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63" r:id="rId2"/>
    <p:sldMasterId id="2147483664" r:id="rId3"/>
    <p:sldMasterId id="2147483660" r:id="rId4"/>
  </p:sldMasterIdLst>
  <p:notesMasterIdLst>
    <p:notesMasterId r:id="rId45"/>
  </p:notesMasterIdLst>
  <p:sldIdLst>
    <p:sldId id="287" r:id="rId5"/>
    <p:sldId id="324" r:id="rId6"/>
    <p:sldId id="305" r:id="rId7"/>
    <p:sldId id="290" r:id="rId8"/>
    <p:sldId id="288" r:id="rId9"/>
    <p:sldId id="283" r:id="rId10"/>
    <p:sldId id="292" r:id="rId11"/>
    <p:sldId id="257" r:id="rId12"/>
    <p:sldId id="285" r:id="rId13"/>
    <p:sldId id="286" r:id="rId14"/>
    <p:sldId id="299" r:id="rId15"/>
    <p:sldId id="300" r:id="rId16"/>
    <p:sldId id="306" r:id="rId17"/>
    <p:sldId id="295" r:id="rId18"/>
    <p:sldId id="308" r:id="rId19"/>
    <p:sldId id="296" r:id="rId20"/>
    <p:sldId id="297" r:id="rId21"/>
    <p:sldId id="298" r:id="rId22"/>
    <p:sldId id="325" r:id="rId23"/>
    <p:sldId id="293" r:id="rId24"/>
    <p:sldId id="294" r:id="rId25"/>
    <p:sldId id="307" r:id="rId26"/>
    <p:sldId id="284" r:id="rId27"/>
    <p:sldId id="282" r:id="rId28"/>
    <p:sldId id="318" r:id="rId29"/>
    <p:sldId id="319" r:id="rId30"/>
    <p:sldId id="320" r:id="rId31"/>
    <p:sldId id="321" r:id="rId32"/>
    <p:sldId id="322" r:id="rId33"/>
    <p:sldId id="323" r:id="rId34"/>
    <p:sldId id="313" r:id="rId35"/>
    <p:sldId id="311" r:id="rId36"/>
    <p:sldId id="309" r:id="rId37"/>
    <p:sldId id="312" r:id="rId38"/>
    <p:sldId id="317" r:id="rId39"/>
    <p:sldId id="310" r:id="rId40"/>
    <p:sldId id="303" r:id="rId41"/>
    <p:sldId id="314" r:id="rId42"/>
    <p:sldId id="315" r:id="rId43"/>
    <p:sldId id="31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65" d="100"/>
          <a:sy n="65" d="100"/>
        </p:scale>
        <p:origin x="852" y="78"/>
      </p:cViewPr>
      <p:guideLst/>
    </p:cSldViewPr>
  </p:slideViewPr>
  <p:notesTextViewPr>
    <p:cViewPr>
      <p:scale>
        <a:sx n="1" d="1"/>
        <a:sy n="1" d="1"/>
      </p:scale>
      <p:origin x="0" y="0"/>
    </p:cViewPr>
  </p:notesTextViewPr>
  <p:sorterViewPr>
    <p:cViewPr>
      <p:scale>
        <a:sx n="100" d="100"/>
        <a:sy n="100" d="100"/>
      </p:scale>
      <p:origin x="0" y="-10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4A179-630E-4260-B00F-0F18DF529D71}"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B1ED2-B51F-45F8-9675-4D98BEFFC82C}" type="slidenum">
              <a:rPr lang="en-US" smtClean="0"/>
              <a:t>‹#›</a:t>
            </a:fld>
            <a:endParaRPr lang="en-US"/>
          </a:p>
        </p:txBody>
      </p:sp>
    </p:spTree>
    <p:extLst>
      <p:ext uri="{BB962C8B-B14F-4D97-AF65-F5344CB8AC3E}">
        <p14:creationId xmlns:p14="http://schemas.microsoft.com/office/powerpoint/2010/main" val="253696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3467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ff8286ad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ff8286ad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6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ff8286ad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ff8286ad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448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ff8286ad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ff8286ad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055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ff8286ad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ff8286ad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27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ff8286ad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ff8286ad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636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5438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285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57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868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080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60"/>
        <p:cNvGrpSpPr/>
        <p:nvPr/>
      </p:nvGrpSpPr>
      <p:grpSpPr>
        <a:xfrm>
          <a:off x="0" y="0"/>
          <a:ext cx="0" cy="0"/>
          <a:chOff x="0" y="0"/>
          <a:chExt cx="0" cy="0"/>
        </a:xfrm>
      </p:grpSpPr>
      <p:sp>
        <p:nvSpPr>
          <p:cNvPr id="61" name="Google Shape;61;p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62" name="Google Shape;62;p2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63" name="Google Shape;63;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710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91" b="0" i="0">
                <a:solidFill>
                  <a:srgbClr val="2F2F2F"/>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093" b="0" i="0">
                <a:solidFill>
                  <a:srgbClr val="20202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806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91" b="0" i="0">
                <a:solidFill>
                  <a:srgbClr val="2F2F2F"/>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093" b="0" i="0">
                <a:solidFill>
                  <a:srgbClr val="20202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1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9"/>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56" name="Google Shape;56;p19"/>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57" name="Google Shape;57;p1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 name="Picture 1" descr="A colorful building with text&#10;&#10;Description automatically generated">
            <a:extLst>
              <a:ext uri="{FF2B5EF4-FFF2-40B4-BE49-F238E27FC236}">
                <a16:creationId xmlns:a16="http://schemas.microsoft.com/office/drawing/2014/main" id="{9642B486-6BB7-1201-C8DC-CBE998AE0C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34526" y="0"/>
            <a:ext cx="2157474" cy="1265743"/>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5" r:id="rId2"/>
    <p:sldLayoutId id="214748366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438027" y="2325872"/>
            <a:ext cx="4559099" cy="749336"/>
          </a:xfrm>
          <a:prstGeom prst="rect">
            <a:avLst/>
          </a:prstGeom>
        </p:spPr>
        <p:txBody>
          <a:bodyPr wrap="square" lIns="0" tIns="0" rIns="0" bIns="0">
            <a:spAutoFit/>
          </a:bodyPr>
          <a:lstStyle>
            <a:lvl1pPr>
              <a:defRPr sz="7900" b="0" i="0">
                <a:solidFill>
                  <a:srgbClr val="2F2F2F"/>
                </a:solidFill>
                <a:latin typeface="Trebuchet MS"/>
                <a:cs typeface="Trebuchet MS"/>
              </a:defRPr>
            </a:lvl1pPr>
          </a:lstStyle>
          <a:p>
            <a:endParaRPr/>
          </a:p>
        </p:txBody>
      </p:sp>
      <p:sp>
        <p:nvSpPr>
          <p:cNvPr id="3" name="Holder 3"/>
          <p:cNvSpPr>
            <a:spLocks noGrp="1"/>
          </p:cNvSpPr>
          <p:nvPr>
            <p:ph type="body" idx="1"/>
          </p:nvPr>
        </p:nvSpPr>
        <p:spPr>
          <a:xfrm>
            <a:off x="2269245" y="1856878"/>
            <a:ext cx="7653511" cy="2479045"/>
          </a:xfrm>
          <a:prstGeom prst="rect">
            <a:avLst/>
          </a:prstGeom>
        </p:spPr>
        <p:txBody>
          <a:bodyPr wrap="square" lIns="0" tIns="0" rIns="0" bIns="0">
            <a:spAutoFit/>
          </a:bodyPr>
          <a:lstStyle>
            <a:lvl1pPr>
              <a:defRPr sz="5100" b="0" i="0">
                <a:solidFill>
                  <a:srgbClr val="202020"/>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9/16/2023</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7" name="Picture 6" descr="A colorful building with text&#10;&#10;Description automatically generated">
            <a:extLst>
              <a:ext uri="{FF2B5EF4-FFF2-40B4-BE49-F238E27FC236}">
                <a16:creationId xmlns:a16="http://schemas.microsoft.com/office/drawing/2014/main" id="{E49AAA59-8AFB-F411-A915-C4842824DA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4526" y="0"/>
            <a:ext cx="2157474" cy="1265743"/>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 name="Picture 1" descr="A colorful building with text&#10;&#10;Description automatically generated">
            <a:extLst>
              <a:ext uri="{FF2B5EF4-FFF2-40B4-BE49-F238E27FC236}">
                <a16:creationId xmlns:a16="http://schemas.microsoft.com/office/drawing/2014/main" id="{EA948749-8A0E-AF41-5ED6-85DBC9A70F1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4526" y="0"/>
            <a:ext cx="2157474" cy="1265743"/>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 name="Picture 1" descr="A colorful building with text&#10;&#10;Description automatically generated">
            <a:extLst>
              <a:ext uri="{FF2B5EF4-FFF2-40B4-BE49-F238E27FC236}">
                <a16:creationId xmlns:a16="http://schemas.microsoft.com/office/drawing/2014/main" id="{5BB53DCF-C04F-88F1-BF28-7383677E83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4526" y="0"/>
            <a:ext cx="2157474" cy="1265743"/>
          </a:xfrm>
          <a:prstGeom prst="rect">
            <a:avLst/>
          </a:prstGeom>
        </p:spPr>
      </p:pic>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gif"/><Relationship Id="rId9" Type="http://schemas.openxmlformats.org/officeDocument/2006/relationships/image" Target="../media/image8.png"/><Relationship Id="rId14" Type="http://schemas.openxmlformats.org/officeDocument/2006/relationships/image" Target="../media/image13.gif"/></Relationships>
</file>

<file path=ppt/slides/_rels/slide10.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11.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28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 Id="rId22" Type="http://schemas.openxmlformats.org/officeDocument/2006/relationships/image" Target="../media/image1.png"/></Relationships>
</file>

<file path=ppt/slides/_rels/slide12.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87" Type="http://schemas.openxmlformats.org/officeDocument/2006/relationships/image" Target="../media/image282.png"/><Relationship Id="rId61" Type="http://schemas.openxmlformats.org/officeDocument/2006/relationships/image" Target="../media/image73.png"/><Relationship Id="rId82" Type="http://schemas.openxmlformats.org/officeDocument/2006/relationships/image" Target="../media/image94.png"/></Relationships>
</file>

<file path=ppt/slides/_rels/slide13.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61" Type="http://schemas.openxmlformats.org/officeDocument/2006/relationships/image" Target="../media/image73.png"/><Relationship Id="rId82" Type="http://schemas.openxmlformats.org/officeDocument/2006/relationships/image" Target="../media/image94.png"/></Relationships>
</file>

<file path=ppt/slides/_rels/slide14.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87" Type="http://schemas.openxmlformats.org/officeDocument/2006/relationships/image" Target="../media/image283.png"/><Relationship Id="rId61" Type="http://schemas.openxmlformats.org/officeDocument/2006/relationships/image" Target="../media/image73.png"/><Relationship Id="rId82" Type="http://schemas.openxmlformats.org/officeDocument/2006/relationships/image" Target="../media/image94.png"/></Relationships>
</file>

<file path=ppt/slides/_rels/slide1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16.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17.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18.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87" Type="http://schemas.openxmlformats.org/officeDocument/2006/relationships/image" Target="../media/image284.jpeg"/><Relationship Id="rId61" Type="http://schemas.openxmlformats.org/officeDocument/2006/relationships/image" Target="../media/image73.png"/><Relationship Id="rId82" Type="http://schemas.openxmlformats.org/officeDocument/2006/relationships/image" Target="../media/image94.png"/></Relationships>
</file>

<file path=ppt/slides/_rels/slide19.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88" Type="http://schemas.openxmlformats.org/officeDocument/2006/relationships/image" Target="../media/image286.jpe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87" Type="http://schemas.openxmlformats.org/officeDocument/2006/relationships/image" Target="../media/image285.png"/><Relationship Id="rId61" Type="http://schemas.openxmlformats.org/officeDocument/2006/relationships/image" Target="../media/image73.png"/><Relationship Id="rId82" Type="http://schemas.openxmlformats.org/officeDocument/2006/relationships/image" Target="../media/image94.png"/></Relationships>
</file>

<file path=ppt/slides/_rels/slide2.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61" Type="http://schemas.openxmlformats.org/officeDocument/2006/relationships/image" Target="../media/image73.png"/><Relationship Id="rId82" Type="http://schemas.openxmlformats.org/officeDocument/2006/relationships/image" Target="../media/image94.png"/></Relationships>
</file>

<file path=ppt/slides/_rels/slide20.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image" Target="../media/image203.png"/><Relationship Id="rId42" Type="http://schemas.openxmlformats.org/officeDocument/2006/relationships/image" Target="../media/image223.png"/><Relationship Id="rId47" Type="http://schemas.openxmlformats.org/officeDocument/2006/relationships/image" Target="../media/image226.png"/><Relationship Id="rId63" Type="http://schemas.openxmlformats.org/officeDocument/2006/relationships/image" Target="../media/image240.png"/><Relationship Id="rId68" Type="http://schemas.openxmlformats.org/officeDocument/2006/relationships/image" Target="../media/image244.png"/><Relationship Id="rId84" Type="http://schemas.openxmlformats.org/officeDocument/2006/relationships/image" Target="../media/image257.png"/><Relationship Id="rId89" Type="http://schemas.openxmlformats.org/officeDocument/2006/relationships/image" Target="../media/image261.png"/><Relationship Id="rId16" Type="http://schemas.openxmlformats.org/officeDocument/2006/relationships/image" Target="../media/image198.png"/><Relationship Id="rId11" Type="http://schemas.openxmlformats.org/officeDocument/2006/relationships/image" Target="../media/image193.png"/><Relationship Id="rId32" Type="http://schemas.openxmlformats.org/officeDocument/2006/relationships/image" Target="../media/image214.png"/><Relationship Id="rId37" Type="http://schemas.openxmlformats.org/officeDocument/2006/relationships/image" Target="../media/image219.png"/><Relationship Id="rId53" Type="http://schemas.openxmlformats.org/officeDocument/2006/relationships/image" Target="../media/image231.png"/><Relationship Id="rId58" Type="http://schemas.openxmlformats.org/officeDocument/2006/relationships/image" Target="../media/image236.png"/><Relationship Id="rId74" Type="http://schemas.openxmlformats.org/officeDocument/2006/relationships/image" Target="../media/image249.png"/><Relationship Id="rId79" Type="http://schemas.openxmlformats.org/officeDocument/2006/relationships/image" Target="../media/image253.png"/><Relationship Id="rId5" Type="http://schemas.openxmlformats.org/officeDocument/2006/relationships/image" Target="../media/image187.png"/><Relationship Id="rId90" Type="http://schemas.openxmlformats.org/officeDocument/2006/relationships/image" Target="../media/image98.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 Id="rId35" Type="http://schemas.openxmlformats.org/officeDocument/2006/relationships/image" Target="../media/image217.png"/><Relationship Id="rId43" Type="http://schemas.openxmlformats.org/officeDocument/2006/relationships/image" Target="../media/image224.png"/><Relationship Id="rId48" Type="http://schemas.openxmlformats.org/officeDocument/2006/relationships/image" Target="../media/image227.png"/><Relationship Id="rId56" Type="http://schemas.openxmlformats.org/officeDocument/2006/relationships/image" Target="../media/image234.png"/><Relationship Id="rId64" Type="http://schemas.openxmlformats.org/officeDocument/2006/relationships/image" Target="../media/image241.png"/><Relationship Id="rId69" Type="http://schemas.openxmlformats.org/officeDocument/2006/relationships/image" Target="../media/image245.png"/><Relationship Id="rId77" Type="http://schemas.openxmlformats.org/officeDocument/2006/relationships/image" Target="../media/image169.png"/><Relationship Id="rId8" Type="http://schemas.openxmlformats.org/officeDocument/2006/relationships/image" Target="../media/image190.png"/><Relationship Id="rId51" Type="http://schemas.openxmlformats.org/officeDocument/2006/relationships/image" Target="../media/image58.png"/><Relationship Id="rId72" Type="http://schemas.openxmlformats.org/officeDocument/2006/relationships/image" Target="../media/image77.png"/><Relationship Id="rId80" Type="http://schemas.openxmlformats.org/officeDocument/2006/relationships/image" Target="../media/image254.png"/><Relationship Id="rId85" Type="http://schemas.openxmlformats.org/officeDocument/2006/relationships/image" Target="../media/image93.png"/><Relationship Id="rId3" Type="http://schemas.openxmlformats.org/officeDocument/2006/relationships/image" Target="../media/image185.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45.png"/><Relationship Id="rId46" Type="http://schemas.openxmlformats.org/officeDocument/2006/relationships/image" Target="../media/image225.png"/><Relationship Id="rId59" Type="http://schemas.openxmlformats.org/officeDocument/2006/relationships/image" Target="../media/image237.png"/><Relationship Id="rId67" Type="http://schemas.openxmlformats.org/officeDocument/2006/relationships/image" Target="../media/image158.png"/><Relationship Id="rId20" Type="http://schemas.openxmlformats.org/officeDocument/2006/relationships/image" Target="../media/image202.png"/><Relationship Id="rId41" Type="http://schemas.openxmlformats.org/officeDocument/2006/relationships/image" Target="../media/image222.png"/><Relationship Id="rId54" Type="http://schemas.openxmlformats.org/officeDocument/2006/relationships/image" Target="../media/image232.png"/><Relationship Id="rId62" Type="http://schemas.openxmlformats.org/officeDocument/2006/relationships/image" Target="../media/image239.png"/><Relationship Id="rId70" Type="http://schemas.openxmlformats.org/officeDocument/2006/relationships/image" Target="../media/image246.png"/><Relationship Id="rId75" Type="http://schemas.openxmlformats.org/officeDocument/2006/relationships/image" Target="../media/image250.png"/><Relationship Id="rId83" Type="http://schemas.openxmlformats.org/officeDocument/2006/relationships/image" Target="../media/image91.png"/><Relationship Id="rId88" Type="http://schemas.openxmlformats.org/officeDocument/2006/relationships/image" Target="../media/image260.png"/><Relationship Id="rId91" Type="http://schemas.openxmlformats.org/officeDocument/2006/relationships/image" Target="../media/image287.png"/><Relationship Id="rId1" Type="http://schemas.openxmlformats.org/officeDocument/2006/relationships/slideLayout" Target="../slideLayouts/slideLayout4.xml"/><Relationship Id="rId6"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18.png"/><Relationship Id="rId49" Type="http://schemas.openxmlformats.org/officeDocument/2006/relationships/image" Target="../media/image228.png"/><Relationship Id="rId57" Type="http://schemas.openxmlformats.org/officeDocument/2006/relationships/image" Target="../media/image235.png"/><Relationship Id="rId10" Type="http://schemas.openxmlformats.org/officeDocument/2006/relationships/image" Target="../media/image192.png"/><Relationship Id="rId31" Type="http://schemas.openxmlformats.org/officeDocument/2006/relationships/image" Target="../media/image213.png"/><Relationship Id="rId44" Type="http://schemas.openxmlformats.org/officeDocument/2006/relationships/image" Target="../media/image139.png"/><Relationship Id="rId52" Type="http://schemas.openxmlformats.org/officeDocument/2006/relationships/image" Target="../media/image230.png"/><Relationship Id="rId60" Type="http://schemas.openxmlformats.org/officeDocument/2006/relationships/image" Target="../media/image136.png"/><Relationship Id="rId65" Type="http://schemas.openxmlformats.org/officeDocument/2006/relationships/image" Target="../media/image242.png"/><Relationship Id="rId73" Type="http://schemas.openxmlformats.org/officeDocument/2006/relationships/image" Target="../media/image248.png"/><Relationship Id="rId78" Type="http://schemas.openxmlformats.org/officeDocument/2006/relationships/image" Target="../media/image252.png"/><Relationship Id="rId81" Type="http://schemas.openxmlformats.org/officeDocument/2006/relationships/image" Target="../media/image255.png"/><Relationship Id="rId86" Type="http://schemas.openxmlformats.org/officeDocument/2006/relationships/image" Target="../media/image258.png"/><Relationship Id="rId4" Type="http://schemas.openxmlformats.org/officeDocument/2006/relationships/image" Target="../media/image186.png"/><Relationship Id="rId9"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00.png"/><Relationship Id="rId39" Type="http://schemas.openxmlformats.org/officeDocument/2006/relationships/image" Target="../media/image220.png"/><Relationship Id="rId34" Type="http://schemas.openxmlformats.org/officeDocument/2006/relationships/image" Target="../media/image216.png"/><Relationship Id="rId50" Type="http://schemas.openxmlformats.org/officeDocument/2006/relationships/image" Target="../media/image229.png"/><Relationship Id="rId55" Type="http://schemas.openxmlformats.org/officeDocument/2006/relationships/image" Target="../media/image233.png"/><Relationship Id="rId76" Type="http://schemas.openxmlformats.org/officeDocument/2006/relationships/image" Target="../media/image251.png"/><Relationship Id="rId7" Type="http://schemas.openxmlformats.org/officeDocument/2006/relationships/image" Target="../media/image189.png"/><Relationship Id="rId71" Type="http://schemas.openxmlformats.org/officeDocument/2006/relationships/image" Target="../media/image247.png"/><Relationship Id="rId92" Type="http://schemas.openxmlformats.org/officeDocument/2006/relationships/image" Target="../media/image1.png"/><Relationship Id="rId2" Type="http://schemas.openxmlformats.org/officeDocument/2006/relationships/image" Target="../media/image184.png"/><Relationship Id="rId29" Type="http://schemas.openxmlformats.org/officeDocument/2006/relationships/image" Target="../media/image211.png"/><Relationship Id="rId24" Type="http://schemas.openxmlformats.org/officeDocument/2006/relationships/image" Target="../media/image206.png"/><Relationship Id="rId40" Type="http://schemas.openxmlformats.org/officeDocument/2006/relationships/image" Target="../media/image221.png"/><Relationship Id="rId45" Type="http://schemas.openxmlformats.org/officeDocument/2006/relationships/image" Target="../media/image52.png"/><Relationship Id="rId66" Type="http://schemas.openxmlformats.org/officeDocument/2006/relationships/image" Target="../media/image243.png"/><Relationship Id="rId87" Type="http://schemas.openxmlformats.org/officeDocument/2006/relationships/image" Target="../media/image259.png"/><Relationship Id="rId61" Type="http://schemas.openxmlformats.org/officeDocument/2006/relationships/image" Target="../media/image238.png"/><Relationship Id="rId82" Type="http://schemas.openxmlformats.org/officeDocument/2006/relationships/image" Target="../media/image256.png"/><Relationship Id="rId19" Type="http://schemas.openxmlformats.org/officeDocument/2006/relationships/image" Target="../media/image201.png"/></Relationships>
</file>

<file path=ppt/slides/_rels/slide21.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4.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 Id="rId22" Type="http://schemas.openxmlformats.org/officeDocument/2006/relationships/image" Target="../media/image288.jpeg"/></Relationships>
</file>

<file path=ppt/slides/_rels/slide22.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image" Target="../media/image203.png"/><Relationship Id="rId42" Type="http://schemas.openxmlformats.org/officeDocument/2006/relationships/image" Target="../media/image223.png"/><Relationship Id="rId47" Type="http://schemas.openxmlformats.org/officeDocument/2006/relationships/image" Target="../media/image226.png"/><Relationship Id="rId63" Type="http://schemas.openxmlformats.org/officeDocument/2006/relationships/image" Target="../media/image240.png"/><Relationship Id="rId68" Type="http://schemas.openxmlformats.org/officeDocument/2006/relationships/image" Target="../media/image244.png"/><Relationship Id="rId84" Type="http://schemas.openxmlformats.org/officeDocument/2006/relationships/image" Target="../media/image257.png"/><Relationship Id="rId89" Type="http://schemas.openxmlformats.org/officeDocument/2006/relationships/image" Target="../media/image261.png"/><Relationship Id="rId16" Type="http://schemas.openxmlformats.org/officeDocument/2006/relationships/image" Target="../media/image198.png"/><Relationship Id="rId11" Type="http://schemas.openxmlformats.org/officeDocument/2006/relationships/image" Target="../media/image193.png"/><Relationship Id="rId32" Type="http://schemas.openxmlformats.org/officeDocument/2006/relationships/image" Target="../media/image214.png"/><Relationship Id="rId37" Type="http://schemas.openxmlformats.org/officeDocument/2006/relationships/image" Target="../media/image219.png"/><Relationship Id="rId53" Type="http://schemas.openxmlformats.org/officeDocument/2006/relationships/image" Target="../media/image231.png"/><Relationship Id="rId58" Type="http://schemas.openxmlformats.org/officeDocument/2006/relationships/image" Target="../media/image236.png"/><Relationship Id="rId74" Type="http://schemas.openxmlformats.org/officeDocument/2006/relationships/image" Target="../media/image249.png"/><Relationship Id="rId79" Type="http://schemas.openxmlformats.org/officeDocument/2006/relationships/image" Target="../media/image253.png"/><Relationship Id="rId5" Type="http://schemas.openxmlformats.org/officeDocument/2006/relationships/image" Target="../media/image187.png"/><Relationship Id="rId90" Type="http://schemas.openxmlformats.org/officeDocument/2006/relationships/image" Target="../media/image98.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 Id="rId35" Type="http://schemas.openxmlformats.org/officeDocument/2006/relationships/image" Target="../media/image217.png"/><Relationship Id="rId43" Type="http://schemas.openxmlformats.org/officeDocument/2006/relationships/image" Target="../media/image224.png"/><Relationship Id="rId48" Type="http://schemas.openxmlformats.org/officeDocument/2006/relationships/image" Target="../media/image227.png"/><Relationship Id="rId56" Type="http://schemas.openxmlformats.org/officeDocument/2006/relationships/image" Target="../media/image234.png"/><Relationship Id="rId64" Type="http://schemas.openxmlformats.org/officeDocument/2006/relationships/image" Target="../media/image241.png"/><Relationship Id="rId69" Type="http://schemas.openxmlformats.org/officeDocument/2006/relationships/image" Target="../media/image245.png"/><Relationship Id="rId77" Type="http://schemas.openxmlformats.org/officeDocument/2006/relationships/image" Target="../media/image169.png"/><Relationship Id="rId8" Type="http://schemas.openxmlformats.org/officeDocument/2006/relationships/image" Target="../media/image190.png"/><Relationship Id="rId51" Type="http://schemas.openxmlformats.org/officeDocument/2006/relationships/image" Target="../media/image58.png"/><Relationship Id="rId72" Type="http://schemas.openxmlformats.org/officeDocument/2006/relationships/image" Target="../media/image77.png"/><Relationship Id="rId80" Type="http://schemas.openxmlformats.org/officeDocument/2006/relationships/image" Target="../media/image254.png"/><Relationship Id="rId85" Type="http://schemas.openxmlformats.org/officeDocument/2006/relationships/image" Target="../media/image93.png"/><Relationship Id="rId3" Type="http://schemas.openxmlformats.org/officeDocument/2006/relationships/image" Target="../media/image185.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45.png"/><Relationship Id="rId46" Type="http://schemas.openxmlformats.org/officeDocument/2006/relationships/image" Target="../media/image225.png"/><Relationship Id="rId59" Type="http://schemas.openxmlformats.org/officeDocument/2006/relationships/image" Target="../media/image237.png"/><Relationship Id="rId67" Type="http://schemas.openxmlformats.org/officeDocument/2006/relationships/image" Target="../media/image158.png"/><Relationship Id="rId20" Type="http://schemas.openxmlformats.org/officeDocument/2006/relationships/image" Target="../media/image202.png"/><Relationship Id="rId41" Type="http://schemas.openxmlformats.org/officeDocument/2006/relationships/image" Target="../media/image222.png"/><Relationship Id="rId54" Type="http://schemas.openxmlformats.org/officeDocument/2006/relationships/image" Target="../media/image232.png"/><Relationship Id="rId62" Type="http://schemas.openxmlformats.org/officeDocument/2006/relationships/image" Target="../media/image239.png"/><Relationship Id="rId70" Type="http://schemas.openxmlformats.org/officeDocument/2006/relationships/image" Target="../media/image246.png"/><Relationship Id="rId75" Type="http://schemas.openxmlformats.org/officeDocument/2006/relationships/image" Target="../media/image250.png"/><Relationship Id="rId83" Type="http://schemas.openxmlformats.org/officeDocument/2006/relationships/image" Target="../media/image91.png"/><Relationship Id="rId88" Type="http://schemas.openxmlformats.org/officeDocument/2006/relationships/image" Target="../media/image260.png"/><Relationship Id="rId1" Type="http://schemas.openxmlformats.org/officeDocument/2006/relationships/slideLayout" Target="../slideLayouts/slideLayout3.xml"/><Relationship Id="rId6"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18.png"/><Relationship Id="rId49" Type="http://schemas.openxmlformats.org/officeDocument/2006/relationships/image" Target="../media/image228.png"/><Relationship Id="rId57" Type="http://schemas.openxmlformats.org/officeDocument/2006/relationships/image" Target="../media/image235.png"/><Relationship Id="rId10" Type="http://schemas.openxmlformats.org/officeDocument/2006/relationships/image" Target="../media/image192.png"/><Relationship Id="rId31" Type="http://schemas.openxmlformats.org/officeDocument/2006/relationships/image" Target="../media/image213.png"/><Relationship Id="rId44" Type="http://schemas.openxmlformats.org/officeDocument/2006/relationships/image" Target="../media/image139.png"/><Relationship Id="rId52" Type="http://schemas.openxmlformats.org/officeDocument/2006/relationships/image" Target="../media/image230.png"/><Relationship Id="rId60" Type="http://schemas.openxmlformats.org/officeDocument/2006/relationships/image" Target="../media/image136.png"/><Relationship Id="rId65" Type="http://schemas.openxmlformats.org/officeDocument/2006/relationships/image" Target="../media/image242.png"/><Relationship Id="rId73" Type="http://schemas.openxmlformats.org/officeDocument/2006/relationships/image" Target="../media/image248.png"/><Relationship Id="rId78" Type="http://schemas.openxmlformats.org/officeDocument/2006/relationships/image" Target="../media/image252.png"/><Relationship Id="rId81" Type="http://schemas.openxmlformats.org/officeDocument/2006/relationships/image" Target="../media/image255.png"/><Relationship Id="rId86" Type="http://schemas.openxmlformats.org/officeDocument/2006/relationships/image" Target="../media/image258.png"/><Relationship Id="rId4" Type="http://schemas.openxmlformats.org/officeDocument/2006/relationships/image" Target="../media/image186.png"/><Relationship Id="rId9"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00.png"/><Relationship Id="rId39" Type="http://schemas.openxmlformats.org/officeDocument/2006/relationships/image" Target="../media/image220.png"/><Relationship Id="rId34" Type="http://schemas.openxmlformats.org/officeDocument/2006/relationships/image" Target="../media/image216.png"/><Relationship Id="rId50" Type="http://schemas.openxmlformats.org/officeDocument/2006/relationships/image" Target="../media/image229.png"/><Relationship Id="rId55" Type="http://schemas.openxmlformats.org/officeDocument/2006/relationships/image" Target="../media/image233.png"/><Relationship Id="rId76" Type="http://schemas.openxmlformats.org/officeDocument/2006/relationships/image" Target="../media/image251.png"/><Relationship Id="rId7" Type="http://schemas.openxmlformats.org/officeDocument/2006/relationships/image" Target="../media/image189.png"/><Relationship Id="rId71" Type="http://schemas.openxmlformats.org/officeDocument/2006/relationships/image" Target="../media/image247.png"/><Relationship Id="rId2" Type="http://schemas.openxmlformats.org/officeDocument/2006/relationships/image" Target="../media/image184.png"/><Relationship Id="rId29" Type="http://schemas.openxmlformats.org/officeDocument/2006/relationships/image" Target="../media/image211.png"/><Relationship Id="rId24" Type="http://schemas.openxmlformats.org/officeDocument/2006/relationships/image" Target="../media/image206.png"/><Relationship Id="rId40" Type="http://schemas.openxmlformats.org/officeDocument/2006/relationships/image" Target="../media/image221.png"/><Relationship Id="rId45" Type="http://schemas.openxmlformats.org/officeDocument/2006/relationships/image" Target="../media/image52.png"/><Relationship Id="rId66" Type="http://schemas.openxmlformats.org/officeDocument/2006/relationships/image" Target="../media/image243.png"/><Relationship Id="rId87" Type="http://schemas.openxmlformats.org/officeDocument/2006/relationships/image" Target="../media/image259.png"/><Relationship Id="rId61" Type="http://schemas.openxmlformats.org/officeDocument/2006/relationships/image" Target="../media/image238.png"/><Relationship Id="rId82" Type="http://schemas.openxmlformats.org/officeDocument/2006/relationships/image" Target="../media/image256.png"/><Relationship Id="rId19" Type="http://schemas.openxmlformats.org/officeDocument/2006/relationships/image" Target="../media/image201.png"/></Relationships>
</file>

<file path=ppt/slides/_rels/slide2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90.png"/></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93.jpeg"/><Relationship Id="rId18" Type="http://schemas.openxmlformats.org/officeDocument/2006/relationships/image" Target="../media/image298.jp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2.jpg"/><Relationship Id="rId17" Type="http://schemas.openxmlformats.org/officeDocument/2006/relationships/image" Target="../media/image297.jpeg"/><Relationship Id="rId2" Type="http://schemas.openxmlformats.org/officeDocument/2006/relationships/notesSlide" Target="../notesSlides/notesSlide4.xml"/><Relationship Id="rId16" Type="http://schemas.openxmlformats.org/officeDocument/2006/relationships/image" Target="../media/image296.jp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5" Type="http://schemas.openxmlformats.org/officeDocument/2006/relationships/image" Target="../media/image295.jp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294.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298.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9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299.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32.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300.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33.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301.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34.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302.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3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image" Target="../media/image263.png"/><Relationship Id="rId21" Type="http://schemas.openxmlformats.org/officeDocument/2006/relationships/image" Target="../media/image303.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19" Type="http://schemas.openxmlformats.org/officeDocument/2006/relationships/image" Target="../media/image279.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36.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image" Target="../media/image203.png"/><Relationship Id="rId42" Type="http://schemas.openxmlformats.org/officeDocument/2006/relationships/image" Target="../media/image223.png"/><Relationship Id="rId47" Type="http://schemas.openxmlformats.org/officeDocument/2006/relationships/image" Target="../media/image226.png"/><Relationship Id="rId63" Type="http://schemas.openxmlformats.org/officeDocument/2006/relationships/image" Target="../media/image240.png"/><Relationship Id="rId68" Type="http://schemas.openxmlformats.org/officeDocument/2006/relationships/image" Target="../media/image244.png"/><Relationship Id="rId84" Type="http://schemas.openxmlformats.org/officeDocument/2006/relationships/image" Target="../media/image257.png"/><Relationship Id="rId89" Type="http://schemas.openxmlformats.org/officeDocument/2006/relationships/image" Target="../media/image261.png"/><Relationship Id="rId16" Type="http://schemas.openxmlformats.org/officeDocument/2006/relationships/image" Target="../media/image198.png"/><Relationship Id="rId11" Type="http://schemas.openxmlformats.org/officeDocument/2006/relationships/image" Target="../media/image193.png"/><Relationship Id="rId32" Type="http://schemas.openxmlformats.org/officeDocument/2006/relationships/image" Target="../media/image214.png"/><Relationship Id="rId37" Type="http://schemas.openxmlformats.org/officeDocument/2006/relationships/image" Target="../media/image219.png"/><Relationship Id="rId53" Type="http://schemas.openxmlformats.org/officeDocument/2006/relationships/image" Target="../media/image231.png"/><Relationship Id="rId58" Type="http://schemas.openxmlformats.org/officeDocument/2006/relationships/image" Target="../media/image236.png"/><Relationship Id="rId74" Type="http://schemas.openxmlformats.org/officeDocument/2006/relationships/image" Target="../media/image249.png"/><Relationship Id="rId79" Type="http://schemas.openxmlformats.org/officeDocument/2006/relationships/image" Target="../media/image253.png"/><Relationship Id="rId5" Type="http://schemas.openxmlformats.org/officeDocument/2006/relationships/image" Target="../media/image187.png"/><Relationship Id="rId90" Type="http://schemas.openxmlformats.org/officeDocument/2006/relationships/image" Target="../media/image98.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 Id="rId35" Type="http://schemas.openxmlformats.org/officeDocument/2006/relationships/image" Target="../media/image217.png"/><Relationship Id="rId43" Type="http://schemas.openxmlformats.org/officeDocument/2006/relationships/image" Target="../media/image224.png"/><Relationship Id="rId48" Type="http://schemas.openxmlformats.org/officeDocument/2006/relationships/image" Target="../media/image227.png"/><Relationship Id="rId56" Type="http://schemas.openxmlformats.org/officeDocument/2006/relationships/image" Target="../media/image234.png"/><Relationship Id="rId64" Type="http://schemas.openxmlformats.org/officeDocument/2006/relationships/image" Target="../media/image241.png"/><Relationship Id="rId69" Type="http://schemas.openxmlformats.org/officeDocument/2006/relationships/image" Target="../media/image245.png"/><Relationship Id="rId77" Type="http://schemas.openxmlformats.org/officeDocument/2006/relationships/image" Target="../media/image169.png"/><Relationship Id="rId8" Type="http://schemas.openxmlformats.org/officeDocument/2006/relationships/image" Target="../media/image190.png"/><Relationship Id="rId51" Type="http://schemas.openxmlformats.org/officeDocument/2006/relationships/image" Target="../media/image58.png"/><Relationship Id="rId72" Type="http://schemas.openxmlformats.org/officeDocument/2006/relationships/image" Target="../media/image77.png"/><Relationship Id="rId80" Type="http://schemas.openxmlformats.org/officeDocument/2006/relationships/image" Target="../media/image254.png"/><Relationship Id="rId85" Type="http://schemas.openxmlformats.org/officeDocument/2006/relationships/image" Target="../media/image93.png"/><Relationship Id="rId3" Type="http://schemas.openxmlformats.org/officeDocument/2006/relationships/image" Target="../media/image185.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45.png"/><Relationship Id="rId46" Type="http://schemas.openxmlformats.org/officeDocument/2006/relationships/image" Target="../media/image225.png"/><Relationship Id="rId59" Type="http://schemas.openxmlformats.org/officeDocument/2006/relationships/image" Target="../media/image237.png"/><Relationship Id="rId67" Type="http://schemas.openxmlformats.org/officeDocument/2006/relationships/image" Target="../media/image158.png"/><Relationship Id="rId20" Type="http://schemas.openxmlformats.org/officeDocument/2006/relationships/image" Target="../media/image202.png"/><Relationship Id="rId41" Type="http://schemas.openxmlformats.org/officeDocument/2006/relationships/image" Target="../media/image222.png"/><Relationship Id="rId54" Type="http://schemas.openxmlformats.org/officeDocument/2006/relationships/image" Target="../media/image232.png"/><Relationship Id="rId62" Type="http://schemas.openxmlformats.org/officeDocument/2006/relationships/image" Target="../media/image239.png"/><Relationship Id="rId70" Type="http://schemas.openxmlformats.org/officeDocument/2006/relationships/image" Target="../media/image246.png"/><Relationship Id="rId75" Type="http://schemas.openxmlformats.org/officeDocument/2006/relationships/image" Target="../media/image250.png"/><Relationship Id="rId83" Type="http://schemas.openxmlformats.org/officeDocument/2006/relationships/image" Target="../media/image91.png"/><Relationship Id="rId88" Type="http://schemas.openxmlformats.org/officeDocument/2006/relationships/image" Target="../media/image260.png"/><Relationship Id="rId1" Type="http://schemas.openxmlformats.org/officeDocument/2006/relationships/slideLayout" Target="../slideLayouts/slideLayout3.xml"/><Relationship Id="rId6"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18.png"/><Relationship Id="rId49" Type="http://schemas.openxmlformats.org/officeDocument/2006/relationships/image" Target="../media/image228.png"/><Relationship Id="rId57" Type="http://schemas.openxmlformats.org/officeDocument/2006/relationships/image" Target="../media/image235.png"/><Relationship Id="rId10" Type="http://schemas.openxmlformats.org/officeDocument/2006/relationships/image" Target="../media/image192.png"/><Relationship Id="rId31" Type="http://schemas.openxmlformats.org/officeDocument/2006/relationships/image" Target="../media/image213.png"/><Relationship Id="rId44" Type="http://schemas.openxmlformats.org/officeDocument/2006/relationships/image" Target="../media/image139.png"/><Relationship Id="rId52" Type="http://schemas.openxmlformats.org/officeDocument/2006/relationships/image" Target="../media/image230.png"/><Relationship Id="rId60" Type="http://schemas.openxmlformats.org/officeDocument/2006/relationships/image" Target="../media/image136.png"/><Relationship Id="rId65" Type="http://schemas.openxmlformats.org/officeDocument/2006/relationships/image" Target="../media/image242.png"/><Relationship Id="rId73" Type="http://schemas.openxmlformats.org/officeDocument/2006/relationships/image" Target="../media/image248.png"/><Relationship Id="rId78" Type="http://schemas.openxmlformats.org/officeDocument/2006/relationships/image" Target="../media/image252.png"/><Relationship Id="rId81" Type="http://schemas.openxmlformats.org/officeDocument/2006/relationships/image" Target="../media/image255.png"/><Relationship Id="rId86" Type="http://schemas.openxmlformats.org/officeDocument/2006/relationships/image" Target="../media/image258.png"/><Relationship Id="rId4" Type="http://schemas.openxmlformats.org/officeDocument/2006/relationships/image" Target="../media/image186.png"/><Relationship Id="rId9"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00.png"/><Relationship Id="rId39" Type="http://schemas.openxmlformats.org/officeDocument/2006/relationships/image" Target="../media/image220.png"/><Relationship Id="rId34" Type="http://schemas.openxmlformats.org/officeDocument/2006/relationships/image" Target="../media/image216.png"/><Relationship Id="rId50" Type="http://schemas.openxmlformats.org/officeDocument/2006/relationships/image" Target="../media/image229.png"/><Relationship Id="rId55" Type="http://schemas.openxmlformats.org/officeDocument/2006/relationships/image" Target="../media/image233.png"/><Relationship Id="rId76" Type="http://schemas.openxmlformats.org/officeDocument/2006/relationships/image" Target="../media/image251.png"/><Relationship Id="rId7" Type="http://schemas.openxmlformats.org/officeDocument/2006/relationships/image" Target="../media/image189.png"/><Relationship Id="rId71" Type="http://schemas.openxmlformats.org/officeDocument/2006/relationships/image" Target="../media/image247.png"/><Relationship Id="rId2" Type="http://schemas.openxmlformats.org/officeDocument/2006/relationships/image" Target="../media/image184.png"/><Relationship Id="rId29" Type="http://schemas.openxmlformats.org/officeDocument/2006/relationships/image" Target="../media/image211.png"/><Relationship Id="rId24" Type="http://schemas.openxmlformats.org/officeDocument/2006/relationships/image" Target="../media/image206.png"/><Relationship Id="rId40" Type="http://schemas.openxmlformats.org/officeDocument/2006/relationships/image" Target="../media/image221.png"/><Relationship Id="rId45" Type="http://schemas.openxmlformats.org/officeDocument/2006/relationships/image" Target="../media/image52.png"/><Relationship Id="rId66" Type="http://schemas.openxmlformats.org/officeDocument/2006/relationships/image" Target="../media/image243.png"/><Relationship Id="rId87" Type="http://schemas.openxmlformats.org/officeDocument/2006/relationships/image" Target="../media/image259.png"/><Relationship Id="rId61" Type="http://schemas.openxmlformats.org/officeDocument/2006/relationships/image" Target="../media/image238.png"/><Relationship Id="rId82" Type="http://schemas.openxmlformats.org/officeDocument/2006/relationships/image" Target="../media/image256.png"/><Relationship Id="rId19" Type="http://schemas.openxmlformats.org/officeDocument/2006/relationships/image" Target="../media/image201.png"/></Relationships>
</file>

<file path=ppt/slides/_rels/slide3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05.jpeg"/></Relationships>
</file>

<file path=ppt/slides/_rels/slide38.xml.rels><?xml version="1.0" encoding="UTF-8" standalone="yes"?>
<Relationships xmlns="http://schemas.openxmlformats.org/package/2006/relationships"><Relationship Id="rId8" Type="http://schemas.openxmlformats.org/officeDocument/2006/relationships/hyperlink" Target="https://www.instagram.com/dscuet/?hl=en" TargetMode="External"/><Relationship Id="rId3" Type="http://schemas.openxmlformats.org/officeDocument/2006/relationships/image" Target="../media/image304.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hyperlink" Target="https://twitter.com/dscuet" TargetMode="External"/><Relationship Id="rId5" Type="http://schemas.openxmlformats.org/officeDocument/2006/relationships/image" Target="../media/image10.png"/><Relationship Id="rId10" Type="http://schemas.openxmlformats.org/officeDocument/2006/relationships/hyperlink" Target="https://www.facebook.com/dscuet" TargetMode="External"/><Relationship Id="rId4" Type="http://schemas.openxmlformats.org/officeDocument/2006/relationships/image" Target="../media/image9.png"/><Relationship Id="rId9" Type="http://schemas.openxmlformats.org/officeDocument/2006/relationships/hyperlink" Target="https://www.linkedin.com/company/gdscue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61" Type="http://schemas.openxmlformats.org/officeDocument/2006/relationships/image" Target="../media/image73.png"/><Relationship Id="rId82" Type="http://schemas.openxmlformats.org/officeDocument/2006/relationships/image" Target="../media/image94.png"/></Relationships>
</file>

<file path=ppt/slides/_rels/slide40.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6.jpeg"/></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26" Type="http://schemas.openxmlformats.org/officeDocument/2006/relationships/image" Target="../media/image126.png"/><Relationship Id="rId21" Type="http://schemas.openxmlformats.org/officeDocument/2006/relationships/image" Target="../media/image121.png"/><Relationship Id="rId42" Type="http://schemas.openxmlformats.org/officeDocument/2006/relationships/image" Target="../media/image140.png"/><Relationship Id="rId47" Type="http://schemas.openxmlformats.org/officeDocument/2006/relationships/image" Target="../media/image144.png"/><Relationship Id="rId63" Type="http://schemas.openxmlformats.org/officeDocument/2006/relationships/image" Target="../media/image158.png"/><Relationship Id="rId68" Type="http://schemas.openxmlformats.org/officeDocument/2006/relationships/image" Target="../media/image162.png"/><Relationship Id="rId84" Type="http://schemas.openxmlformats.org/officeDocument/2006/relationships/image" Target="../media/image94.png"/><Relationship Id="rId16" Type="http://schemas.openxmlformats.org/officeDocument/2006/relationships/image" Target="../media/image116.png"/><Relationship Id="rId11" Type="http://schemas.openxmlformats.org/officeDocument/2006/relationships/image" Target="../media/image111.png"/><Relationship Id="rId32" Type="http://schemas.openxmlformats.org/officeDocument/2006/relationships/image" Target="../media/image132.png"/><Relationship Id="rId37" Type="http://schemas.openxmlformats.org/officeDocument/2006/relationships/image" Target="../media/image137.png"/><Relationship Id="rId53" Type="http://schemas.openxmlformats.org/officeDocument/2006/relationships/image" Target="../media/image64.png"/><Relationship Id="rId58" Type="http://schemas.openxmlformats.org/officeDocument/2006/relationships/image" Target="../media/image153.png"/><Relationship Id="rId74" Type="http://schemas.openxmlformats.org/officeDocument/2006/relationships/image" Target="../media/image168.png"/><Relationship Id="rId79" Type="http://schemas.openxmlformats.org/officeDocument/2006/relationships/image" Target="../media/image173.png"/><Relationship Id="rId5" Type="http://schemas.openxmlformats.org/officeDocument/2006/relationships/image" Target="../media/image105.png"/><Relationship Id="rId19" Type="http://schemas.openxmlformats.org/officeDocument/2006/relationships/image" Target="../media/image11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 Id="rId43" Type="http://schemas.openxmlformats.org/officeDocument/2006/relationships/image" Target="../media/image141.png"/><Relationship Id="rId48" Type="http://schemas.openxmlformats.org/officeDocument/2006/relationships/image" Target="../media/image145.png"/><Relationship Id="rId56" Type="http://schemas.openxmlformats.org/officeDocument/2006/relationships/image" Target="../media/image151.png"/><Relationship Id="rId64" Type="http://schemas.openxmlformats.org/officeDocument/2006/relationships/image" Target="../media/image159.png"/><Relationship Id="rId69" Type="http://schemas.openxmlformats.org/officeDocument/2006/relationships/image" Target="../media/image163.png"/><Relationship Id="rId77" Type="http://schemas.openxmlformats.org/officeDocument/2006/relationships/image" Target="../media/image171.png"/><Relationship Id="rId8" Type="http://schemas.openxmlformats.org/officeDocument/2006/relationships/image" Target="../media/image108.png"/><Relationship Id="rId51" Type="http://schemas.openxmlformats.org/officeDocument/2006/relationships/image" Target="../media/image148.png"/><Relationship Id="rId72" Type="http://schemas.openxmlformats.org/officeDocument/2006/relationships/image" Target="../media/image166.png"/><Relationship Id="rId80" Type="http://schemas.openxmlformats.org/officeDocument/2006/relationships/image" Target="../media/image174.png"/><Relationship Id="rId85" Type="http://schemas.openxmlformats.org/officeDocument/2006/relationships/image" Target="../media/image177.png"/><Relationship Id="rId3" Type="http://schemas.openxmlformats.org/officeDocument/2006/relationships/image" Target="../media/image103.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33.png"/><Relationship Id="rId38" Type="http://schemas.openxmlformats.org/officeDocument/2006/relationships/image" Target="../media/image79.png"/><Relationship Id="rId46" Type="http://schemas.openxmlformats.org/officeDocument/2006/relationships/image" Target="../media/image143.png"/><Relationship Id="rId59" Type="http://schemas.openxmlformats.org/officeDocument/2006/relationships/image" Target="../media/image154.png"/><Relationship Id="rId67" Type="http://schemas.openxmlformats.org/officeDocument/2006/relationships/image" Target="../media/image77.png"/><Relationship Id="rId20" Type="http://schemas.openxmlformats.org/officeDocument/2006/relationships/image" Target="../media/image120.png"/><Relationship Id="rId41" Type="http://schemas.openxmlformats.org/officeDocument/2006/relationships/image" Target="../media/image52.png"/><Relationship Id="rId54" Type="http://schemas.openxmlformats.org/officeDocument/2006/relationships/image" Target="../media/image150.png"/><Relationship Id="rId62" Type="http://schemas.openxmlformats.org/officeDocument/2006/relationships/image" Target="../media/image157.png"/><Relationship Id="rId70" Type="http://schemas.openxmlformats.org/officeDocument/2006/relationships/image" Target="../media/image164.png"/><Relationship Id="rId75" Type="http://schemas.openxmlformats.org/officeDocument/2006/relationships/image" Target="../media/image169.png"/><Relationship Id="rId83" Type="http://schemas.openxmlformats.org/officeDocument/2006/relationships/image" Target="../media/image93.png"/><Relationship Id="rId88" Type="http://schemas.openxmlformats.org/officeDocument/2006/relationships/image" Target="../media/image180.png"/><Relationship Id="rId1" Type="http://schemas.openxmlformats.org/officeDocument/2006/relationships/slideLayout" Target="../slideLayouts/slideLayout3.xml"/><Relationship Id="rId6" Type="http://schemas.openxmlformats.org/officeDocument/2006/relationships/image" Target="../media/image106.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49" Type="http://schemas.openxmlformats.org/officeDocument/2006/relationships/image" Target="../media/image146.png"/><Relationship Id="rId57" Type="http://schemas.openxmlformats.org/officeDocument/2006/relationships/image" Target="../media/image152.png"/><Relationship Id="rId10" Type="http://schemas.openxmlformats.org/officeDocument/2006/relationships/image" Target="../media/image110.png"/><Relationship Id="rId31" Type="http://schemas.openxmlformats.org/officeDocument/2006/relationships/image" Target="../media/image131.png"/><Relationship Id="rId44" Type="http://schemas.openxmlformats.org/officeDocument/2006/relationships/image" Target="../media/image55.png"/><Relationship Id="rId52" Type="http://schemas.openxmlformats.org/officeDocument/2006/relationships/image" Target="../media/image149.png"/><Relationship Id="rId60" Type="http://schemas.openxmlformats.org/officeDocument/2006/relationships/image" Target="../media/image155.png"/><Relationship Id="rId65" Type="http://schemas.openxmlformats.org/officeDocument/2006/relationships/image" Target="../media/image160.png"/><Relationship Id="rId73" Type="http://schemas.openxmlformats.org/officeDocument/2006/relationships/image" Target="../media/image167.png"/><Relationship Id="rId78" Type="http://schemas.openxmlformats.org/officeDocument/2006/relationships/image" Target="../media/image172.png"/><Relationship Id="rId81" Type="http://schemas.openxmlformats.org/officeDocument/2006/relationships/image" Target="../media/image175.png"/><Relationship Id="rId86" Type="http://schemas.openxmlformats.org/officeDocument/2006/relationships/image" Target="../media/image178.png"/><Relationship Id="rId4" Type="http://schemas.openxmlformats.org/officeDocument/2006/relationships/image" Target="../media/image104.png"/><Relationship Id="rId9" Type="http://schemas.openxmlformats.org/officeDocument/2006/relationships/image" Target="../media/image109.png"/><Relationship Id="rId13" Type="http://schemas.openxmlformats.org/officeDocument/2006/relationships/image" Target="../media/image113.png"/><Relationship Id="rId18" Type="http://schemas.openxmlformats.org/officeDocument/2006/relationships/image" Target="../media/image118.png"/><Relationship Id="rId39" Type="http://schemas.openxmlformats.org/officeDocument/2006/relationships/image" Target="../media/image138.png"/><Relationship Id="rId34" Type="http://schemas.openxmlformats.org/officeDocument/2006/relationships/image" Target="../media/image134.png"/><Relationship Id="rId50" Type="http://schemas.openxmlformats.org/officeDocument/2006/relationships/image" Target="../media/image147.png"/><Relationship Id="rId55" Type="http://schemas.openxmlformats.org/officeDocument/2006/relationships/image" Target="../media/image49.png"/><Relationship Id="rId76" Type="http://schemas.openxmlformats.org/officeDocument/2006/relationships/image" Target="../media/image170.png"/><Relationship Id="rId7" Type="http://schemas.openxmlformats.org/officeDocument/2006/relationships/image" Target="../media/image107.png"/><Relationship Id="rId71" Type="http://schemas.openxmlformats.org/officeDocument/2006/relationships/image" Target="../media/image165.png"/><Relationship Id="rId2" Type="http://schemas.openxmlformats.org/officeDocument/2006/relationships/image" Target="../media/image102.png"/><Relationship Id="rId29" Type="http://schemas.openxmlformats.org/officeDocument/2006/relationships/image" Target="../media/image129.png"/><Relationship Id="rId24" Type="http://schemas.openxmlformats.org/officeDocument/2006/relationships/image" Target="../media/image124.png"/><Relationship Id="rId40" Type="http://schemas.openxmlformats.org/officeDocument/2006/relationships/image" Target="../media/image139.png"/><Relationship Id="rId45" Type="http://schemas.openxmlformats.org/officeDocument/2006/relationships/image" Target="../media/image142.png"/><Relationship Id="rId66" Type="http://schemas.openxmlformats.org/officeDocument/2006/relationships/image" Target="../media/image161.png"/><Relationship Id="rId87" Type="http://schemas.openxmlformats.org/officeDocument/2006/relationships/image" Target="../media/image179.png"/><Relationship Id="rId61" Type="http://schemas.openxmlformats.org/officeDocument/2006/relationships/image" Target="../media/image156.png"/><Relationship Id="rId82" Type="http://schemas.openxmlformats.org/officeDocument/2006/relationships/image" Target="../media/image176.png"/></Relationships>
</file>

<file path=ppt/slides/_rels/slide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182.jp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181.png"/><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183.png"/><Relationship Id="rId9" Type="http://schemas.openxmlformats.org/officeDocument/2006/relationships/image" Target="../media/image90.png"/><Relationship Id="rId14" Type="http://schemas.openxmlformats.org/officeDocument/2006/relationships/image" Target="../media/image95.png"/></Relationships>
</file>

<file path=ppt/slides/_rels/slide8.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42" Type="http://schemas.openxmlformats.org/officeDocument/2006/relationships/image" Target="../media/image54.png"/><Relationship Id="rId47" Type="http://schemas.openxmlformats.org/officeDocument/2006/relationships/image" Target="../media/image59.png"/><Relationship Id="rId63" Type="http://schemas.openxmlformats.org/officeDocument/2006/relationships/image" Target="../media/image75.png"/><Relationship Id="rId68" Type="http://schemas.openxmlformats.org/officeDocument/2006/relationships/image" Target="../media/image80.png"/><Relationship Id="rId84" Type="http://schemas.openxmlformats.org/officeDocument/2006/relationships/image" Target="../media/image96.png"/><Relationship Id="rId16" Type="http://schemas.openxmlformats.org/officeDocument/2006/relationships/image" Target="../media/image28.png"/><Relationship Id="rId11" Type="http://schemas.openxmlformats.org/officeDocument/2006/relationships/image" Target="../media/image23.png"/><Relationship Id="rId32" Type="http://schemas.openxmlformats.org/officeDocument/2006/relationships/image" Target="../media/image44.png"/><Relationship Id="rId37" Type="http://schemas.openxmlformats.org/officeDocument/2006/relationships/image" Target="../media/image49.png"/><Relationship Id="rId53" Type="http://schemas.openxmlformats.org/officeDocument/2006/relationships/image" Target="../media/image65.png"/><Relationship Id="rId58" Type="http://schemas.openxmlformats.org/officeDocument/2006/relationships/image" Target="../media/image70.png"/><Relationship Id="rId74" Type="http://schemas.openxmlformats.org/officeDocument/2006/relationships/image" Target="../media/image86.png"/><Relationship Id="rId79" Type="http://schemas.openxmlformats.org/officeDocument/2006/relationships/image" Target="../media/image91.png"/><Relationship Id="rId5" Type="http://schemas.openxmlformats.org/officeDocument/2006/relationships/image" Target="../media/image17.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69" Type="http://schemas.openxmlformats.org/officeDocument/2006/relationships/image" Target="../media/image81.png"/><Relationship Id="rId77" Type="http://schemas.openxmlformats.org/officeDocument/2006/relationships/image" Target="../media/image89.png"/><Relationship Id="rId8" Type="http://schemas.openxmlformats.org/officeDocument/2006/relationships/image" Target="../media/image20.png"/><Relationship Id="rId51" Type="http://schemas.openxmlformats.org/officeDocument/2006/relationships/image" Target="../media/image63.png"/><Relationship Id="rId72" Type="http://schemas.openxmlformats.org/officeDocument/2006/relationships/image" Target="../media/image84.png"/><Relationship Id="rId80" Type="http://schemas.openxmlformats.org/officeDocument/2006/relationships/image" Target="../media/image92.png"/><Relationship Id="rId85" Type="http://schemas.openxmlformats.org/officeDocument/2006/relationships/image" Target="../media/image97.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70" Type="http://schemas.openxmlformats.org/officeDocument/2006/relationships/image" Target="../media/image82.png"/><Relationship Id="rId75" Type="http://schemas.openxmlformats.org/officeDocument/2006/relationships/image" Target="../media/image87.png"/><Relationship Id="rId83"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73" Type="http://schemas.openxmlformats.org/officeDocument/2006/relationships/image" Target="../media/image85.png"/><Relationship Id="rId78" Type="http://schemas.openxmlformats.org/officeDocument/2006/relationships/image" Target="../media/image90.png"/><Relationship Id="rId81" Type="http://schemas.openxmlformats.org/officeDocument/2006/relationships/image" Target="../media/image93.png"/><Relationship Id="rId86" Type="http://schemas.openxmlformats.org/officeDocument/2006/relationships/image" Target="../media/image98.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 Id="rId34" Type="http://schemas.openxmlformats.org/officeDocument/2006/relationships/image" Target="../media/image46.png"/><Relationship Id="rId50" Type="http://schemas.openxmlformats.org/officeDocument/2006/relationships/image" Target="../media/image62.png"/><Relationship Id="rId55" Type="http://schemas.openxmlformats.org/officeDocument/2006/relationships/image" Target="../media/image67.png"/><Relationship Id="rId76" Type="http://schemas.openxmlformats.org/officeDocument/2006/relationships/image" Target="../media/image88.png"/><Relationship Id="rId7" Type="http://schemas.openxmlformats.org/officeDocument/2006/relationships/image" Target="../media/image19.png"/><Relationship Id="rId71" Type="http://schemas.openxmlformats.org/officeDocument/2006/relationships/image" Target="../media/image83.png"/><Relationship Id="rId2" Type="http://schemas.openxmlformats.org/officeDocument/2006/relationships/image" Target="../media/image14.png"/><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2.png"/><Relationship Id="rId45" Type="http://schemas.openxmlformats.org/officeDocument/2006/relationships/image" Target="../media/image57.png"/><Relationship Id="rId66" Type="http://schemas.openxmlformats.org/officeDocument/2006/relationships/image" Target="../media/image78.png"/><Relationship Id="rId61" Type="http://schemas.openxmlformats.org/officeDocument/2006/relationships/image" Target="../media/image73.png"/><Relationship Id="rId82" Type="http://schemas.openxmlformats.org/officeDocument/2006/relationships/image" Target="../media/image94.png"/></Relationships>
</file>

<file path=ppt/slides/_rels/slide9.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image" Target="../media/image203.png"/><Relationship Id="rId42" Type="http://schemas.openxmlformats.org/officeDocument/2006/relationships/image" Target="../media/image223.png"/><Relationship Id="rId47" Type="http://schemas.openxmlformats.org/officeDocument/2006/relationships/image" Target="../media/image226.png"/><Relationship Id="rId63" Type="http://schemas.openxmlformats.org/officeDocument/2006/relationships/image" Target="../media/image240.png"/><Relationship Id="rId68" Type="http://schemas.openxmlformats.org/officeDocument/2006/relationships/image" Target="../media/image244.png"/><Relationship Id="rId84" Type="http://schemas.openxmlformats.org/officeDocument/2006/relationships/image" Target="../media/image257.png"/><Relationship Id="rId89" Type="http://schemas.openxmlformats.org/officeDocument/2006/relationships/image" Target="../media/image261.png"/><Relationship Id="rId16" Type="http://schemas.openxmlformats.org/officeDocument/2006/relationships/image" Target="../media/image198.png"/><Relationship Id="rId11" Type="http://schemas.openxmlformats.org/officeDocument/2006/relationships/image" Target="../media/image193.png"/><Relationship Id="rId32" Type="http://schemas.openxmlformats.org/officeDocument/2006/relationships/image" Target="../media/image214.png"/><Relationship Id="rId37" Type="http://schemas.openxmlformats.org/officeDocument/2006/relationships/image" Target="../media/image219.png"/><Relationship Id="rId53" Type="http://schemas.openxmlformats.org/officeDocument/2006/relationships/image" Target="../media/image231.png"/><Relationship Id="rId58" Type="http://schemas.openxmlformats.org/officeDocument/2006/relationships/image" Target="../media/image236.png"/><Relationship Id="rId74" Type="http://schemas.openxmlformats.org/officeDocument/2006/relationships/image" Target="../media/image249.png"/><Relationship Id="rId79" Type="http://schemas.openxmlformats.org/officeDocument/2006/relationships/image" Target="../media/image253.png"/><Relationship Id="rId5" Type="http://schemas.openxmlformats.org/officeDocument/2006/relationships/image" Target="../media/image187.png"/><Relationship Id="rId90" Type="http://schemas.openxmlformats.org/officeDocument/2006/relationships/image" Target="../media/image98.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 Id="rId35" Type="http://schemas.openxmlformats.org/officeDocument/2006/relationships/image" Target="../media/image217.png"/><Relationship Id="rId43" Type="http://schemas.openxmlformats.org/officeDocument/2006/relationships/image" Target="../media/image224.png"/><Relationship Id="rId48" Type="http://schemas.openxmlformats.org/officeDocument/2006/relationships/image" Target="../media/image227.png"/><Relationship Id="rId56" Type="http://schemas.openxmlformats.org/officeDocument/2006/relationships/image" Target="../media/image234.png"/><Relationship Id="rId64" Type="http://schemas.openxmlformats.org/officeDocument/2006/relationships/image" Target="../media/image241.png"/><Relationship Id="rId69" Type="http://schemas.openxmlformats.org/officeDocument/2006/relationships/image" Target="../media/image245.png"/><Relationship Id="rId77" Type="http://schemas.openxmlformats.org/officeDocument/2006/relationships/image" Target="../media/image169.png"/><Relationship Id="rId8" Type="http://schemas.openxmlformats.org/officeDocument/2006/relationships/image" Target="../media/image190.png"/><Relationship Id="rId51" Type="http://schemas.openxmlformats.org/officeDocument/2006/relationships/image" Target="../media/image58.png"/><Relationship Id="rId72" Type="http://schemas.openxmlformats.org/officeDocument/2006/relationships/image" Target="../media/image77.png"/><Relationship Id="rId80" Type="http://schemas.openxmlformats.org/officeDocument/2006/relationships/image" Target="../media/image254.png"/><Relationship Id="rId85" Type="http://schemas.openxmlformats.org/officeDocument/2006/relationships/image" Target="../media/image93.png"/><Relationship Id="rId3" Type="http://schemas.openxmlformats.org/officeDocument/2006/relationships/image" Target="../media/image185.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45.png"/><Relationship Id="rId46" Type="http://schemas.openxmlformats.org/officeDocument/2006/relationships/image" Target="../media/image225.png"/><Relationship Id="rId59" Type="http://schemas.openxmlformats.org/officeDocument/2006/relationships/image" Target="../media/image237.png"/><Relationship Id="rId67" Type="http://schemas.openxmlformats.org/officeDocument/2006/relationships/image" Target="../media/image158.png"/><Relationship Id="rId20" Type="http://schemas.openxmlformats.org/officeDocument/2006/relationships/image" Target="../media/image202.png"/><Relationship Id="rId41" Type="http://schemas.openxmlformats.org/officeDocument/2006/relationships/image" Target="../media/image222.png"/><Relationship Id="rId54" Type="http://schemas.openxmlformats.org/officeDocument/2006/relationships/image" Target="../media/image232.png"/><Relationship Id="rId62" Type="http://schemas.openxmlformats.org/officeDocument/2006/relationships/image" Target="../media/image239.png"/><Relationship Id="rId70" Type="http://schemas.openxmlformats.org/officeDocument/2006/relationships/image" Target="../media/image246.png"/><Relationship Id="rId75" Type="http://schemas.openxmlformats.org/officeDocument/2006/relationships/image" Target="../media/image250.png"/><Relationship Id="rId83" Type="http://schemas.openxmlformats.org/officeDocument/2006/relationships/image" Target="../media/image91.png"/><Relationship Id="rId88" Type="http://schemas.openxmlformats.org/officeDocument/2006/relationships/image" Target="../media/image260.png"/><Relationship Id="rId91"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18.png"/><Relationship Id="rId49" Type="http://schemas.openxmlformats.org/officeDocument/2006/relationships/image" Target="../media/image228.png"/><Relationship Id="rId57" Type="http://schemas.openxmlformats.org/officeDocument/2006/relationships/image" Target="../media/image235.png"/><Relationship Id="rId10" Type="http://schemas.openxmlformats.org/officeDocument/2006/relationships/image" Target="../media/image192.png"/><Relationship Id="rId31" Type="http://schemas.openxmlformats.org/officeDocument/2006/relationships/image" Target="../media/image213.png"/><Relationship Id="rId44" Type="http://schemas.openxmlformats.org/officeDocument/2006/relationships/image" Target="../media/image139.png"/><Relationship Id="rId52" Type="http://schemas.openxmlformats.org/officeDocument/2006/relationships/image" Target="../media/image230.png"/><Relationship Id="rId60" Type="http://schemas.openxmlformats.org/officeDocument/2006/relationships/image" Target="../media/image136.png"/><Relationship Id="rId65" Type="http://schemas.openxmlformats.org/officeDocument/2006/relationships/image" Target="../media/image242.png"/><Relationship Id="rId73" Type="http://schemas.openxmlformats.org/officeDocument/2006/relationships/image" Target="../media/image248.png"/><Relationship Id="rId78" Type="http://schemas.openxmlformats.org/officeDocument/2006/relationships/image" Target="../media/image252.png"/><Relationship Id="rId81" Type="http://schemas.openxmlformats.org/officeDocument/2006/relationships/image" Target="../media/image255.png"/><Relationship Id="rId86" Type="http://schemas.openxmlformats.org/officeDocument/2006/relationships/image" Target="../media/image258.png"/><Relationship Id="rId4" Type="http://schemas.openxmlformats.org/officeDocument/2006/relationships/image" Target="../media/image186.png"/><Relationship Id="rId9"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00.png"/><Relationship Id="rId39" Type="http://schemas.openxmlformats.org/officeDocument/2006/relationships/image" Target="../media/image220.png"/><Relationship Id="rId34" Type="http://schemas.openxmlformats.org/officeDocument/2006/relationships/image" Target="../media/image216.png"/><Relationship Id="rId50" Type="http://schemas.openxmlformats.org/officeDocument/2006/relationships/image" Target="../media/image229.png"/><Relationship Id="rId55" Type="http://schemas.openxmlformats.org/officeDocument/2006/relationships/image" Target="../media/image233.png"/><Relationship Id="rId76" Type="http://schemas.openxmlformats.org/officeDocument/2006/relationships/image" Target="../media/image251.png"/><Relationship Id="rId7" Type="http://schemas.openxmlformats.org/officeDocument/2006/relationships/image" Target="../media/image189.png"/><Relationship Id="rId71" Type="http://schemas.openxmlformats.org/officeDocument/2006/relationships/image" Target="../media/image247.png"/><Relationship Id="rId2" Type="http://schemas.openxmlformats.org/officeDocument/2006/relationships/image" Target="../media/image184.png"/><Relationship Id="rId29" Type="http://schemas.openxmlformats.org/officeDocument/2006/relationships/image" Target="../media/image211.png"/><Relationship Id="rId24" Type="http://schemas.openxmlformats.org/officeDocument/2006/relationships/image" Target="../media/image206.png"/><Relationship Id="rId40" Type="http://schemas.openxmlformats.org/officeDocument/2006/relationships/image" Target="../media/image221.png"/><Relationship Id="rId45" Type="http://schemas.openxmlformats.org/officeDocument/2006/relationships/image" Target="../media/image52.png"/><Relationship Id="rId66" Type="http://schemas.openxmlformats.org/officeDocument/2006/relationships/image" Target="../media/image243.png"/><Relationship Id="rId87" Type="http://schemas.openxmlformats.org/officeDocument/2006/relationships/image" Target="../media/image259.png"/><Relationship Id="rId61" Type="http://schemas.openxmlformats.org/officeDocument/2006/relationships/image" Target="../media/image238.png"/><Relationship Id="rId82" Type="http://schemas.openxmlformats.org/officeDocument/2006/relationships/image" Target="../media/image256.png"/><Relationship Id="rId19" Type="http://schemas.openxmlformats.org/officeDocument/2006/relationships/image" Target="../media/image20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1"/>
          <p:cNvSpPr txBox="1"/>
          <p:nvPr/>
        </p:nvSpPr>
        <p:spPr>
          <a:xfrm>
            <a:off x="1850867" y="6330567"/>
            <a:ext cx="21599600" cy="4594000"/>
          </a:xfrm>
          <a:prstGeom prst="rect">
            <a:avLst/>
          </a:prstGeom>
          <a:noFill/>
          <a:ln>
            <a:noFill/>
          </a:ln>
        </p:spPr>
        <p:txBody>
          <a:bodyPr spcFirstLastPara="1" wrap="square" lIns="325067" tIns="325067" rIns="325067" bIns="325067"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444444"/>
              </a:solidFill>
              <a:latin typeface="Arial"/>
              <a:ea typeface="Arial"/>
              <a:cs typeface="Arial"/>
              <a:sym typeface="Arial"/>
            </a:endParaRPr>
          </a:p>
        </p:txBody>
      </p:sp>
      <p:sp>
        <p:nvSpPr>
          <p:cNvPr id="171" name="Google Shape;171;p1"/>
          <p:cNvSpPr txBox="1"/>
          <p:nvPr/>
        </p:nvSpPr>
        <p:spPr>
          <a:xfrm>
            <a:off x="1080533" y="3311851"/>
            <a:ext cx="3866400" cy="6156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accent1"/>
              </a:solidFill>
              <a:latin typeface="Arial"/>
              <a:ea typeface="Arial"/>
              <a:cs typeface="Arial"/>
              <a:sym typeface="Arial"/>
            </a:endParaRPr>
          </a:p>
        </p:txBody>
      </p:sp>
      <p:sp>
        <p:nvSpPr>
          <p:cNvPr id="172" name="Google Shape;172;p1"/>
          <p:cNvSpPr txBox="1"/>
          <p:nvPr/>
        </p:nvSpPr>
        <p:spPr>
          <a:xfrm>
            <a:off x="1131081" y="1304041"/>
            <a:ext cx="4964919" cy="47188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200"/>
              <a:buFont typeface="Arial"/>
              <a:buNone/>
            </a:pPr>
            <a:r>
              <a:rPr lang="en" sz="1467" b="0" i="0" u="none" strike="noStrike" cap="none" dirty="0">
                <a:solidFill>
                  <a:schemeClr val="tx1">
                    <a:lumMod val="50000"/>
                    <a:lumOff val="50000"/>
                  </a:schemeClr>
                </a:solidFill>
                <a:latin typeface="Product Sans" panose="020B0403030502040203" pitchFamily="34" charset="0"/>
                <a:ea typeface="Montserrat"/>
                <a:cs typeface="Montserrat"/>
                <a:sym typeface="Montserrat"/>
              </a:rPr>
              <a:t>   University of Engineering &amp; Technology, Lahore</a:t>
            </a:r>
            <a:endParaRPr sz="1467" b="0" i="0" u="none" strike="noStrike" cap="none" dirty="0">
              <a:solidFill>
                <a:schemeClr val="tx1">
                  <a:lumMod val="50000"/>
                  <a:lumOff val="50000"/>
                </a:schemeClr>
              </a:solidFill>
              <a:latin typeface="Product Sans" panose="020B0403030502040203" pitchFamily="34" charset="0"/>
              <a:ea typeface="Montserrat"/>
              <a:cs typeface="Montserrat"/>
              <a:sym typeface="Montserrat"/>
            </a:endParaRPr>
          </a:p>
        </p:txBody>
      </p:sp>
      <p:sp>
        <p:nvSpPr>
          <p:cNvPr id="173" name="Google Shape;173;p1"/>
          <p:cNvSpPr txBox="1"/>
          <p:nvPr/>
        </p:nvSpPr>
        <p:spPr>
          <a:xfrm>
            <a:off x="1131081" y="2331483"/>
            <a:ext cx="8195798" cy="1733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15000"/>
              </a:lnSpc>
              <a:spcBef>
                <a:spcPts val="0"/>
              </a:spcBef>
              <a:spcAft>
                <a:spcPts val="0"/>
              </a:spcAft>
              <a:buClr>
                <a:srgbClr val="000000"/>
              </a:buClr>
              <a:buSzPts val="4700"/>
              <a:buFont typeface="Arial"/>
              <a:buNone/>
            </a:pPr>
            <a:r>
              <a:rPr lang="en" sz="4800" b="1" i="0" u="none" strike="noStrike" cap="none" dirty="0">
                <a:solidFill>
                  <a:srgbClr val="444444"/>
                </a:solidFill>
                <a:latin typeface="Trebuchet MS" panose="020B0603020202020204" pitchFamily="34" charset="0"/>
                <a:cs typeface="Quire Sans" panose="020B0502040400020003" pitchFamily="34" charset="0"/>
                <a:sym typeface="Arial"/>
              </a:rPr>
              <a:t>Google Developer</a:t>
            </a:r>
            <a:r>
              <a:rPr lang="en" sz="4800" b="1" dirty="0">
                <a:solidFill>
                  <a:srgbClr val="444444"/>
                </a:solidFill>
                <a:latin typeface="Trebuchet MS" panose="020B0603020202020204" pitchFamily="34" charset="0"/>
                <a:cs typeface="Quire Sans" panose="020B0502040400020003" pitchFamily="34" charset="0"/>
              </a:rPr>
              <a:t>s Student Clubs </a:t>
            </a:r>
            <a:endParaRPr sz="4800" b="1" i="0" u="none" strike="noStrike" cap="none" dirty="0">
              <a:solidFill>
                <a:srgbClr val="444444"/>
              </a:solidFill>
              <a:latin typeface="Trebuchet MS" panose="020B0603020202020204" pitchFamily="34" charset="0"/>
              <a:cs typeface="Quire Sans" panose="020B0502040400020003" pitchFamily="34" charset="0"/>
              <a:sym typeface="Arial"/>
            </a:endParaRPr>
          </a:p>
        </p:txBody>
      </p:sp>
      <p:pic>
        <p:nvPicPr>
          <p:cNvPr id="174" name="Google Shape;174;p1"/>
          <p:cNvPicPr preferRelativeResize="0"/>
          <p:nvPr/>
        </p:nvPicPr>
        <p:blipFill rotWithShape="1">
          <a:blip r:embed="rId4">
            <a:alphaModFix/>
          </a:blip>
          <a:srcRect/>
          <a:stretch/>
        </p:blipFill>
        <p:spPr>
          <a:xfrm>
            <a:off x="7957101" y="487416"/>
            <a:ext cx="2032000" cy="1384300"/>
          </a:xfrm>
          <a:prstGeom prst="rect">
            <a:avLst/>
          </a:prstGeom>
          <a:noFill/>
          <a:ln>
            <a:noFill/>
          </a:ln>
        </p:spPr>
      </p:pic>
      <p:pic>
        <p:nvPicPr>
          <p:cNvPr id="175" name="Google Shape;175;p1"/>
          <p:cNvPicPr preferRelativeResize="0"/>
          <p:nvPr/>
        </p:nvPicPr>
        <p:blipFill rotWithShape="1">
          <a:blip r:embed="rId5">
            <a:alphaModFix/>
          </a:blip>
          <a:srcRect/>
          <a:stretch/>
        </p:blipFill>
        <p:spPr>
          <a:xfrm>
            <a:off x="8567772" y="6273029"/>
            <a:ext cx="405329" cy="405329"/>
          </a:xfrm>
          <a:prstGeom prst="rect">
            <a:avLst/>
          </a:prstGeom>
          <a:noFill/>
          <a:ln>
            <a:noFill/>
          </a:ln>
        </p:spPr>
      </p:pic>
      <p:pic>
        <p:nvPicPr>
          <p:cNvPr id="176" name="Google Shape;176;p1"/>
          <p:cNvPicPr preferRelativeResize="0"/>
          <p:nvPr/>
        </p:nvPicPr>
        <p:blipFill rotWithShape="1">
          <a:blip r:embed="rId6">
            <a:alphaModFix/>
          </a:blip>
          <a:srcRect/>
          <a:stretch/>
        </p:blipFill>
        <p:spPr>
          <a:xfrm>
            <a:off x="8006523" y="6242697"/>
            <a:ext cx="524245" cy="465996"/>
          </a:xfrm>
          <a:prstGeom prst="rect">
            <a:avLst/>
          </a:prstGeom>
          <a:noFill/>
          <a:ln>
            <a:noFill/>
          </a:ln>
        </p:spPr>
      </p:pic>
      <p:pic>
        <p:nvPicPr>
          <p:cNvPr id="177" name="Google Shape;177;p1" descr="Icon&#10;&#10;Description automatically generated"/>
          <p:cNvPicPr preferRelativeResize="0"/>
          <p:nvPr/>
        </p:nvPicPr>
        <p:blipFill rotWithShape="1">
          <a:blip r:embed="rId7">
            <a:alphaModFix/>
          </a:blip>
          <a:srcRect/>
          <a:stretch/>
        </p:blipFill>
        <p:spPr>
          <a:xfrm>
            <a:off x="9075302" y="6269554"/>
            <a:ext cx="412276" cy="412276"/>
          </a:xfrm>
          <a:prstGeom prst="rect">
            <a:avLst/>
          </a:prstGeom>
          <a:noFill/>
          <a:ln>
            <a:noFill/>
          </a:ln>
        </p:spPr>
      </p:pic>
      <p:pic>
        <p:nvPicPr>
          <p:cNvPr id="178" name="Google Shape;178;p1" descr="Icon&#10;&#10;Description automatically generated"/>
          <p:cNvPicPr preferRelativeResize="0"/>
          <p:nvPr/>
        </p:nvPicPr>
        <p:blipFill rotWithShape="1">
          <a:blip r:embed="rId8">
            <a:alphaModFix/>
          </a:blip>
          <a:srcRect/>
          <a:stretch/>
        </p:blipFill>
        <p:spPr>
          <a:xfrm>
            <a:off x="9589780" y="6261614"/>
            <a:ext cx="428185" cy="428185"/>
          </a:xfrm>
          <a:prstGeom prst="rect">
            <a:avLst/>
          </a:prstGeom>
          <a:noFill/>
          <a:ln>
            <a:noFill/>
          </a:ln>
        </p:spPr>
      </p:pic>
      <p:cxnSp>
        <p:nvCxnSpPr>
          <p:cNvPr id="179" name="Google Shape;179;p1"/>
          <p:cNvCxnSpPr/>
          <p:nvPr/>
        </p:nvCxnSpPr>
        <p:spPr>
          <a:xfrm>
            <a:off x="10120157" y="6223596"/>
            <a:ext cx="0" cy="504400"/>
          </a:xfrm>
          <a:prstGeom prst="straightConnector1">
            <a:avLst/>
          </a:prstGeom>
          <a:noFill/>
          <a:ln w="57150" cap="flat" cmpd="sng">
            <a:solidFill>
              <a:schemeClr val="dk1"/>
            </a:solidFill>
            <a:prstDash val="solid"/>
            <a:round/>
            <a:headEnd type="none" w="sm" len="sm"/>
            <a:tailEnd type="none" w="sm" len="sm"/>
          </a:ln>
        </p:spPr>
      </p:cxnSp>
      <p:sp>
        <p:nvSpPr>
          <p:cNvPr id="180" name="Google Shape;180;p1"/>
          <p:cNvSpPr txBox="1"/>
          <p:nvPr/>
        </p:nvSpPr>
        <p:spPr>
          <a:xfrm>
            <a:off x="10120157" y="6270488"/>
            <a:ext cx="1434400" cy="410400"/>
          </a:xfrm>
          <a:prstGeom prst="rect">
            <a:avLst/>
          </a:prstGeom>
          <a:noFill/>
          <a:ln>
            <a:noFill/>
          </a:ln>
        </p:spPr>
        <p:txBody>
          <a:bodyPr spcFirstLastPara="1" wrap="square" lIns="121900" tIns="60933" rIns="121900" bIns="60933"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en" sz="1867" b="0" i="0" u="none" strike="noStrike" cap="none" dirty="0">
                <a:solidFill>
                  <a:srgbClr val="000000"/>
                </a:solidFill>
                <a:latin typeface="Arial"/>
                <a:ea typeface="Arial"/>
                <a:cs typeface="Arial"/>
                <a:sym typeface="Arial"/>
              </a:rPr>
              <a:t>@dscuet</a:t>
            </a:r>
            <a:endParaRPr sz="1867" b="0" i="0" u="none" strike="noStrike" cap="none" dirty="0">
              <a:solidFill>
                <a:srgbClr val="000000"/>
              </a:solidFill>
              <a:latin typeface="Arial"/>
              <a:ea typeface="Arial"/>
              <a:cs typeface="Arial"/>
              <a:sym typeface="Arial"/>
            </a:endParaRPr>
          </a:p>
        </p:txBody>
      </p:sp>
      <p:pic>
        <p:nvPicPr>
          <p:cNvPr id="182" name="Google Shape;182;p1"/>
          <p:cNvPicPr preferRelativeResize="0"/>
          <p:nvPr/>
        </p:nvPicPr>
        <p:blipFill rotWithShape="1">
          <a:blip r:embed="rId9">
            <a:alphaModFix/>
          </a:blip>
          <a:srcRect/>
          <a:stretch/>
        </p:blipFill>
        <p:spPr>
          <a:xfrm>
            <a:off x="604967" y="5669567"/>
            <a:ext cx="2143301" cy="290267"/>
          </a:xfrm>
          <a:prstGeom prst="rect">
            <a:avLst/>
          </a:prstGeom>
          <a:noFill/>
          <a:ln>
            <a:noFill/>
          </a:ln>
        </p:spPr>
      </p:pic>
      <p:pic>
        <p:nvPicPr>
          <p:cNvPr id="184" name="Google Shape;184;p1"/>
          <p:cNvPicPr preferRelativeResize="0"/>
          <p:nvPr/>
        </p:nvPicPr>
        <p:blipFill rotWithShape="1">
          <a:blip r:embed="rId10">
            <a:alphaModFix/>
          </a:blip>
          <a:srcRect/>
          <a:stretch/>
        </p:blipFill>
        <p:spPr>
          <a:xfrm>
            <a:off x="1832526" y="4551216"/>
            <a:ext cx="422563" cy="422563"/>
          </a:xfrm>
          <a:prstGeom prst="rect">
            <a:avLst/>
          </a:prstGeom>
          <a:noFill/>
          <a:ln>
            <a:noFill/>
          </a:ln>
        </p:spPr>
      </p:pic>
      <p:pic>
        <p:nvPicPr>
          <p:cNvPr id="185" name="Google Shape;185;p1"/>
          <p:cNvPicPr preferRelativeResize="0"/>
          <p:nvPr/>
        </p:nvPicPr>
        <p:blipFill rotWithShape="1">
          <a:blip r:embed="rId11">
            <a:alphaModFix/>
          </a:blip>
          <a:srcRect/>
          <a:stretch/>
        </p:blipFill>
        <p:spPr>
          <a:xfrm>
            <a:off x="2506741" y="4538578"/>
            <a:ext cx="422564" cy="422564"/>
          </a:xfrm>
          <a:prstGeom prst="rect">
            <a:avLst/>
          </a:prstGeom>
          <a:noFill/>
          <a:ln>
            <a:noFill/>
          </a:ln>
        </p:spPr>
      </p:pic>
      <p:pic>
        <p:nvPicPr>
          <p:cNvPr id="186" name="Google Shape;186;p1"/>
          <p:cNvPicPr preferRelativeResize="0"/>
          <p:nvPr/>
        </p:nvPicPr>
        <p:blipFill rotWithShape="1">
          <a:blip r:embed="rId12">
            <a:alphaModFix/>
          </a:blip>
          <a:srcRect/>
          <a:stretch/>
        </p:blipFill>
        <p:spPr>
          <a:xfrm>
            <a:off x="3180957" y="4543424"/>
            <a:ext cx="422563" cy="422563"/>
          </a:xfrm>
          <a:prstGeom prst="rect">
            <a:avLst/>
          </a:prstGeom>
          <a:noFill/>
          <a:ln>
            <a:noFill/>
          </a:ln>
        </p:spPr>
      </p:pic>
      <p:pic>
        <p:nvPicPr>
          <p:cNvPr id="188" name="Google Shape;188;p1"/>
          <p:cNvPicPr preferRelativeResize="0"/>
          <p:nvPr/>
        </p:nvPicPr>
        <p:blipFill rotWithShape="1">
          <a:blip r:embed="rId13">
            <a:alphaModFix/>
          </a:blip>
          <a:srcRect/>
          <a:stretch/>
        </p:blipFill>
        <p:spPr>
          <a:xfrm>
            <a:off x="3855172" y="4513733"/>
            <a:ext cx="559724" cy="497532"/>
          </a:xfrm>
          <a:prstGeom prst="rect">
            <a:avLst/>
          </a:prstGeom>
          <a:noFill/>
          <a:ln>
            <a:noFill/>
          </a:ln>
        </p:spPr>
      </p:pic>
      <p:sp>
        <p:nvSpPr>
          <p:cNvPr id="189" name="Google Shape;189;p1"/>
          <p:cNvSpPr txBox="1"/>
          <p:nvPr/>
        </p:nvSpPr>
        <p:spPr>
          <a:xfrm>
            <a:off x="4529387" y="4524450"/>
            <a:ext cx="3985200" cy="477013"/>
          </a:xfrm>
          <a:prstGeom prst="rect">
            <a:avLst/>
          </a:prstGeom>
          <a:noFill/>
          <a:ln>
            <a:noFill/>
          </a:ln>
        </p:spPr>
        <p:txBody>
          <a:bodyPr spcFirstLastPara="1" wrap="square" lIns="45700" tIns="45700" rIns="45700"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237061" marR="0" lvl="0" indent="0" algn="l" rtl="0">
              <a:lnSpc>
                <a:spcPct val="125000"/>
              </a:lnSpc>
              <a:spcBef>
                <a:spcPts val="0"/>
              </a:spcBef>
              <a:spcAft>
                <a:spcPts val="0"/>
              </a:spcAft>
              <a:buClr>
                <a:srgbClr val="000000"/>
              </a:buClr>
              <a:buSzPts val="1500"/>
              <a:buFont typeface="Arial"/>
              <a:buNone/>
            </a:pPr>
            <a:r>
              <a:rPr lang="en" sz="2000" b="1" i="0" u="none" strike="noStrike" cap="none" dirty="0">
                <a:solidFill>
                  <a:srgbClr val="78909C"/>
                </a:solidFill>
                <a:latin typeface="Arial"/>
                <a:ea typeface="Arial"/>
                <a:cs typeface="Arial"/>
                <a:sym typeface="Arial"/>
              </a:rPr>
              <a:t>@dscuet</a:t>
            </a:r>
            <a:endParaRPr sz="2000" b="1" i="0" u="none" strike="noStrike" cap="none" dirty="0">
              <a:solidFill>
                <a:srgbClr val="000000"/>
              </a:solidFill>
              <a:latin typeface="Arial"/>
              <a:ea typeface="Arial"/>
              <a:cs typeface="Arial"/>
              <a:sym typeface="Arial"/>
            </a:endParaRPr>
          </a:p>
        </p:txBody>
      </p:sp>
      <p:cxnSp>
        <p:nvCxnSpPr>
          <p:cNvPr id="190" name="Google Shape;190;p1"/>
          <p:cNvCxnSpPr>
            <a:cxnSpLocks/>
          </p:cNvCxnSpPr>
          <p:nvPr/>
        </p:nvCxnSpPr>
        <p:spPr>
          <a:xfrm>
            <a:off x="4682947" y="4358640"/>
            <a:ext cx="0" cy="710810"/>
          </a:xfrm>
          <a:prstGeom prst="straightConnector1">
            <a:avLst/>
          </a:prstGeom>
          <a:noFill/>
          <a:ln w="76200" cap="flat" cmpd="sng">
            <a:solidFill>
              <a:schemeClr val="dk2"/>
            </a:solidFill>
            <a:prstDash val="solid"/>
            <a:round/>
            <a:headEnd type="none" w="sm" len="sm"/>
            <a:tailEnd type="none" w="sm" len="sm"/>
          </a:ln>
        </p:spPr>
      </p:cxnSp>
      <p:pic>
        <p:nvPicPr>
          <p:cNvPr id="3" name="Google Shape;174;p40">
            <a:extLst>
              <a:ext uri="{FF2B5EF4-FFF2-40B4-BE49-F238E27FC236}">
                <a16:creationId xmlns:a16="http://schemas.microsoft.com/office/drawing/2014/main" id="{E1C3BB83-4449-4DED-88DD-B7C76B6F92AF}"/>
              </a:ext>
            </a:extLst>
          </p:cNvPr>
          <p:cNvPicPr preferRelativeResize="0"/>
          <p:nvPr/>
        </p:nvPicPr>
        <p:blipFill>
          <a:blip r:embed="rId14">
            <a:alphaModFix/>
          </a:blip>
          <a:stretch>
            <a:fillRect/>
          </a:stretch>
        </p:blipFill>
        <p:spPr>
          <a:xfrm>
            <a:off x="6060759" y="3984989"/>
            <a:ext cx="3014543" cy="1311498"/>
          </a:xfrm>
          <a:prstGeom prst="rect">
            <a:avLst/>
          </a:prstGeom>
          <a:noFill/>
          <a:ln>
            <a:noFill/>
          </a:ln>
        </p:spPr>
      </p:pic>
    </p:spTree>
    <p:extLst>
      <p:ext uri="{BB962C8B-B14F-4D97-AF65-F5344CB8AC3E}">
        <p14:creationId xmlns:p14="http://schemas.microsoft.com/office/powerpoint/2010/main" val="3414349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157"/>
          <p:cNvSpPr txBox="1"/>
          <p:nvPr/>
        </p:nvSpPr>
        <p:spPr>
          <a:xfrm>
            <a:off x="1186698" y="1523846"/>
            <a:ext cx="8592071" cy="4349217"/>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354259" marR="3081" indent="-346558">
              <a:lnSpc>
                <a:spcPct val="120200"/>
              </a:lnSpc>
              <a:spcBef>
                <a:spcPts val="58"/>
              </a:spcBef>
              <a:buFont typeface="Arial" panose="020B0604020202020204" pitchFamily="34" charset="0"/>
              <a:buChar char="•"/>
            </a:pPr>
            <a:r>
              <a:rPr lang="en-US" sz="2600" dirty="0">
                <a:latin typeface="Trebuchet MS" panose="020B0603020202020204" pitchFamily="34" charset="0"/>
                <a:cs typeface="Quire Sans" panose="020B0502040400020003" pitchFamily="34" charset="0"/>
              </a:rPr>
              <a:t>Discuss a wide range of technical topics.
Assist students gain new skills through hands-on workshops.
Provide in-person training and project building activities.
Foster connections between students from diverse backgrounds and different areas of study.
Help each other to learn and grow.
Use our knowledge to solve local problems.</a:t>
            </a:r>
            <a:endParaRPr sz="2600" dirty="0">
              <a:latin typeface="Trebuchet MS" panose="020B0603020202020204" pitchFamily="34" charset="0"/>
              <a:cs typeface="Quire Sans" panose="020B0502040400020003" pitchFamily="34" charset="0"/>
            </a:endParaRPr>
          </a:p>
        </p:txBody>
      </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192" name="Picture 191" descr="A colorful building with text">
            <a:extLst>
              <a:ext uri="{FF2B5EF4-FFF2-40B4-BE49-F238E27FC236}">
                <a16:creationId xmlns:a16="http://schemas.microsoft.com/office/drawing/2014/main" id="{D0C670AF-5932-9B33-0958-1F990C83A79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13193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157"/>
          <p:cNvSpPr txBox="1"/>
          <p:nvPr/>
        </p:nvSpPr>
        <p:spPr>
          <a:xfrm>
            <a:off x="1235036" y="1664944"/>
            <a:ext cx="7919678" cy="813506"/>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marR="3081" algn="ctr">
              <a:lnSpc>
                <a:spcPct val="120200"/>
              </a:lnSpc>
              <a:spcBef>
                <a:spcPts val="58"/>
              </a:spcBef>
            </a:pPr>
            <a:r>
              <a:rPr lang="en-US" sz="4800" b="1" dirty="0">
                <a:solidFill>
                  <a:srgbClr val="00B050"/>
                </a:solidFill>
                <a:latin typeface="Trebuchet MS"/>
                <a:cs typeface="Trebuchet MS"/>
              </a:rPr>
              <a:t>Google Solution Challenge</a:t>
            </a:r>
          </a:p>
        </p:txBody>
      </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193" name="Picture 192" descr="A drawing of people sitting on a grid&#10;&#10;Description automatically generated">
            <a:extLst>
              <a:ext uri="{FF2B5EF4-FFF2-40B4-BE49-F238E27FC236}">
                <a16:creationId xmlns:a16="http://schemas.microsoft.com/office/drawing/2014/main" id="{E8B3731B-9C86-ECBD-329C-E1DF05936C6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12129" y="2491362"/>
            <a:ext cx="7178944" cy="4038156"/>
          </a:xfrm>
          <a:prstGeom prst="rect">
            <a:avLst/>
          </a:prstGeom>
        </p:spPr>
      </p:pic>
      <p:pic>
        <p:nvPicPr>
          <p:cNvPr id="192" name="Picture 191" descr="A colorful building with text">
            <a:extLst>
              <a:ext uri="{FF2B5EF4-FFF2-40B4-BE49-F238E27FC236}">
                <a16:creationId xmlns:a16="http://schemas.microsoft.com/office/drawing/2014/main" id="{DE8E17E5-AE8A-1B1F-6452-38B5498CB77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175969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4610" cy="6421722"/>
            <a:chOff x="0" y="724585"/>
            <a:chExt cx="20109815" cy="10589895"/>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sp>
        <p:nvSpPr>
          <p:cNvPr id="276" name="object 157">
            <a:extLst>
              <a:ext uri="{FF2B5EF4-FFF2-40B4-BE49-F238E27FC236}">
                <a16:creationId xmlns:a16="http://schemas.microsoft.com/office/drawing/2014/main" id="{F62DEEF3-AFCC-49DF-9B55-CBD9A4540681}"/>
              </a:ext>
            </a:extLst>
          </p:cNvPr>
          <p:cNvSpPr txBox="1"/>
          <p:nvPr/>
        </p:nvSpPr>
        <p:spPr>
          <a:xfrm>
            <a:off x="1407280" y="2095534"/>
            <a:ext cx="7994733" cy="2925622"/>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354259" marR="3081" indent="-346558">
              <a:lnSpc>
                <a:spcPct val="120200"/>
              </a:lnSpc>
              <a:spcBef>
                <a:spcPts val="58"/>
              </a:spcBef>
              <a:buFont typeface="Arial" panose="020B0604020202020204" pitchFamily="34" charset="0"/>
              <a:buChar char="•"/>
            </a:pPr>
            <a:r>
              <a:rPr lang="en-US" sz="3200" dirty="0">
                <a:solidFill>
                  <a:srgbClr val="00B050"/>
                </a:solidFill>
                <a:latin typeface="Trebuchet MS" panose="020B0603020202020204" pitchFamily="34" charset="0"/>
                <a:cs typeface="Trebuchet MS"/>
              </a:rPr>
              <a:t>Objective</a:t>
            </a:r>
          </a:p>
          <a:p>
            <a:pPr rtl="0">
              <a:spcBef>
                <a:spcPts val="0"/>
              </a:spcBef>
              <a:spcAft>
                <a:spcPts val="0"/>
              </a:spcAft>
            </a:pPr>
            <a:r>
              <a:rPr lang="en-US" sz="2800" b="0" i="0" u="none" strike="noStrike" dirty="0">
                <a:solidFill>
                  <a:srgbClr val="000000"/>
                </a:solidFill>
                <a:effectLst/>
                <a:latin typeface="Trebuchet MS" panose="020B0603020202020204" pitchFamily="34" charset="0"/>
              </a:rPr>
              <a:t>	Solve real-world problems</a:t>
            </a:r>
            <a:endParaRPr lang="en-US" sz="6600" b="0" dirty="0">
              <a:effectLst/>
              <a:latin typeface="Trebuchet MS" panose="020B0603020202020204" pitchFamily="34" charset="0"/>
            </a:endParaRPr>
          </a:p>
          <a:p>
            <a:pPr rtl="0">
              <a:spcBef>
                <a:spcPts val="0"/>
              </a:spcBef>
              <a:spcAft>
                <a:spcPts val="0"/>
              </a:spcAft>
            </a:pPr>
            <a:r>
              <a:rPr lang="en-US" sz="2800" b="0" i="0" u="none" strike="noStrike" dirty="0">
                <a:solidFill>
                  <a:srgbClr val="000000"/>
                </a:solidFill>
                <a:effectLst/>
                <a:latin typeface="Trebuchet MS" panose="020B0603020202020204" pitchFamily="34" charset="0"/>
              </a:rPr>
              <a:t>  	Use Google technologies</a:t>
            </a:r>
            <a:endParaRPr lang="en-US" sz="4400" dirty="0">
              <a:latin typeface="Trebuchet MS" panose="020B0603020202020204" pitchFamily="34" charset="0"/>
              <a:cs typeface="Trebuchet MS"/>
            </a:endParaRPr>
          </a:p>
          <a:p>
            <a:pPr marL="354259" marR="3081" indent="-346558">
              <a:lnSpc>
                <a:spcPct val="120200"/>
              </a:lnSpc>
              <a:spcBef>
                <a:spcPts val="58"/>
              </a:spcBef>
              <a:buFont typeface="Arial" panose="020B0604020202020204" pitchFamily="34" charset="0"/>
              <a:buChar char="•"/>
            </a:pPr>
            <a:r>
              <a:rPr lang="en-US" sz="3200" dirty="0">
                <a:solidFill>
                  <a:srgbClr val="0070C0"/>
                </a:solidFill>
                <a:latin typeface="Trebuchet MS" panose="020B0603020202020204" pitchFamily="34" charset="0"/>
                <a:cs typeface="Trebuchet MS"/>
              </a:rPr>
              <a:t>Eligibility</a:t>
            </a:r>
          </a:p>
          <a:p>
            <a:pPr lvl="2"/>
            <a:r>
              <a:rPr lang="en-US" sz="2800" b="0" i="0" u="none" strike="noStrike" dirty="0">
                <a:solidFill>
                  <a:srgbClr val="000000"/>
                </a:solidFill>
                <a:effectLst/>
                <a:latin typeface="Trebuchet MS" panose="020B0603020202020204" pitchFamily="34" charset="0"/>
              </a:rPr>
              <a:t>Open to university students</a:t>
            </a:r>
            <a:endParaRPr lang="en-US" sz="6600" b="0" dirty="0">
              <a:effectLst/>
              <a:latin typeface="Trebuchet MS" panose="020B0603020202020204" pitchFamily="34" charset="0"/>
            </a:endParaRPr>
          </a:p>
          <a:p>
            <a:pPr lvl="2"/>
            <a:r>
              <a:rPr lang="en-US" sz="2800" b="0" i="0" u="none" strike="noStrike" dirty="0">
                <a:solidFill>
                  <a:srgbClr val="000000"/>
                </a:solidFill>
                <a:effectLst/>
                <a:latin typeface="Trebuchet MS" panose="020B0603020202020204" pitchFamily="34" charset="0"/>
              </a:rPr>
              <a:t>Worldwide participation</a:t>
            </a:r>
            <a:endParaRPr lang="en-US" sz="6600" b="0" dirty="0">
              <a:effectLst/>
              <a:latin typeface="Trebuchet MS" panose="020B0603020202020204" pitchFamily="34" charset="0"/>
            </a:endParaRPr>
          </a:p>
        </p:txBody>
      </p:sp>
      <p:pic>
        <p:nvPicPr>
          <p:cNvPr id="275" name="Picture 274">
            <a:extLst>
              <a:ext uri="{FF2B5EF4-FFF2-40B4-BE49-F238E27FC236}">
                <a16:creationId xmlns:a16="http://schemas.microsoft.com/office/drawing/2014/main" id="{5039D689-7551-52F7-51F0-38BC2CC1E45E}"/>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6672865" y="2380217"/>
            <a:ext cx="5519135" cy="2736571"/>
          </a:xfrm>
          <a:prstGeom prst="rect">
            <a:avLst/>
          </a:prstGeom>
        </p:spPr>
      </p:pic>
    </p:spTree>
    <p:extLst>
      <p:ext uri="{BB962C8B-B14F-4D97-AF65-F5344CB8AC3E}">
        <p14:creationId xmlns:p14="http://schemas.microsoft.com/office/powerpoint/2010/main" val="169858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4610" cy="6421722"/>
            <a:chOff x="0" y="724585"/>
            <a:chExt cx="20109815" cy="10589895"/>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sp>
        <p:nvSpPr>
          <p:cNvPr id="276" name="object 157">
            <a:extLst>
              <a:ext uri="{FF2B5EF4-FFF2-40B4-BE49-F238E27FC236}">
                <a16:creationId xmlns:a16="http://schemas.microsoft.com/office/drawing/2014/main" id="{F62DEEF3-AFCC-49DF-9B55-CBD9A4540681}"/>
              </a:ext>
            </a:extLst>
          </p:cNvPr>
          <p:cNvSpPr txBox="1"/>
          <p:nvPr/>
        </p:nvSpPr>
        <p:spPr>
          <a:xfrm>
            <a:off x="1466276" y="1888401"/>
            <a:ext cx="7994733" cy="4153010"/>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354259" marR="3081" indent="-346558">
              <a:lnSpc>
                <a:spcPct val="120200"/>
              </a:lnSpc>
              <a:spcBef>
                <a:spcPts val="58"/>
              </a:spcBef>
              <a:buFont typeface="Arial" panose="020B0604020202020204" pitchFamily="34" charset="0"/>
              <a:buChar char="•"/>
            </a:pPr>
            <a:r>
              <a:rPr lang="en-US" sz="3200" dirty="0">
                <a:solidFill>
                  <a:srgbClr val="FF0000"/>
                </a:solidFill>
                <a:latin typeface="Trebuchet MS" panose="020B0603020202020204" pitchFamily="34" charset="0"/>
                <a:cs typeface="Trebuchet MS"/>
              </a:rPr>
              <a:t>Prizes</a:t>
            </a:r>
          </a:p>
          <a:p>
            <a:pPr marL="1011692" lvl="2" indent="-457200">
              <a:buFont typeface="Wingdings" panose="05000000000000000000" pitchFamily="2" charset="2"/>
              <a:buChar char="Ø"/>
            </a:pPr>
            <a:r>
              <a:rPr lang="en-US" sz="2600" b="0" i="0" u="none" strike="noStrike" dirty="0">
                <a:solidFill>
                  <a:srgbClr val="000000"/>
                </a:solidFill>
                <a:effectLst/>
                <a:latin typeface="Trebuchet MS" panose="020B0603020202020204" pitchFamily="34" charset="0"/>
              </a:rPr>
              <a:t>Cash rewards</a:t>
            </a:r>
            <a:endParaRPr lang="en-US" sz="2600" b="0" dirty="0">
              <a:effectLst/>
              <a:latin typeface="Trebuchet MS" panose="020B0603020202020204" pitchFamily="34" charset="0"/>
            </a:endParaRPr>
          </a:p>
          <a:p>
            <a:pPr marL="1011692" lvl="2" indent="-457200">
              <a:buFont typeface="Wingdings" panose="05000000000000000000" pitchFamily="2" charset="2"/>
              <a:buChar char="Ø"/>
            </a:pPr>
            <a:r>
              <a:rPr lang="en-US" sz="2600" b="0" i="0" u="none" strike="noStrike" dirty="0">
                <a:solidFill>
                  <a:srgbClr val="000000"/>
                </a:solidFill>
                <a:effectLst/>
                <a:latin typeface="Trebuchet MS" panose="020B0603020202020204" pitchFamily="34" charset="0"/>
              </a:rPr>
              <a:t>Google hardware</a:t>
            </a:r>
            <a:endParaRPr lang="en-US" sz="2600" b="0" dirty="0">
              <a:effectLst/>
              <a:latin typeface="Trebuchet MS" panose="020B0603020202020204" pitchFamily="34" charset="0"/>
            </a:endParaRPr>
          </a:p>
          <a:p>
            <a:pPr marL="1011692" lvl="2" indent="-457200">
              <a:buFont typeface="Wingdings" panose="05000000000000000000" pitchFamily="2" charset="2"/>
              <a:buChar char="Ø"/>
            </a:pPr>
            <a:r>
              <a:rPr lang="en-US" sz="2600" b="0" i="0" u="none" strike="noStrike" dirty="0">
                <a:solidFill>
                  <a:srgbClr val="000000"/>
                </a:solidFill>
                <a:effectLst/>
                <a:latin typeface="Trebuchet MS" panose="020B0603020202020204" pitchFamily="34" charset="0"/>
              </a:rPr>
              <a:t>Swag and certificates</a:t>
            </a:r>
            <a:endParaRPr lang="en-US" sz="2600" dirty="0">
              <a:latin typeface="Trebuchet MS" panose="020B0603020202020204" pitchFamily="34" charset="0"/>
              <a:cs typeface="Trebuchet MS"/>
            </a:endParaRPr>
          </a:p>
          <a:p>
            <a:pPr marL="354259" marR="3081" indent="-346558">
              <a:lnSpc>
                <a:spcPct val="120200"/>
              </a:lnSpc>
              <a:spcBef>
                <a:spcPts val="58"/>
              </a:spcBef>
              <a:buFont typeface="Arial" panose="020B0604020202020204" pitchFamily="34" charset="0"/>
              <a:buChar char="•"/>
            </a:pPr>
            <a:r>
              <a:rPr lang="en-US" sz="3200" dirty="0">
                <a:solidFill>
                  <a:srgbClr val="FFC000"/>
                </a:solidFill>
                <a:latin typeface="Trebuchet MS" panose="020B0603020202020204" pitchFamily="34" charset="0"/>
                <a:cs typeface="Trebuchet MS"/>
              </a:rPr>
              <a:t>Key Dates</a:t>
            </a:r>
          </a:p>
          <a:p>
            <a:pPr marL="897392" lvl="2" indent="-342900">
              <a:buFont typeface="Wingdings" panose="05000000000000000000" pitchFamily="2" charset="2"/>
              <a:buChar char="Ø"/>
            </a:pPr>
            <a:r>
              <a:rPr lang="en-US" sz="2600" b="0" i="0" u="none" strike="noStrike" dirty="0">
                <a:solidFill>
                  <a:srgbClr val="000000"/>
                </a:solidFill>
                <a:effectLst/>
                <a:latin typeface="Trebuchet MS" panose="020B0603020202020204" pitchFamily="34" charset="0"/>
              </a:rPr>
              <a:t>Announced in Jan-Feb</a:t>
            </a:r>
            <a:endParaRPr lang="en-US" sz="2600" b="0" dirty="0">
              <a:effectLst/>
              <a:latin typeface="Trebuchet MS" panose="020B0603020202020204" pitchFamily="34" charset="0"/>
            </a:endParaRPr>
          </a:p>
          <a:p>
            <a:pPr marL="897392" lvl="2" indent="-342900">
              <a:buFont typeface="Wingdings" panose="05000000000000000000" pitchFamily="2" charset="2"/>
              <a:buChar char="Ø"/>
            </a:pPr>
            <a:r>
              <a:rPr lang="en-US" sz="2600" b="0" i="0" u="none" strike="noStrike" dirty="0">
                <a:solidFill>
                  <a:srgbClr val="000000"/>
                </a:solidFill>
                <a:effectLst/>
                <a:latin typeface="Trebuchet MS" panose="020B0603020202020204" pitchFamily="34" charset="0"/>
              </a:rPr>
              <a:t>Submission deadline: April</a:t>
            </a:r>
            <a:endParaRPr lang="en-US" sz="2600" b="0" dirty="0">
              <a:effectLst/>
              <a:latin typeface="Trebuchet MS" panose="020B0603020202020204" pitchFamily="34" charset="0"/>
            </a:endParaRPr>
          </a:p>
          <a:p>
            <a:pPr marL="897392" lvl="2" indent="-342900">
              <a:buFont typeface="Wingdings" panose="05000000000000000000" pitchFamily="2" charset="2"/>
              <a:buChar char="Ø"/>
            </a:pPr>
            <a:r>
              <a:rPr lang="en-US" sz="2600" b="0" i="0" u="none" strike="noStrike" dirty="0">
                <a:solidFill>
                  <a:srgbClr val="000000"/>
                </a:solidFill>
                <a:effectLst/>
                <a:latin typeface="Trebuchet MS" panose="020B0603020202020204" pitchFamily="34" charset="0"/>
              </a:rPr>
              <a:t>Winners revealed: June</a:t>
            </a:r>
            <a:endParaRPr lang="en-US" sz="2600" dirty="0">
              <a:solidFill>
                <a:srgbClr val="FFC000"/>
              </a:solidFill>
              <a:latin typeface="Trebuchet MS" panose="020B0603020202020204" pitchFamily="34" charset="0"/>
              <a:cs typeface="Trebuchet MS"/>
            </a:endParaRPr>
          </a:p>
          <a:p>
            <a:pPr marL="354259" marR="3081" indent="-346558">
              <a:lnSpc>
                <a:spcPct val="120200"/>
              </a:lnSpc>
              <a:spcBef>
                <a:spcPts val="58"/>
              </a:spcBef>
              <a:buFont typeface="Arial" panose="020B0604020202020204" pitchFamily="34" charset="0"/>
              <a:buChar char="•"/>
            </a:pPr>
            <a:endParaRPr lang="en-US" sz="3200" dirty="0">
              <a:latin typeface="Trebuchet MS" panose="020B0603020202020204" pitchFamily="34" charset="0"/>
              <a:cs typeface="Trebuchet MS"/>
            </a:endParaRPr>
          </a:p>
        </p:txBody>
      </p:sp>
    </p:spTree>
    <p:extLst>
      <p:ext uri="{BB962C8B-B14F-4D97-AF65-F5344CB8AC3E}">
        <p14:creationId xmlns:p14="http://schemas.microsoft.com/office/powerpoint/2010/main" val="180470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4610" cy="6421722"/>
            <a:chOff x="0" y="724585"/>
            <a:chExt cx="20109815" cy="10589895"/>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sp>
        <p:nvSpPr>
          <p:cNvPr id="275" name="object 275"/>
          <p:cNvSpPr txBox="1">
            <a:spLocks noGrp="1"/>
          </p:cNvSpPr>
          <p:nvPr>
            <p:ph type="title"/>
          </p:nvPr>
        </p:nvSpPr>
        <p:spPr>
          <a:xfrm>
            <a:off x="1780524" y="2013027"/>
            <a:ext cx="8306881" cy="760964"/>
          </a:xfrm>
          <a:prstGeom prst="rect">
            <a:avLst/>
          </a:prstGeom>
        </p:spPr>
        <p:txBody>
          <a:bodyPr spcFirstLastPara="1" vert="horz" wrap="square" lIns="0" tIns="10782" rIns="0" bIns="0" rtlCol="0" anchor="t" anchorCtr="0">
            <a:spAutoFit/>
          </a:bodyPr>
          <a:lstStyle/>
          <a:p>
            <a:pPr marL="7701">
              <a:spcBef>
                <a:spcPts val="85"/>
              </a:spcBef>
            </a:pPr>
            <a:r>
              <a:rPr lang="en-US" b="1" spc="-297" dirty="0">
                <a:solidFill>
                  <a:srgbClr val="FFC000"/>
                </a:solidFill>
                <a:latin typeface="+mj-lt"/>
              </a:rPr>
              <a:t>Google Summer of Code (</a:t>
            </a:r>
            <a:r>
              <a:rPr lang="en-US" b="1" spc="-297" dirty="0" err="1">
                <a:solidFill>
                  <a:srgbClr val="FFC000"/>
                </a:solidFill>
                <a:latin typeface="+mj-lt"/>
              </a:rPr>
              <a:t>GSoC</a:t>
            </a:r>
            <a:r>
              <a:rPr lang="en-US" b="1" spc="-297" dirty="0">
                <a:solidFill>
                  <a:srgbClr val="FFC000"/>
                </a:solidFill>
                <a:latin typeface="+mj-lt"/>
              </a:rPr>
              <a:t>)</a:t>
            </a:r>
            <a:endParaRPr b="1" spc="-297" dirty="0">
              <a:solidFill>
                <a:srgbClr val="FFC000"/>
              </a:solidFill>
              <a:latin typeface="+mj-lt"/>
            </a:endParaRPr>
          </a:p>
        </p:txBody>
      </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pic>
        <p:nvPicPr>
          <p:cNvPr id="307" name="Picture 306" descr="A logo with text overlay&#10;&#10;Description automatically generated">
            <a:extLst>
              <a:ext uri="{FF2B5EF4-FFF2-40B4-BE49-F238E27FC236}">
                <a16:creationId xmlns:a16="http://schemas.microsoft.com/office/drawing/2014/main" id="{3304A864-17CD-7F27-6DC6-4F0BB14A3724}"/>
              </a:ext>
            </a:extLst>
          </p:cNvPr>
          <p:cNvPicPr>
            <a:picLocks noChangeAspect="1"/>
          </p:cNvPicPr>
          <p:nvPr/>
        </p:nvPicPr>
        <p:blipFill rotWithShape="1">
          <a:blip r:embed="rId87">
            <a:extLst>
              <a:ext uri="{28A0092B-C50C-407E-A947-70E740481C1C}">
                <a14:useLocalDpi xmlns:a14="http://schemas.microsoft.com/office/drawing/2010/main" val="0"/>
              </a:ext>
            </a:extLst>
          </a:blip>
          <a:srcRect b="16144"/>
          <a:stretch/>
        </p:blipFill>
        <p:spPr>
          <a:xfrm>
            <a:off x="3696221" y="2737467"/>
            <a:ext cx="3086046" cy="2587846"/>
          </a:xfrm>
          <a:prstGeom prst="rect">
            <a:avLst/>
          </a:prstGeom>
        </p:spPr>
      </p:pic>
    </p:spTree>
    <p:extLst>
      <p:ext uri="{BB962C8B-B14F-4D97-AF65-F5344CB8AC3E}">
        <p14:creationId xmlns:p14="http://schemas.microsoft.com/office/powerpoint/2010/main" val="1306326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157"/>
          <p:cNvSpPr txBox="1"/>
          <p:nvPr/>
        </p:nvSpPr>
        <p:spPr>
          <a:xfrm>
            <a:off x="1432860" y="1634763"/>
            <a:ext cx="7994733" cy="3952442"/>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354259" marR="3081" indent="-346558">
              <a:lnSpc>
                <a:spcPct val="120200"/>
              </a:lnSpc>
              <a:spcBef>
                <a:spcPts val="58"/>
              </a:spcBef>
              <a:buFont typeface="Arial" panose="020B0604020202020204" pitchFamily="34" charset="0"/>
              <a:buChar char="•"/>
            </a:pPr>
            <a:r>
              <a:rPr lang="en-US" sz="3600" dirty="0">
                <a:solidFill>
                  <a:srgbClr val="FFC000"/>
                </a:solidFill>
                <a:latin typeface="Trebuchet MS" panose="020B0603020202020204" pitchFamily="34" charset="0"/>
                <a:cs typeface="Trebuchet MS"/>
              </a:rPr>
              <a:t>Purpose</a:t>
            </a: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Foster student involvement</a:t>
            </a:r>
            <a:endParaRPr lang="en-US" sz="7200" dirty="0">
              <a:latin typeface="Trebuchet MS" panose="020B0603020202020204" pitchFamily="34" charset="0"/>
            </a:endParaRP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Improve open-source software</a:t>
            </a:r>
            <a:endParaRPr lang="en-US" sz="3600" dirty="0">
              <a:latin typeface="Trebuchet MS" panose="020B0603020202020204" pitchFamily="34" charset="0"/>
              <a:cs typeface="Trebuchet MS"/>
            </a:endParaRPr>
          </a:p>
          <a:p>
            <a:pPr marL="354259" marR="3081" indent="-346558">
              <a:lnSpc>
                <a:spcPct val="120200"/>
              </a:lnSpc>
              <a:spcBef>
                <a:spcPts val="58"/>
              </a:spcBef>
              <a:buFont typeface="Arial" panose="020B0604020202020204" pitchFamily="34" charset="0"/>
              <a:buChar char="•"/>
            </a:pPr>
            <a:r>
              <a:rPr lang="en-US" sz="3600" dirty="0">
                <a:solidFill>
                  <a:srgbClr val="00B050"/>
                </a:solidFill>
                <a:latin typeface="Trebuchet MS" panose="020B0603020202020204" pitchFamily="34" charset="0"/>
                <a:cs typeface="Trebuchet MS"/>
              </a:rPr>
              <a:t>Selection</a:t>
            </a: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Propose project ideas</a:t>
            </a:r>
            <a:endParaRPr lang="en-US" sz="7200" dirty="0">
              <a:latin typeface="Trebuchet MS" panose="020B0603020202020204" pitchFamily="34" charset="0"/>
            </a:endParaRP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Organizations choose students</a:t>
            </a:r>
            <a:endParaRPr lang="en-US" sz="7200" dirty="0">
              <a:latin typeface="Trebuchet MS" panose="020B0603020202020204" pitchFamily="34" charset="0"/>
            </a:endParaRP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Competitive process</a:t>
            </a:r>
            <a:endParaRPr sz="4800" dirty="0">
              <a:solidFill>
                <a:srgbClr val="00B050"/>
              </a:solidFill>
              <a:latin typeface="Trebuchet MS" panose="020B0603020202020204" pitchFamily="34" charset="0"/>
              <a:cs typeface="Trebuchet MS"/>
            </a:endParaRPr>
          </a:p>
        </p:txBody>
      </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192" name="Picture 191" descr="A colorful building with text">
            <a:extLst>
              <a:ext uri="{FF2B5EF4-FFF2-40B4-BE49-F238E27FC236}">
                <a16:creationId xmlns:a16="http://schemas.microsoft.com/office/drawing/2014/main" id="{17A9DA4B-9275-8E45-AA68-BBFAF2AA850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12718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653" y="929837"/>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157"/>
          <p:cNvSpPr txBox="1"/>
          <p:nvPr/>
        </p:nvSpPr>
        <p:spPr>
          <a:xfrm>
            <a:off x="1245317" y="1498160"/>
            <a:ext cx="7994733" cy="5544801"/>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354259" marR="3081" indent="-346558">
              <a:lnSpc>
                <a:spcPct val="120200"/>
              </a:lnSpc>
              <a:spcBef>
                <a:spcPts val="58"/>
              </a:spcBef>
              <a:buFont typeface="Arial" panose="020B0604020202020204" pitchFamily="34" charset="0"/>
              <a:buChar char="•"/>
            </a:pPr>
            <a:r>
              <a:rPr lang="en-US" sz="3600" dirty="0">
                <a:solidFill>
                  <a:srgbClr val="0070C0"/>
                </a:solidFill>
                <a:latin typeface="Trebuchet MS" panose="020B0603020202020204" pitchFamily="34" charset="0"/>
                <a:cs typeface="Trebuchet MS"/>
              </a:rPr>
              <a:t>Community</a:t>
            </a:r>
            <a:endParaRPr lang="en-US" sz="4800" dirty="0">
              <a:solidFill>
                <a:srgbClr val="0070C0"/>
              </a:solidFill>
              <a:latin typeface="Trebuchet MS" panose="020B0603020202020204" pitchFamily="34" charset="0"/>
              <a:cs typeface="Trebuchet MS"/>
            </a:endParaRP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Join a global network</a:t>
            </a:r>
            <a:endParaRPr lang="en-US" sz="7200" dirty="0">
              <a:latin typeface="Trebuchet MS" panose="020B0603020202020204" pitchFamily="34" charset="0"/>
            </a:endParaRP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Collaborate with experts</a:t>
            </a:r>
            <a:endParaRPr lang="en-US" sz="7200" dirty="0">
              <a:latin typeface="Trebuchet MS" panose="020B0603020202020204" pitchFamily="34" charset="0"/>
            </a:endParaRPr>
          </a:p>
          <a:p>
            <a:pPr marL="742147" marR="3081" lvl="1" indent="-457200">
              <a:lnSpc>
                <a:spcPct val="120200"/>
              </a:lnSpc>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Build a strong portfolio</a:t>
            </a:r>
            <a:endParaRPr lang="en-US" sz="3200" dirty="0">
              <a:latin typeface="Trebuchet MS" panose="020B0603020202020204" pitchFamily="34" charset="0"/>
              <a:cs typeface="Trebuchet MS"/>
            </a:endParaRPr>
          </a:p>
          <a:p>
            <a:pPr marL="354259" marR="3081" indent="-346558">
              <a:spcBef>
                <a:spcPts val="58"/>
              </a:spcBef>
              <a:buFont typeface="Arial" panose="020B0604020202020204" pitchFamily="34" charset="0"/>
              <a:buChar char="•"/>
            </a:pPr>
            <a:r>
              <a:rPr lang="en-US" sz="3600" dirty="0">
                <a:solidFill>
                  <a:srgbClr val="FF0000"/>
                </a:solidFill>
                <a:latin typeface="Trebuchet MS" panose="020B0603020202020204" pitchFamily="34" charset="0"/>
                <a:cs typeface="Trebuchet MS"/>
              </a:rPr>
              <a:t>Key Dates</a:t>
            </a:r>
          </a:p>
          <a:p>
            <a:pPr marL="742147" marR="3081" lvl="1" indent="-457200">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Application period: Jan-Feb</a:t>
            </a:r>
            <a:endParaRPr lang="en-US" sz="7200" dirty="0">
              <a:latin typeface="Trebuchet MS" panose="020B0603020202020204" pitchFamily="34" charset="0"/>
            </a:endParaRPr>
          </a:p>
          <a:p>
            <a:pPr marL="742147" marR="3081" lvl="1" indent="-457200">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Coding phase: May-Aug</a:t>
            </a:r>
            <a:endParaRPr lang="en-US" sz="7200" dirty="0">
              <a:latin typeface="Trebuchet MS" panose="020B0603020202020204" pitchFamily="34" charset="0"/>
            </a:endParaRPr>
          </a:p>
          <a:p>
            <a:pPr marL="742147" marR="3081" lvl="1" indent="-457200">
              <a:spcBef>
                <a:spcPts val="58"/>
              </a:spcBef>
              <a:buFont typeface="Wingdings" panose="05000000000000000000" pitchFamily="2" charset="2"/>
              <a:buChar char="Ø"/>
            </a:pPr>
            <a:r>
              <a:rPr lang="en-US" sz="2800" b="0" i="0" u="none" strike="noStrike" dirty="0">
                <a:solidFill>
                  <a:srgbClr val="000000"/>
                </a:solidFill>
                <a:effectLst/>
                <a:latin typeface="Trebuchet MS" panose="020B0603020202020204" pitchFamily="34" charset="0"/>
              </a:rPr>
              <a:t>Results announced: Sep</a:t>
            </a:r>
            <a:endParaRPr lang="en-US" sz="7200" b="0" dirty="0">
              <a:effectLst/>
              <a:latin typeface="Trebuchet MS" panose="020B0603020202020204" pitchFamily="34" charset="0"/>
            </a:endParaRPr>
          </a:p>
          <a:p>
            <a:br>
              <a:rPr lang="en-US" sz="5400" dirty="0">
                <a:latin typeface="Trebuchet MS" panose="020B0603020202020204" pitchFamily="34" charset="0"/>
              </a:rPr>
            </a:br>
            <a:endParaRPr sz="3600" dirty="0">
              <a:latin typeface="Trebuchet MS" panose="020B0603020202020204" pitchFamily="34" charset="0"/>
              <a:cs typeface="Trebuchet MS"/>
            </a:endParaRPr>
          </a:p>
        </p:txBody>
      </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192" name="Picture 191" descr="A colorful building with text">
            <a:extLst>
              <a:ext uri="{FF2B5EF4-FFF2-40B4-BE49-F238E27FC236}">
                <a16:creationId xmlns:a16="http://schemas.microsoft.com/office/drawing/2014/main" id="{67C87A5D-CCE5-B6D5-05BF-3B61F30D0F0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2624638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157"/>
          <p:cNvSpPr txBox="1"/>
          <p:nvPr/>
        </p:nvSpPr>
        <p:spPr>
          <a:xfrm>
            <a:off x="1333898" y="3274999"/>
            <a:ext cx="7919678" cy="813506"/>
          </a:xfrm>
          <a:prstGeom prst="rect">
            <a:avLst/>
          </a:prstGeom>
        </p:spPr>
        <p:txBody>
          <a:bodyPr vert="horz" wrap="square" lIns="0" tIns="7316"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marR="3081" algn="ctr">
              <a:lnSpc>
                <a:spcPct val="120200"/>
              </a:lnSpc>
              <a:spcBef>
                <a:spcPts val="58"/>
              </a:spcBef>
            </a:pPr>
            <a:r>
              <a:rPr lang="en-US" sz="4800" b="1" dirty="0">
                <a:solidFill>
                  <a:srgbClr val="FF0000"/>
                </a:solidFill>
                <a:latin typeface="Trebuchet MS"/>
                <a:cs typeface="Trebuchet MS"/>
              </a:rPr>
              <a:t>More Events Coming Up</a:t>
            </a:r>
          </a:p>
        </p:txBody>
      </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192" name="Picture 191" descr="A colorful building with text">
            <a:extLst>
              <a:ext uri="{FF2B5EF4-FFF2-40B4-BE49-F238E27FC236}">
                <a16:creationId xmlns:a16="http://schemas.microsoft.com/office/drawing/2014/main" id="{F2D22BAF-0D54-2A76-AC9A-B61393E1FA3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7024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1435" cy="6418498"/>
            <a:chOff x="0" y="724585"/>
            <a:chExt cx="20104580" cy="10584578"/>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4" y="792814"/>
              <a:ext cx="15658463" cy="9206229"/>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dirty="0"/>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pic>
        <p:nvPicPr>
          <p:cNvPr id="307" name="Picture 306" descr="A group of people posing for a photo">
            <a:extLst>
              <a:ext uri="{FF2B5EF4-FFF2-40B4-BE49-F238E27FC236}">
                <a16:creationId xmlns:a16="http://schemas.microsoft.com/office/drawing/2014/main" id="{EF07341D-99C8-F0D7-AB23-E1C7198DC52D}"/>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003380" y="1572294"/>
            <a:ext cx="7633230" cy="5085640"/>
          </a:xfrm>
          <a:prstGeom prst="rect">
            <a:avLst/>
          </a:prstGeom>
        </p:spPr>
      </p:pic>
    </p:spTree>
    <p:extLst>
      <p:ext uri="{BB962C8B-B14F-4D97-AF65-F5344CB8AC3E}">
        <p14:creationId xmlns:p14="http://schemas.microsoft.com/office/powerpoint/2010/main" val="556980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1435" cy="6418498"/>
            <a:chOff x="0" y="724585"/>
            <a:chExt cx="20104580" cy="10584578"/>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4" y="792814"/>
              <a:ext cx="15658463" cy="9206229"/>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dirty="0"/>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pic>
        <p:nvPicPr>
          <p:cNvPr id="311" name="Picture 310" descr="A screen shot of a computer&#10;&#10;Description automatically generated">
            <a:extLst>
              <a:ext uri="{FF2B5EF4-FFF2-40B4-BE49-F238E27FC236}">
                <a16:creationId xmlns:a16="http://schemas.microsoft.com/office/drawing/2014/main" id="{6D3850FF-5C10-7128-BF49-147EB1E13F22}"/>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818165" y="2053780"/>
            <a:ext cx="5253204" cy="2954927"/>
          </a:xfrm>
          <a:prstGeom prst="rect">
            <a:avLst/>
          </a:prstGeom>
        </p:spPr>
      </p:pic>
      <p:pic>
        <p:nvPicPr>
          <p:cNvPr id="276" name="Picture 275" descr="A group of people in a room&#10;&#10;Description automatically generated">
            <a:extLst>
              <a:ext uri="{FF2B5EF4-FFF2-40B4-BE49-F238E27FC236}">
                <a16:creationId xmlns:a16="http://schemas.microsoft.com/office/drawing/2014/main" id="{CDAF678F-4CBC-D00A-1C15-EEB2C02B0F99}"/>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6071842" y="-15227"/>
            <a:ext cx="6108366" cy="6108366"/>
          </a:xfrm>
          <a:prstGeom prst="rect">
            <a:avLst/>
          </a:prstGeom>
        </p:spPr>
      </p:pic>
    </p:spTree>
    <p:extLst>
      <p:ext uri="{BB962C8B-B14F-4D97-AF65-F5344CB8AC3E}">
        <p14:creationId xmlns:p14="http://schemas.microsoft.com/office/powerpoint/2010/main" val="184873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4610" cy="6421722"/>
            <a:chOff x="0" y="724585"/>
            <a:chExt cx="20109815" cy="10589895"/>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dirty="0"/>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sp>
        <p:nvSpPr>
          <p:cNvPr id="275" name="object 275"/>
          <p:cNvSpPr txBox="1">
            <a:spLocks noGrp="1"/>
          </p:cNvSpPr>
          <p:nvPr>
            <p:ph type="title"/>
          </p:nvPr>
        </p:nvSpPr>
        <p:spPr>
          <a:xfrm>
            <a:off x="1439690" y="2238274"/>
            <a:ext cx="4218070" cy="763600"/>
          </a:xfrm>
          <a:prstGeom prst="rect">
            <a:avLst/>
          </a:prstGeom>
        </p:spPr>
        <p:txBody>
          <a:bodyPr spcFirstLastPara="1" vert="horz" wrap="square" lIns="0" tIns="10782" rIns="0" bIns="0" rtlCol="0" anchor="t" anchorCtr="0">
            <a:spAutoFit/>
          </a:bodyPr>
          <a:lstStyle/>
          <a:p>
            <a:pPr marL="7701">
              <a:spcBef>
                <a:spcPts val="85"/>
              </a:spcBef>
            </a:pPr>
            <a:r>
              <a:rPr lang="en-US" b="1" spc="-297" dirty="0">
                <a:solidFill>
                  <a:srgbClr val="FF0000"/>
                </a:solidFill>
                <a:latin typeface="Trebuchet MS" panose="020B0603020202020204" pitchFamily="34" charset="0"/>
              </a:rPr>
              <a:t>Hello </a:t>
            </a:r>
            <a:r>
              <a:rPr lang="en-US" b="1" spc="-297" dirty="0">
                <a:solidFill>
                  <a:srgbClr val="FF0000"/>
                </a:solidFill>
                <a:latin typeface="Trebuchet MS" panose="020B0603020202020204" pitchFamily="34" charset="0"/>
                <a:cs typeface="Quire Sans" panose="020B0502040400020003" pitchFamily="34" charset="0"/>
              </a:rPr>
              <a:t>Everyone</a:t>
            </a:r>
            <a:r>
              <a:rPr lang="en-US" b="1" spc="-297" dirty="0">
                <a:solidFill>
                  <a:srgbClr val="FF0000"/>
                </a:solidFill>
                <a:latin typeface="Trebuchet MS" panose="020B0603020202020204" pitchFamily="34" charset="0"/>
              </a:rPr>
              <a:t> !</a:t>
            </a:r>
            <a:endParaRPr b="1" spc="-297" dirty="0">
              <a:solidFill>
                <a:srgbClr val="FF0000"/>
              </a:solidFill>
              <a:latin typeface="Trebuchet MS" panose="020B0603020202020204" pitchFamily="34" charset="0"/>
            </a:endParaRPr>
          </a:p>
        </p:txBody>
      </p:sp>
      <p:sp>
        <p:nvSpPr>
          <p:cNvPr id="276" name="object 276"/>
          <p:cNvSpPr txBox="1"/>
          <p:nvPr/>
        </p:nvSpPr>
        <p:spPr>
          <a:xfrm>
            <a:off x="1449133" y="3211182"/>
            <a:ext cx="6486848" cy="1690386"/>
          </a:xfrm>
          <a:prstGeom prst="rect">
            <a:avLst/>
          </a:prstGeom>
        </p:spPr>
        <p:txBody>
          <a:bodyPr vert="horz" wrap="square" lIns="0" tIns="10782" rIns="0" bIns="0" rtlCol="0">
            <a:spAutoFit/>
          </a:bodyPr>
          <a:lstStyle/>
          <a:p>
            <a:pPr marL="7701">
              <a:spcBef>
                <a:spcPts val="85"/>
              </a:spcBef>
            </a:pPr>
            <a:r>
              <a:rPr lang="en-US" sz="3638" dirty="0">
                <a:latin typeface="Trebuchet MS" panose="020B0603020202020204" pitchFamily="34" charset="0"/>
                <a:cs typeface="Quire Sans" panose="020B0502040400020003" pitchFamily="34" charset="0"/>
              </a:rPr>
              <a:t>I am Muhammad Abdullah GDSC lead for year 2023-2024 and I welcome you all here .</a:t>
            </a:r>
            <a:endParaRPr sz="3638" dirty="0">
              <a:latin typeface="Trebuchet MS" panose="020B0603020202020204" pitchFamily="34" charset="0"/>
              <a:cs typeface="Quire Sans" panose="020B0502040400020003" pitchFamily="34" charset="0"/>
            </a:endParaRPr>
          </a:p>
        </p:txBody>
      </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spTree>
    <p:extLst>
      <p:ext uri="{BB962C8B-B14F-4D97-AF65-F5344CB8AC3E}">
        <p14:creationId xmlns:p14="http://schemas.microsoft.com/office/powerpoint/2010/main" val="1484640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39A75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4" name="object 4"/>
            <p:cNvPicPr/>
            <p:nvPr/>
          </p:nvPicPr>
          <p:blipFill>
            <a:blip r:embed="rId2" cstate="print"/>
            <a:stretch>
              <a:fillRect/>
            </a:stretch>
          </p:blipFill>
          <p:spPr>
            <a:xfrm>
              <a:off x="451517" y="442149"/>
              <a:ext cx="73777" cy="73777"/>
            </a:xfrm>
            <a:prstGeom prst="rect">
              <a:avLst/>
            </a:prstGeom>
          </p:spPr>
        </p:pic>
        <p:pic>
          <p:nvPicPr>
            <p:cNvPr id="5" name="object 5"/>
            <p:cNvPicPr/>
            <p:nvPr/>
          </p:nvPicPr>
          <p:blipFill>
            <a:blip r:embed="rId3" cstate="print"/>
            <a:stretch>
              <a:fillRect/>
            </a:stretch>
          </p:blipFill>
          <p:spPr>
            <a:xfrm>
              <a:off x="453567" y="832823"/>
              <a:ext cx="73777" cy="73777"/>
            </a:xfrm>
            <a:prstGeom prst="rect">
              <a:avLst/>
            </a:prstGeom>
          </p:spPr>
        </p:pic>
        <p:pic>
          <p:nvPicPr>
            <p:cNvPr id="6" name="object 6"/>
            <p:cNvPicPr/>
            <p:nvPr/>
          </p:nvPicPr>
          <p:blipFill>
            <a:blip r:embed="rId4" cstate="print"/>
            <a:stretch>
              <a:fillRect/>
            </a:stretch>
          </p:blipFill>
          <p:spPr>
            <a:xfrm>
              <a:off x="455615" y="1223498"/>
              <a:ext cx="73777" cy="73777"/>
            </a:xfrm>
            <a:prstGeom prst="rect">
              <a:avLst/>
            </a:prstGeom>
          </p:spPr>
        </p:pic>
        <p:pic>
          <p:nvPicPr>
            <p:cNvPr id="7" name="object 7"/>
            <p:cNvPicPr/>
            <p:nvPr/>
          </p:nvPicPr>
          <p:blipFill>
            <a:blip r:embed="rId3" cstate="print"/>
            <a:stretch>
              <a:fillRect/>
            </a:stretch>
          </p:blipFill>
          <p:spPr>
            <a:xfrm>
              <a:off x="457665" y="1614172"/>
              <a:ext cx="73777" cy="73777"/>
            </a:xfrm>
            <a:prstGeom prst="rect">
              <a:avLst/>
            </a:prstGeom>
          </p:spPr>
        </p:pic>
        <p:pic>
          <p:nvPicPr>
            <p:cNvPr id="8" name="object 8"/>
            <p:cNvPicPr/>
            <p:nvPr/>
          </p:nvPicPr>
          <p:blipFill>
            <a:blip r:embed="rId4" cstate="print"/>
            <a:stretch>
              <a:fillRect/>
            </a:stretch>
          </p:blipFill>
          <p:spPr>
            <a:xfrm>
              <a:off x="459713" y="2004847"/>
              <a:ext cx="73777" cy="73777"/>
            </a:xfrm>
            <a:prstGeom prst="rect">
              <a:avLst/>
            </a:prstGeom>
          </p:spPr>
        </p:pic>
        <p:pic>
          <p:nvPicPr>
            <p:cNvPr id="9" name="object 9"/>
            <p:cNvPicPr/>
            <p:nvPr/>
          </p:nvPicPr>
          <p:blipFill>
            <a:blip r:embed="rId5" cstate="print"/>
            <a:stretch>
              <a:fillRect/>
            </a:stretch>
          </p:blipFill>
          <p:spPr>
            <a:xfrm>
              <a:off x="461763" y="2395521"/>
              <a:ext cx="73777" cy="73767"/>
            </a:xfrm>
            <a:prstGeom prst="rect">
              <a:avLst/>
            </a:prstGeom>
          </p:spPr>
        </p:pic>
        <p:pic>
          <p:nvPicPr>
            <p:cNvPr id="10" name="object 10"/>
            <p:cNvPicPr/>
            <p:nvPr/>
          </p:nvPicPr>
          <p:blipFill>
            <a:blip r:embed="rId6" cstate="print"/>
            <a:stretch>
              <a:fillRect/>
            </a:stretch>
          </p:blipFill>
          <p:spPr>
            <a:xfrm>
              <a:off x="463811" y="2786196"/>
              <a:ext cx="73777" cy="73767"/>
            </a:xfrm>
            <a:prstGeom prst="rect">
              <a:avLst/>
            </a:prstGeom>
          </p:spPr>
        </p:pic>
        <p:pic>
          <p:nvPicPr>
            <p:cNvPr id="11" name="object 11"/>
            <p:cNvPicPr/>
            <p:nvPr/>
          </p:nvPicPr>
          <p:blipFill>
            <a:blip r:embed="rId7" cstate="print"/>
            <a:stretch>
              <a:fillRect/>
            </a:stretch>
          </p:blipFill>
          <p:spPr>
            <a:xfrm>
              <a:off x="465861" y="3176870"/>
              <a:ext cx="73777" cy="73767"/>
            </a:xfrm>
            <a:prstGeom prst="rect">
              <a:avLst/>
            </a:prstGeom>
          </p:spPr>
        </p:pic>
        <p:pic>
          <p:nvPicPr>
            <p:cNvPr id="12" name="object 12"/>
            <p:cNvPicPr/>
            <p:nvPr/>
          </p:nvPicPr>
          <p:blipFill>
            <a:blip r:embed="rId6" cstate="print"/>
            <a:stretch>
              <a:fillRect/>
            </a:stretch>
          </p:blipFill>
          <p:spPr>
            <a:xfrm>
              <a:off x="467909" y="3567540"/>
              <a:ext cx="73777" cy="73777"/>
            </a:xfrm>
            <a:prstGeom prst="rect">
              <a:avLst/>
            </a:prstGeom>
          </p:spPr>
        </p:pic>
        <p:pic>
          <p:nvPicPr>
            <p:cNvPr id="13" name="object 13"/>
            <p:cNvPicPr/>
            <p:nvPr/>
          </p:nvPicPr>
          <p:blipFill>
            <a:blip r:embed="rId8" cstate="print"/>
            <a:stretch>
              <a:fillRect/>
            </a:stretch>
          </p:blipFill>
          <p:spPr>
            <a:xfrm>
              <a:off x="469959" y="3958214"/>
              <a:ext cx="73777" cy="73777"/>
            </a:xfrm>
            <a:prstGeom prst="rect">
              <a:avLst/>
            </a:prstGeom>
          </p:spPr>
        </p:pic>
        <p:pic>
          <p:nvPicPr>
            <p:cNvPr id="14" name="object 14"/>
            <p:cNvPicPr/>
            <p:nvPr/>
          </p:nvPicPr>
          <p:blipFill>
            <a:blip r:embed="rId6" cstate="print"/>
            <a:stretch>
              <a:fillRect/>
            </a:stretch>
          </p:blipFill>
          <p:spPr>
            <a:xfrm>
              <a:off x="472006" y="4348889"/>
              <a:ext cx="73777" cy="73777"/>
            </a:xfrm>
            <a:prstGeom prst="rect">
              <a:avLst/>
            </a:prstGeom>
          </p:spPr>
        </p:pic>
        <p:pic>
          <p:nvPicPr>
            <p:cNvPr id="15" name="object 15"/>
            <p:cNvPicPr/>
            <p:nvPr/>
          </p:nvPicPr>
          <p:blipFill>
            <a:blip r:embed="rId8" cstate="print"/>
            <a:stretch>
              <a:fillRect/>
            </a:stretch>
          </p:blipFill>
          <p:spPr>
            <a:xfrm>
              <a:off x="474056" y="4739563"/>
              <a:ext cx="73777" cy="73777"/>
            </a:xfrm>
            <a:prstGeom prst="rect">
              <a:avLst/>
            </a:prstGeom>
          </p:spPr>
        </p:pic>
        <p:pic>
          <p:nvPicPr>
            <p:cNvPr id="16" name="object 16"/>
            <p:cNvPicPr/>
            <p:nvPr/>
          </p:nvPicPr>
          <p:blipFill>
            <a:blip r:embed="rId6" cstate="print"/>
            <a:stretch>
              <a:fillRect/>
            </a:stretch>
          </p:blipFill>
          <p:spPr>
            <a:xfrm>
              <a:off x="853927" y="440037"/>
              <a:ext cx="73777" cy="73777"/>
            </a:xfrm>
            <a:prstGeom prst="rect">
              <a:avLst/>
            </a:prstGeom>
          </p:spPr>
        </p:pic>
        <p:pic>
          <p:nvPicPr>
            <p:cNvPr id="17" name="object 17"/>
            <p:cNvPicPr/>
            <p:nvPr/>
          </p:nvPicPr>
          <p:blipFill>
            <a:blip r:embed="rId9" cstate="print"/>
            <a:stretch>
              <a:fillRect/>
            </a:stretch>
          </p:blipFill>
          <p:spPr>
            <a:xfrm>
              <a:off x="855978" y="830712"/>
              <a:ext cx="73777" cy="73777"/>
            </a:xfrm>
            <a:prstGeom prst="rect">
              <a:avLst/>
            </a:prstGeom>
          </p:spPr>
        </p:pic>
        <p:pic>
          <p:nvPicPr>
            <p:cNvPr id="18" name="object 18"/>
            <p:cNvPicPr/>
            <p:nvPr/>
          </p:nvPicPr>
          <p:blipFill>
            <a:blip r:embed="rId6" cstate="print"/>
            <a:stretch>
              <a:fillRect/>
            </a:stretch>
          </p:blipFill>
          <p:spPr>
            <a:xfrm>
              <a:off x="858026" y="1221386"/>
              <a:ext cx="73777" cy="73777"/>
            </a:xfrm>
            <a:prstGeom prst="rect">
              <a:avLst/>
            </a:prstGeom>
          </p:spPr>
        </p:pic>
        <p:pic>
          <p:nvPicPr>
            <p:cNvPr id="19" name="object 19"/>
            <p:cNvPicPr/>
            <p:nvPr/>
          </p:nvPicPr>
          <p:blipFill>
            <a:blip r:embed="rId10" cstate="print"/>
            <a:stretch>
              <a:fillRect/>
            </a:stretch>
          </p:blipFill>
          <p:spPr>
            <a:xfrm>
              <a:off x="860076" y="1612061"/>
              <a:ext cx="73777" cy="73777"/>
            </a:xfrm>
            <a:prstGeom prst="rect">
              <a:avLst/>
            </a:prstGeom>
          </p:spPr>
        </p:pic>
        <p:pic>
          <p:nvPicPr>
            <p:cNvPr id="20" name="object 20"/>
            <p:cNvPicPr/>
            <p:nvPr/>
          </p:nvPicPr>
          <p:blipFill>
            <a:blip r:embed="rId11" cstate="print"/>
            <a:stretch>
              <a:fillRect/>
            </a:stretch>
          </p:blipFill>
          <p:spPr>
            <a:xfrm>
              <a:off x="862123" y="2002735"/>
              <a:ext cx="73777" cy="73777"/>
            </a:xfrm>
            <a:prstGeom prst="rect">
              <a:avLst/>
            </a:prstGeom>
          </p:spPr>
        </p:pic>
        <p:pic>
          <p:nvPicPr>
            <p:cNvPr id="21" name="object 21"/>
            <p:cNvPicPr/>
            <p:nvPr/>
          </p:nvPicPr>
          <p:blipFill>
            <a:blip r:embed="rId3" cstate="print"/>
            <a:stretch>
              <a:fillRect/>
            </a:stretch>
          </p:blipFill>
          <p:spPr>
            <a:xfrm>
              <a:off x="864173" y="2393410"/>
              <a:ext cx="73777" cy="73777"/>
            </a:xfrm>
            <a:prstGeom prst="rect">
              <a:avLst/>
            </a:prstGeom>
          </p:spPr>
        </p:pic>
        <p:pic>
          <p:nvPicPr>
            <p:cNvPr id="22" name="object 22"/>
            <p:cNvPicPr/>
            <p:nvPr/>
          </p:nvPicPr>
          <p:blipFill>
            <a:blip r:embed="rId4" cstate="print"/>
            <a:stretch>
              <a:fillRect/>
            </a:stretch>
          </p:blipFill>
          <p:spPr>
            <a:xfrm>
              <a:off x="866221" y="2784084"/>
              <a:ext cx="73777" cy="73777"/>
            </a:xfrm>
            <a:prstGeom prst="rect">
              <a:avLst/>
            </a:prstGeom>
          </p:spPr>
        </p:pic>
        <p:pic>
          <p:nvPicPr>
            <p:cNvPr id="23" name="object 23"/>
            <p:cNvPicPr/>
            <p:nvPr/>
          </p:nvPicPr>
          <p:blipFill>
            <a:blip r:embed="rId12" cstate="print"/>
            <a:stretch>
              <a:fillRect/>
            </a:stretch>
          </p:blipFill>
          <p:spPr>
            <a:xfrm>
              <a:off x="868272" y="3174759"/>
              <a:ext cx="73777" cy="73767"/>
            </a:xfrm>
            <a:prstGeom prst="rect">
              <a:avLst/>
            </a:prstGeom>
          </p:spPr>
        </p:pic>
        <p:pic>
          <p:nvPicPr>
            <p:cNvPr id="24" name="object 24"/>
            <p:cNvPicPr/>
            <p:nvPr/>
          </p:nvPicPr>
          <p:blipFill>
            <a:blip r:embed="rId13" cstate="print"/>
            <a:stretch>
              <a:fillRect/>
            </a:stretch>
          </p:blipFill>
          <p:spPr>
            <a:xfrm>
              <a:off x="870320" y="3565433"/>
              <a:ext cx="73777" cy="73767"/>
            </a:xfrm>
            <a:prstGeom prst="rect">
              <a:avLst/>
            </a:prstGeom>
          </p:spPr>
        </p:pic>
        <p:pic>
          <p:nvPicPr>
            <p:cNvPr id="25" name="object 25"/>
            <p:cNvPicPr/>
            <p:nvPr/>
          </p:nvPicPr>
          <p:blipFill>
            <a:blip r:embed="rId14" cstate="print"/>
            <a:stretch>
              <a:fillRect/>
            </a:stretch>
          </p:blipFill>
          <p:spPr>
            <a:xfrm>
              <a:off x="872370" y="3956108"/>
              <a:ext cx="73777" cy="73767"/>
            </a:xfrm>
            <a:prstGeom prst="rect">
              <a:avLst/>
            </a:prstGeom>
          </p:spPr>
        </p:pic>
        <p:pic>
          <p:nvPicPr>
            <p:cNvPr id="26" name="object 26"/>
            <p:cNvPicPr/>
            <p:nvPr/>
          </p:nvPicPr>
          <p:blipFill>
            <a:blip r:embed="rId15" cstate="print"/>
            <a:stretch>
              <a:fillRect/>
            </a:stretch>
          </p:blipFill>
          <p:spPr>
            <a:xfrm>
              <a:off x="874417" y="4346772"/>
              <a:ext cx="73777" cy="73777"/>
            </a:xfrm>
            <a:prstGeom prst="rect">
              <a:avLst/>
            </a:prstGeom>
          </p:spPr>
        </p:pic>
        <p:pic>
          <p:nvPicPr>
            <p:cNvPr id="27" name="object 27"/>
            <p:cNvPicPr/>
            <p:nvPr/>
          </p:nvPicPr>
          <p:blipFill>
            <a:blip r:embed="rId16" cstate="print"/>
            <a:stretch>
              <a:fillRect/>
            </a:stretch>
          </p:blipFill>
          <p:spPr>
            <a:xfrm>
              <a:off x="876467" y="4737452"/>
              <a:ext cx="73777" cy="73777"/>
            </a:xfrm>
            <a:prstGeom prst="rect">
              <a:avLst/>
            </a:prstGeom>
          </p:spPr>
        </p:pic>
        <p:pic>
          <p:nvPicPr>
            <p:cNvPr id="28" name="object 28"/>
            <p:cNvPicPr/>
            <p:nvPr/>
          </p:nvPicPr>
          <p:blipFill>
            <a:blip r:embed="rId17" cstate="print"/>
            <a:stretch>
              <a:fillRect/>
            </a:stretch>
          </p:blipFill>
          <p:spPr>
            <a:xfrm>
              <a:off x="1244602" y="437992"/>
              <a:ext cx="73777" cy="73767"/>
            </a:xfrm>
            <a:prstGeom prst="rect">
              <a:avLst/>
            </a:prstGeom>
          </p:spPr>
        </p:pic>
        <p:pic>
          <p:nvPicPr>
            <p:cNvPr id="29" name="object 29"/>
            <p:cNvPicPr/>
            <p:nvPr/>
          </p:nvPicPr>
          <p:blipFill>
            <a:blip r:embed="rId5" cstate="print"/>
            <a:stretch>
              <a:fillRect/>
            </a:stretch>
          </p:blipFill>
          <p:spPr>
            <a:xfrm>
              <a:off x="1246653" y="828667"/>
              <a:ext cx="73777" cy="73767"/>
            </a:xfrm>
            <a:prstGeom prst="rect">
              <a:avLst/>
            </a:prstGeom>
          </p:spPr>
        </p:pic>
        <p:pic>
          <p:nvPicPr>
            <p:cNvPr id="30" name="object 30"/>
            <p:cNvPicPr/>
            <p:nvPr/>
          </p:nvPicPr>
          <p:blipFill>
            <a:blip r:embed="rId18" cstate="print"/>
            <a:stretch>
              <a:fillRect/>
            </a:stretch>
          </p:blipFill>
          <p:spPr>
            <a:xfrm>
              <a:off x="1248700" y="1219341"/>
              <a:ext cx="73777" cy="73767"/>
            </a:xfrm>
            <a:prstGeom prst="rect">
              <a:avLst/>
            </a:prstGeom>
          </p:spPr>
        </p:pic>
        <p:pic>
          <p:nvPicPr>
            <p:cNvPr id="31" name="object 31"/>
            <p:cNvPicPr/>
            <p:nvPr/>
          </p:nvPicPr>
          <p:blipFill>
            <a:blip r:embed="rId8" cstate="print"/>
            <a:stretch>
              <a:fillRect/>
            </a:stretch>
          </p:blipFill>
          <p:spPr>
            <a:xfrm>
              <a:off x="1250750" y="1610011"/>
              <a:ext cx="73777" cy="73777"/>
            </a:xfrm>
            <a:prstGeom prst="rect">
              <a:avLst/>
            </a:prstGeom>
          </p:spPr>
        </p:pic>
        <p:pic>
          <p:nvPicPr>
            <p:cNvPr id="32" name="object 32"/>
            <p:cNvPicPr/>
            <p:nvPr/>
          </p:nvPicPr>
          <p:blipFill>
            <a:blip r:embed="rId6" cstate="print"/>
            <a:stretch>
              <a:fillRect/>
            </a:stretch>
          </p:blipFill>
          <p:spPr>
            <a:xfrm>
              <a:off x="1252798" y="2000685"/>
              <a:ext cx="73777" cy="73777"/>
            </a:xfrm>
            <a:prstGeom prst="rect">
              <a:avLst/>
            </a:prstGeom>
          </p:spPr>
        </p:pic>
        <p:pic>
          <p:nvPicPr>
            <p:cNvPr id="33" name="object 33"/>
            <p:cNvPicPr/>
            <p:nvPr/>
          </p:nvPicPr>
          <p:blipFill>
            <a:blip r:embed="rId10" cstate="print"/>
            <a:stretch>
              <a:fillRect/>
            </a:stretch>
          </p:blipFill>
          <p:spPr>
            <a:xfrm>
              <a:off x="1256896" y="2782034"/>
              <a:ext cx="73777" cy="73777"/>
            </a:xfrm>
            <a:prstGeom prst="rect">
              <a:avLst/>
            </a:prstGeom>
          </p:spPr>
        </p:pic>
        <p:pic>
          <p:nvPicPr>
            <p:cNvPr id="34" name="object 34"/>
            <p:cNvPicPr/>
            <p:nvPr/>
          </p:nvPicPr>
          <p:blipFill>
            <a:blip r:embed="rId19" cstate="print"/>
            <a:stretch>
              <a:fillRect/>
            </a:stretch>
          </p:blipFill>
          <p:spPr>
            <a:xfrm>
              <a:off x="1254848" y="2391360"/>
              <a:ext cx="73777" cy="73777"/>
            </a:xfrm>
            <a:prstGeom prst="rect">
              <a:avLst/>
            </a:prstGeom>
          </p:spPr>
        </p:pic>
        <p:pic>
          <p:nvPicPr>
            <p:cNvPr id="35" name="object 35"/>
            <p:cNvPicPr/>
            <p:nvPr/>
          </p:nvPicPr>
          <p:blipFill>
            <a:blip r:embed="rId6" cstate="print"/>
            <a:stretch>
              <a:fillRect/>
            </a:stretch>
          </p:blipFill>
          <p:spPr>
            <a:xfrm>
              <a:off x="1258946" y="3172709"/>
              <a:ext cx="73777" cy="73777"/>
            </a:xfrm>
            <a:prstGeom prst="rect">
              <a:avLst/>
            </a:prstGeom>
          </p:spPr>
        </p:pic>
        <p:pic>
          <p:nvPicPr>
            <p:cNvPr id="36" name="object 36"/>
            <p:cNvPicPr/>
            <p:nvPr/>
          </p:nvPicPr>
          <p:blipFill>
            <a:blip r:embed="rId10" cstate="print"/>
            <a:stretch>
              <a:fillRect/>
            </a:stretch>
          </p:blipFill>
          <p:spPr>
            <a:xfrm>
              <a:off x="1260994" y="3563383"/>
              <a:ext cx="73777" cy="73777"/>
            </a:xfrm>
            <a:prstGeom prst="rect">
              <a:avLst/>
            </a:prstGeom>
          </p:spPr>
        </p:pic>
        <p:pic>
          <p:nvPicPr>
            <p:cNvPr id="37" name="object 37"/>
            <p:cNvPicPr/>
            <p:nvPr/>
          </p:nvPicPr>
          <p:blipFill>
            <a:blip r:embed="rId6" cstate="print"/>
            <a:stretch>
              <a:fillRect/>
            </a:stretch>
          </p:blipFill>
          <p:spPr>
            <a:xfrm>
              <a:off x="1263044" y="3954058"/>
              <a:ext cx="73777" cy="73777"/>
            </a:xfrm>
            <a:prstGeom prst="rect">
              <a:avLst/>
            </a:prstGeom>
          </p:spPr>
        </p:pic>
        <p:pic>
          <p:nvPicPr>
            <p:cNvPr id="38" name="object 38"/>
            <p:cNvPicPr/>
            <p:nvPr/>
          </p:nvPicPr>
          <p:blipFill>
            <a:blip r:embed="rId20" cstate="print"/>
            <a:stretch>
              <a:fillRect/>
            </a:stretch>
          </p:blipFill>
          <p:spPr>
            <a:xfrm>
              <a:off x="1265092" y="4344732"/>
              <a:ext cx="73777" cy="73767"/>
            </a:xfrm>
            <a:prstGeom prst="rect">
              <a:avLst/>
            </a:prstGeom>
          </p:spPr>
        </p:pic>
        <p:pic>
          <p:nvPicPr>
            <p:cNvPr id="39" name="object 39"/>
            <p:cNvPicPr/>
            <p:nvPr/>
          </p:nvPicPr>
          <p:blipFill>
            <a:blip r:embed="rId19" cstate="print"/>
            <a:stretch>
              <a:fillRect/>
            </a:stretch>
          </p:blipFill>
          <p:spPr>
            <a:xfrm>
              <a:off x="1267142" y="4735406"/>
              <a:ext cx="73777" cy="73767"/>
            </a:xfrm>
            <a:prstGeom prst="rect">
              <a:avLst/>
            </a:prstGeom>
          </p:spPr>
        </p:pic>
        <p:pic>
          <p:nvPicPr>
            <p:cNvPr id="40" name="object 40"/>
            <p:cNvPicPr/>
            <p:nvPr/>
          </p:nvPicPr>
          <p:blipFill>
            <a:blip r:embed="rId21" cstate="print"/>
            <a:stretch>
              <a:fillRect/>
            </a:stretch>
          </p:blipFill>
          <p:spPr>
            <a:xfrm>
              <a:off x="1647013" y="435882"/>
              <a:ext cx="73777" cy="73777"/>
            </a:xfrm>
            <a:prstGeom prst="rect">
              <a:avLst/>
            </a:prstGeom>
          </p:spPr>
        </p:pic>
        <p:pic>
          <p:nvPicPr>
            <p:cNvPr id="41" name="object 41"/>
            <p:cNvPicPr/>
            <p:nvPr/>
          </p:nvPicPr>
          <p:blipFill>
            <a:blip r:embed="rId3" cstate="print"/>
            <a:stretch>
              <a:fillRect/>
            </a:stretch>
          </p:blipFill>
          <p:spPr>
            <a:xfrm>
              <a:off x="1649063" y="826555"/>
              <a:ext cx="73777" cy="73777"/>
            </a:xfrm>
            <a:prstGeom prst="rect">
              <a:avLst/>
            </a:prstGeom>
          </p:spPr>
        </p:pic>
        <p:pic>
          <p:nvPicPr>
            <p:cNvPr id="42" name="object 42"/>
            <p:cNvPicPr/>
            <p:nvPr/>
          </p:nvPicPr>
          <p:blipFill>
            <a:blip r:embed="rId15" cstate="print"/>
            <a:stretch>
              <a:fillRect/>
            </a:stretch>
          </p:blipFill>
          <p:spPr>
            <a:xfrm>
              <a:off x="1651111" y="1217230"/>
              <a:ext cx="73777" cy="73767"/>
            </a:xfrm>
            <a:prstGeom prst="rect">
              <a:avLst/>
            </a:prstGeom>
          </p:spPr>
        </p:pic>
        <p:pic>
          <p:nvPicPr>
            <p:cNvPr id="43" name="object 43"/>
            <p:cNvPicPr/>
            <p:nvPr/>
          </p:nvPicPr>
          <p:blipFill>
            <a:blip r:embed="rId14" cstate="print"/>
            <a:stretch>
              <a:fillRect/>
            </a:stretch>
          </p:blipFill>
          <p:spPr>
            <a:xfrm>
              <a:off x="1653161" y="1607905"/>
              <a:ext cx="73777" cy="73767"/>
            </a:xfrm>
            <a:prstGeom prst="rect">
              <a:avLst/>
            </a:prstGeom>
          </p:spPr>
        </p:pic>
        <p:pic>
          <p:nvPicPr>
            <p:cNvPr id="44" name="object 44"/>
            <p:cNvPicPr/>
            <p:nvPr/>
          </p:nvPicPr>
          <p:blipFill>
            <a:blip r:embed="rId2" cstate="print"/>
            <a:stretch>
              <a:fillRect/>
            </a:stretch>
          </p:blipFill>
          <p:spPr>
            <a:xfrm>
              <a:off x="1655209" y="1998579"/>
              <a:ext cx="73777" cy="73767"/>
            </a:xfrm>
            <a:prstGeom prst="rect">
              <a:avLst/>
            </a:prstGeom>
          </p:spPr>
        </p:pic>
        <p:pic>
          <p:nvPicPr>
            <p:cNvPr id="45" name="object 45"/>
            <p:cNvPicPr/>
            <p:nvPr/>
          </p:nvPicPr>
          <p:blipFill>
            <a:blip r:embed="rId22" cstate="print"/>
            <a:stretch>
              <a:fillRect/>
            </a:stretch>
          </p:blipFill>
          <p:spPr>
            <a:xfrm>
              <a:off x="1657259" y="2389248"/>
              <a:ext cx="73777" cy="73777"/>
            </a:xfrm>
            <a:prstGeom prst="rect">
              <a:avLst/>
            </a:prstGeom>
          </p:spPr>
        </p:pic>
        <p:pic>
          <p:nvPicPr>
            <p:cNvPr id="46" name="object 46"/>
            <p:cNvPicPr/>
            <p:nvPr/>
          </p:nvPicPr>
          <p:blipFill>
            <a:blip r:embed="rId23" cstate="print"/>
            <a:stretch>
              <a:fillRect/>
            </a:stretch>
          </p:blipFill>
          <p:spPr>
            <a:xfrm>
              <a:off x="1659306" y="2779923"/>
              <a:ext cx="73777" cy="73777"/>
            </a:xfrm>
            <a:prstGeom prst="rect">
              <a:avLst/>
            </a:prstGeom>
          </p:spPr>
        </p:pic>
        <p:pic>
          <p:nvPicPr>
            <p:cNvPr id="47" name="object 47"/>
            <p:cNvPicPr/>
            <p:nvPr/>
          </p:nvPicPr>
          <p:blipFill>
            <a:blip r:embed="rId22" cstate="print"/>
            <a:stretch>
              <a:fillRect/>
            </a:stretch>
          </p:blipFill>
          <p:spPr>
            <a:xfrm>
              <a:off x="1661356" y="3170597"/>
              <a:ext cx="73777" cy="73777"/>
            </a:xfrm>
            <a:prstGeom prst="rect">
              <a:avLst/>
            </a:prstGeom>
          </p:spPr>
        </p:pic>
        <p:pic>
          <p:nvPicPr>
            <p:cNvPr id="48" name="object 48"/>
            <p:cNvPicPr/>
            <p:nvPr/>
          </p:nvPicPr>
          <p:blipFill>
            <a:blip r:embed="rId23" cstate="print"/>
            <a:stretch>
              <a:fillRect/>
            </a:stretch>
          </p:blipFill>
          <p:spPr>
            <a:xfrm>
              <a:off x="1663404" y="3561271"/>
              <a:ext cx="73777" cy="73777"/>
            </a:xfrm>
            <a:prstGeom prst="rect">
              <a:avLst/>
            </a:prstGeom>
          </p:spPr>
        </p:pic>
        <p:pic>
          <p:nvPicPr>
            <p:cNvPr id="49" name="object 49"/>
            <p:cNvPicPr/>
            <p:nvPr/>
          </p:nvPicPr>
          <p:blipFill>
            <a:blip r:embed="rId24" cstate="print"/>
            <a:stretch>
              <a:fillRect/>
            </a:stretch>
          </p:blipFill>
          <p:spPr>
            <a:xfrm>
              <a:off x="1665455" y="3951946"/>
              <a:ext cx="73777" cy="73777"/>
            </a:xfrm>
            <a:prstGeom prst="rect">
              <a:avLst/>
            </a:prstGeom>
          </p:spPr>
        </p:pic>
        <p:pic>
          <p:nvPicPr>
            <p:cNvPr id="50" name="object 50"/>
            <p:cNvPicPr/>
            <p:nvPr/>
          </p:nvPicPr>
          <p:blipFill>
            <a:blip r:embed="rId25" cstate="print"/>
            <a:stretch>
              <a:fillRect/>
            </a:stretch>
          </p:blipFill>
          <p:spPr>
            <a:xfrm>
              <a:off x="1667503" y="4342620"/>
              <a:ext cx="73777" cy="73777"/>
            </a:xfrm>
            <a:prstGeom prst="rect">
              <a:avLst/>
            </a:prstGeom>
          </p:spPr>
        </p:pic>
        <p:pic>
          <p:nvPicPr>
            <p:cNvPr id="51" name="object 51"/>
            <p:cNvPicPr/>
            <p:nvPr/>
          </p:nvPicPr>
          <p:blipFill>
            <a:blip r:embed="rId24" cstate="print"/>
            <a:stretch>
              <a:fillRect/>
            </a:stretch>
          </p:blipFill>
          <p:spPr>
            <a:xfrm>
              <a:off x="1669553" y="4733295"/>
              <a:ext cx="73777" cy="73777"/>
            </a:xfrm>
            <a:prstGeom prst="rect">
              <a:avLst/>
            </a:prstGeom>
          </p:spPr>
        </p:pic>
        <p:pic>
          <p:nvPicPr>
            <p:cNvPr id="52" name="object 52"/>
            <p:cNvPicPr/>
            <p:nvPr/>
          </p:nvPicPr>
          <p:blipFill>
            <a:blip r:embed="rId9" cstate="print"/>
            <a:stretch>
              <a:fillRect/>
            </a:stretch>
          </p:blipFill>
          <p:spPr>
            <a:xfrm>
              <a:off x="2037687" y="433831"/>
              <a:ext cx="73777" cy="73777"/>
            </a:xfrm>
            <a:prstGeom prst="rect">
              <a:avLst/>
            </a:prstGeom>
          </p:spPr>
        </p:pic>
        <p:pic>
          <p:nvPicPr>
            <p:cNvPr id="53" name="object 53"/>
            <p:cNvPicPr/>
            <p:nvPr/>
          </p:nvPicPr>
          <p:blipFill>
            <a:blip r:embed="rId6" cstate="print"/>
            <a:stretch>
              <a:fillRect/>
            </a:stretch>
          </p:blipFill>
          <p:spPr>
            <a:xfrm>
              <a:off x="2039737" y="824505"/>
              <a:ext cx="73777" cy="73777"/>
            </a:xfrm>
            <a:prstGeom prst="rect">
              <a:avLst/>
            </a:prstGeom>
          </p:spPr>
        </p:pic>
        <p:pic>
          <p:nvPicPr>
            <p:cNvPr id="54" name="object 54"/>
            <p:cNvPicPr/>
            <p:nvPr/>
          </p:nvPicPr>
          <p:blipFill>
            <a:blip r:embed="rId10" cstate="print"/>
            <a:stretch>
              <a:fillRect/>
            </a:stretch>
          </p:blipFill>
          <p:spPr>
            <a:xfrm>
              <a:off x="2041786" y="1215180"/>
              <a:ext cx="73777" cy="73777"/>
            </a:xfrm>
            <a:prstGeom prst="rect">
              <a:avLst/>
            </a:prstGeom>
          </p:spPr>
        </p:pic>
        <p:pic>
          <p:nvPicPr>
            <p:cNvPr id="55" name="object 55"/>
            <p:cNvPicPr/>
            <p:nvPr/>
          </p:nvPicPr>
          <p:blipFill>
            <a:blip r:embed="rId6" cstate="print"/>
            <a:stretch>
              <a:fillRect/>
            </a:stretch>
          </p:blipFill>
          <p:spPr>
            <a:xfrm>
              <a:off x="2043836" y="1605854"/>
              <a:ext cx="73777" cy="73777"/>
            </a:xfrm>
            <a:prstGeom prst="rect">
              <a:avLst/>
            </a:prstGeom>
          </p:spPr>
        </p:pic>
        <p:pic>
          <p:nvPicPr>
            <p:cNvPr id="56" name="object 56"/>
            <p:cNvPicPr/>
            <p:nvPr/>
          </p:nvPicPr>
          <p:blipFill>
            <a:blip r:embed="rId10" cstate="print"/>
            <a:stretch>
              <a:fillRect/>
            </a:stretch>
          </p:blipFill>
          <p:spPr>
            <a:xfrm>
              <a:off x="2045883" y="1996528"/>
              <a:ext cx="73777" cy="73777"/>
            </a:xfrm>
            <a:prstGeom prst="rect">
              <a:avLst/>
            </a:prstGeom>
          </p:spPr>
        </p:pic>
        <p:pic>
          <p:nvPicPr>
            <p:cNvPr id="57" name="object 57"/>
            <p:cNvPicPr/>
            <p:nvPr/>
          </p:nvPicPr>
          <p:blipFill>
            <a:blip r:embed="rId19" cstate="print"/>
            <a:stretch>
              <a:fillRect/>
            </a:stretch>
          </p:blipFill>
          <p:spPr>
            <a:xfrm>
              <a:off x="2047933" y="2387203"/>
              <a:ext cx="73777" cy="73767"/>
            </a:xfrm>
            <a:prstGeom prst="rect">
              <a:avLst/>
            </a:prstGeom>
          </p:spPr>
        </p:pic>
        <p:pic>
          <p:nvPicPr>
            <p:cNvPr id="58" name="object 58"/>
            <p:cNvPicPr/>
            <p:nvPr/>
          </p:nvPicPr>
          <p:blipFill>
            <a:blip r:embed="rId19" cstate="print"/>
            <a:stretch>
              <a:fillRect/>
            </a:stretch>
          </p:blipFill>
          <p:spPr>
            <a:xfrm>
              <a:off x="2049981" y="2777877"/>
              <a:ext cx="73777" cy="73767"/>
            </a:xfrm>
            <a:prstGeom prst="rect">
              <a:avLst/>
            </a:prstGeom>
          </p:spPr>
        </p:pic>
        <p:pic>
          <p:nvPicPr>
            <p:cNvPr id="59" name="object 59"/>
            <p:cNvPicPr/>
            <p:nvPr/>
          </p:nvPicPr>
          <p:blipFill>
            <a:blip r:embed="rId26" cstate="print"/>
            <a:stretch>
              <a:fillRect/>
            </a:stretch>
          </p:blipFill>
          <p:spPr>
            <a:xfrm>
              <a:off x="2052031" y="3168552"/>
              <a:ext cx="73777" cy="73767"/>
            </a:xfrm>
            <a:prstGeom prst="rect">
              <a:avLst/>
            </a:prstGeom>
          </p:spPr>
        </p:pic>
        <p:pic>
          <p:nvPicPr>
            <p:cNvPr id="60" name="object 60"/>
            <p:cNvPicPr/>
            <p:nvPr/>
          </p:nvPicPr>
          <p:blipFill>
            <a:blip r:embed="rId19" cstate="print"/>
            <a:stretch>
              <a:fillRect/>
            </a:stretch>
          </p:blipFill>
          <p:spPr>
            <a:xfrm>
              <a:off x="2054079" y="3559221"/>
              <a:ext cx="73777" cy="73777"/>
            </a:xfrm>
            <a:prstGeom prst="rect">
              <a:avLst/>
            </a:prstGeom>
          </p:spPr>
        </p:pic>
        <p:pic>
          <p:nvPicPr>
            <p:cNvPr id="61" name="object 61"/>
            <p:cNvPicPr/>
            <p:nvPr/>
          </p:nvPicPr>
          <p:blipFill>
            <a:blip r:embed="rId9" cstate="print"/>
            <a:stretch>
              <a:fillRect/>
            </a:stretch>
          </p:blipFill>
          <p:spPr>
            <a:xfrm>
              <a:off x="2056127" y="3949896"/>
              <a:ext cx="73777" cy="73777"/>
            </a:xfrm>
            <a:prstGeom prst="rect">
              <a:avLst/>
            </a:prstGeom>
          </p:spPr>
        </p:pic>
        <p:pic>
          <p:nvPicPr>
            <p:cNvPr id="62" name="object 62"/>
            <p:cNvPicPr/>
            <p:nvPr/>
          </p:nvPicPr>
          <p:blipFill>
            <a:blip r:embed="rId19" cstate="print"/>
            <a:stretch>
              <a:fillRect/>
            </a:stretch>
          </p:blipFill>
          <p:spPr>
            <a:xfrm>
              <a:off x="2058177" y="4340570"/>
              <a:ext cx="73777" cy="73777"/>
            </a:xfrm>
            <a:prstGeom prst="rect">
              <a:avLst/>
            </a:prstGeom>
          </p:spPr>
        </p:pic>
        <p:pic>
          <p:nvPicPr>
            <p:cNvPr id="63" name="object 63"/>
            <p:cNvPicPr/>
            <p:nvPr/>
          </p:nvPicPr>
          <p:blipFill>
            <a:blip r:embed="rId22" cstate="print"/>
            <a:stretch>
              <a:fillRect/>
            </a:stretch>
          </p:blipFill>
          <p:spPr>
            <a:xfrm>
              <a:off x="2403212" y="431914"/>
              <a:ext cx="73777" cy="73777"/>
            </a:xfrm>
            <a:prstGeom prst="rect">
              <a:avLst/>
            </a:prstGeom>
          </p:spPr>
        </p:pic>
        <p:pic>
          <p:nvPicPr>
            <p:cNvPr id="64" name="object 64"/>
            <p:cNvPicPr/>
            <p:nvPr/>
          </p:nvPicPr>
          <p:blipFill>
            <a:blip r:embed="rId10" cstate="print"/>
            <a:stretch>
              <a:fillRect/>
            </a:stretch>
          </p:blipFill>
          <p:spPr>
            <a:xfrm>
              <a:off x="2060225" y="4731245"/>
              <a:ext cx="73777" cy="73777"/>
            </a:xfrm>
            <a:prstGeom prst="rect">
              <a:avLst/>
            </a:prstGeom>
          </p:spPr>
        </p:pic>
        <p:pic>
          <p:nvPicPr>
            <p:cNvPr id="65" name="object 65"/>
            <p:cNvPicPr/>
            <p:nvPr/>
          </p:nvPicPr>
          <p:blipFill>
            <a:blip r:embed="rId23" cstate="print"/>
            <a:stretch>
              <a:fillRect/>
            </a:stretch>
          </p:blipFill>
          <p:spPr>
            <a:xfrm>
              <a:off x="2405260" y="822588"/>
              <a:ext cx="73777" cy="73777"/>
            </a:xfrm>
            <a:prstGeom prst="rect">
              <a:avLst/>
            </a:prstGeom>
          </p:spPr>
        </p:pic>
        <p:pic>
          <p:nvPicPr>
            <p:cNvPr id="66" name="object 66"/>
            <p:cNvPicPr/>
            <p:nvPr/>
          </p:nvPicPr>
          <p:blipFill>
            <a:blip r:embed="rId27" cstate="print"/>
            <a:stretch>
              <a:fillRect/>
            </a:stretch>
          </p:blipFill>
          <p:spPr>
            <a:xfrm>
              <a:off x="2407311" y="1213262"/>
              <a:ext cx="73777" cy="73777"/>
            </a:xfrm>
            <a:prstGeom prst="rect">
              <a:avLst/>
            </a:prstGeom>
          </p:spPr>
        </p:pic>
        <p:pic>
          <p:nvPicPr>
            <p:cNvPr id="67" name="object 67"/>
            <p:cNvPicPr/>
            <p:nvPr/>
          </p:nvPicPr>
          <p:blipFill>
            <a:blip r:embed="rId4" cstate="print"/>
            <a:stretch>
              <a:fillRect/>
            </a:stretch>
          </p:blipFill>
          <p:spPr>
            <a:xfrm>
              <a:off x="2409357" y="1603937"/>
              <a:ext cx="73777" cy="73777"/>
            </a:xfrm>
            <a:prstGeom prst="rect">
              <a:avLst/>
            </a:prstGeom>
          </p:spPr>
        </p:pic>
        <p:pic>
          <p:nvPicPr>
            <p:cNvPr id="68" name="object 68"/>
            <p:cNvPicPr/>
            <p:nvPr/>
          </p:nvPicPr>
          <p:blipFill>
            <a:blip r:embed="rId11" cstate="print"/>
            <a:stretch>
              <a:fillRect/>
            </a:stretch>
          </p:blipFill>
          <p:spPr>
            <a:xfrm>
              <a:off x="2411406" y="1994611"/>
              <a:ext cx="73777" cy="73777"/>
            </a:xfrm>
            <a:prstGeom prst="rect">
              <a:avLst/>
            </a:prstGeom>
          </p:spPr>
        </p:pic>
        <p:pic>
          <p:nvPicPr>
            <p:cNvPr id="69" name="object 69"/>
            <p:cNvPicPr/>
            <p:nvPr/>
          </p:nvPicPr>
          <p:blipFill>
            <a:blip r:embed="rId13" cstate="print"/>
            <a:stretch>
              <a:fillRect/>
            </a:stretch>
          </p:blipFill>
          <p:spPr>
            <a:xfrm>
              <a:off x="2413456" y="2385286"/>
              <a:ext cx="73777" cy="73767"/>
            </a:xfrm>
            <a:prstGeom prst="rect">
              <a:avLst/>
            </a:prstGeom>
          </p:spPr>
        </p:pic>
        <p:pic>
          <p:nvPicPr>
            <p:cNvPr id="70" name="object 70"/>
            <p:cNvPicPr/>
            <p:nvPr/>
          </p:nvPicPr>
          <p:blipFill>
            <a:blip r:embed="rId28" cstate="print"/>
            <a:stretch>
              <a:fillRect/>
            </a:stretch>
          </p:blipFill>
          <p:spPr>
            <a:xfrm>
              <a:off x="2415503" y="2775960"/>
              <a:ext cx="73777" cy="73767"/>
            </a:xfrm>
            <a:prstGeom prst="rect">
              <a:avLst/>
            </a:prstGeom>
          </p:spPr>
        </p:pic>
        <p:pic>
          <p:nvPicPr>
            <p:cNvPr id="71" name="object 71"/>
            <p:cNvPicPr/>
            <p:nvPr/>
          </p:nvPicPr>
          <p:blipFill>
            <a:blip r:embed="rId2" cstate="print"/>
            <a:stretch>
              <a:fillRect/>
            </a:stretch>
          </p:blipFill>
          <p:spPr>
            <a:xfrm>
              <a:off x="2417553" y="3166635"/>
              <a:ext cx="73777" cy="73767"/>
            </a:xfrm>
            <a:prstGeom prst="rect">
              <a:avLst/>
            </a:prstGeom>
          </p:spPr>
        </p:pic>
        <p:pic>
          <p:nvPicPr>
            <p:cNvPr id="72" name="object 72"/>
            <p:cNvPicPr/>
            <p:nvPr/>
          </p:nvPicPr>
          <p:blipFill>
            <a:blip r:embed="rId23" cstate="print"/>
            <a:stretch>
              <a:fillRect/>
            </a:stretch>
          </p:blipFill>
          <p:spPr>
            <a:xfrm>
              <a:off x="2419601" y="3557304"/>
              <a:ext cx="73777" cy="73777"/>
            </a:xfrm>
            <a:prstGeom prst="rect">
              <a:avLst/>
            </a:prstGeom>
          </p:spPr>
        </p:pic>
        <p:pic>
          <p:nvPicPr>
            <p:cNvPr id="73" name="object 73"/>
            <p:cNvPicPr/>
            <p:nvPr/>
          </p:nvPicPr>
          <p:blipFill>
            <a:blip r:embed="rId16" cstate="print"/>
            <a:stretch>
              <a:fillRect/>
            </a:stretch>
          </p:blipFill>
          <p:spPr>
            <a:xfrm>
              <a:off x="2421651" y="3947979"/>
              <a:ext cx="73777" cy="73777"/>
            </a:xfrm>
            <a:prstGeom prst="rect">
              <a:avLst/>
            </a:prstGeom>
          </p:spPr>
        </p:pic>
        <p:pic>
          <p:nvPicPr>
            <p:cNvPr id="74" name="object 74"/>
            <p:cNvPicPr/>
            <p:nvPr/>
          </p:nvPicPr>
          <p:blipFill>
            <a:blip r:embed="rId9" cstate="print"/>
            <a:stretch>
              <a:fillRect/>
            </a:stretch>
          </p:blipFill>
          <p:spPr>
            <a:xfrm>
              <a:off x="2423700" y="4338653"/>
              <a:ext cx="73777" cy="73777"/>
            </a:xfrm>
            <a:prstGeom prst="rect">
              <a:avLst/>
            </a:prstGeom>
          </p:spPr>
        </p:pic>
        <p:pic>
          <p:nvPicPr>
            <p:cNvPr id="75" name="object 75"/>
            <p:cNvPicPr/>
            <p:nvPr/>
          </p:nvPicPr>
          <p:blipFill>
            <a:blip r:embed="rId19" cstate="print"/>
            <a:stretch>
              <a:fillRect/>
            </a:stretch>
          </p:blipFill>
          <p:spPr>
            <a:xfrm>
              <a:off x="2425750" y="4729328"/>
              <a:ext cx="73777" cy="73777"/>
            </a:xfrm>
            <a:prstGeom prst="rect">
              <a:avLst/>
            </a:prstGeom>
          </p:spPr>
        </p:pic>
        <p:pic>
          <p:nvPicPr>
            <p:cNvPr id="76" name="object 76"/>
            <p:cNvPicPr/>
            <p:nvPr/>
          </p:nvPicPr>
          <p:blipFill>
            <a:blip r:embed="rId29" cstate="print"/>
            <a:stretch>
              <a:fillRect/>
            </a:stretch>
          </p:blipFill>
          <p:spPr>
            <a:xfrm>
              <a:off x="2793884" y="429858"/>
              <a:ext cx="73777" cy="73777"/>
            </a:xfrm>
            <a:prstGeom prst="rect">
              <a:avLst/>
            </a:prstGeom>
          </p:spPr>
        </p:pic>
        <p:pic>
          <p:nvPicPr>
            <p:cNvPr id="77" name="object 77"/>
            <p:cNvPicPr/>
            <p:nvPr/>
          </p:nvPicPr>
          <p:blipFill>
            <a:blip r:embed="rId19" cstate="print"/>
            <a:stretch>
              <a:fillRect/>
            </a:stretch>
          </p:blipFill>
          <p:spPr>
            <a:xfrm>
              <a:off x="2795934" y="820538"/>
              <a:ext cx="73777" cy="73777"/>
            </a:xfrm>
            <a:prstGeom prst="rect">
              <a:avLst/>
            </a:prstGeom>
          </p:spPr>
        </p:pic>
        <p:pic>
          <p:nvPicPr>
            <p:cNvPr id="78" name="object 78"/>
            <p:cNvPicPr/>
            <p:nvPr/>
          </p:nvPicPr>
          <p:blipFill>
            <a:blip r:embed="rId9" cstate="print"/>
            <a:stretch>
              <a:fillRect/>
            </a:stretch>
          </p:blipFill>
          <p:spPr>
            <a:xfrm>
              <a:off x="2797982" y="1211212"/>
              <a:ext cx="73777" cy="73777"/>
            </a:xfrm>
            <a:prstGeom prst="rect">
              <a:avLst/>
            </a:prstGeom>
          </p:spPr>
        </p:pic>
        <p:pic>
          <p:nvPicPr>
            <p:cNvPr id="79" name="object 79"/>
            <p:cNvPicPr/>
            <p:nvPr/>
          </p:nvPicPr>
          <p:blipFill>
            <a:blip r:embed="rId8" cstate="print"/>
            <a:stretch>
              <a:fillRect/>
            </a:stretch>
          </p:blipFill>
          <p:spPr>
            <a:xfrm>
              <a:off x="2800033" y="1601887"/>
              <a:ext cx="73777" cy="73777"/>
            </a:xfrm>
            <a:prstGeom prst="rect">
              <a:avLst/>
            </a:prstGeom>
          </p:spPr>
        </p:pic>
        <p:pic>
          <p:nvPicPr>
            <p:cNvPr id="80" name="object 80"/>
            <p:cNvPicPr/>
            <p:nvPr/>
          </p:nvPicPr>
          <p:blipFill>
            <a:blip r:embed="rId30" cstate="print"/>
            <a:stretch>
              <a:fillRect/>
            </a:stretch>
          </p:blipFill>
          <p:spPr>
            <a:xfrm>
              <a:off x="2802080" y="1992561"/>
              <a:ext cx="73777" cy="73777"/>
            </a:xfrm>
            <a:prstGeom prst="rect">
              <a:avLst/>
            </a:prstGeom>
          </p:spPr>
        </p:pic>
        <p:pic>
          <p:nvPicPr>
            <p:cNvPr id="81" name="object 81"/>
            <p:cNvPicPr/>
            <p:nvPr/>
          </p:nvPicPr>
          <p:blipFill>
            <a:blip r:embed="rId31" cstate="print"/>
            <a:stretch>
              <a:fillRect/>
            </a:stretch>
          </p:blipFill>
          <p:spPr>
            <a:xfrm>
              <a:off x="2804130" y="2383236"/>
              <a:ext cx="73777" cy="73777"/>
            </a:xfrm>
            <a:prstGeom prst="rect">
              <a:avLst/>
            </a:prstGeom>
          </p:spPr>
        </p:pic>
        <p:pic>
          <p:nvPicPr>
            <p:cNvPr id="82" name="object 82"/>
            <p:cNvPicPr/>
            <p:nvPr/>
          </p:nvPicPr>
          <p:blipFill>
            <a:blip r:embed="rId30" cstate="print"/>
            <a:stretch>
              <a:fillRect/>
            </a:stretch>
          </p:blipFill>
          <p:spPr>
            <a:xfrm>
              <a:off x="2806178" y="2773910"/>
              <a:ext cx="73777" cy="73777"/>
            </a:xfrm>
            <a:prstGeom prst="rect">
              <a:avLst/>
            </a:prstGeom>
          </p:spPr>
        </p:pic>
        <p:pic>
          <p:nvPicPr>
            <p:cNvPr id="83" name="object 83"/>
            <p:cNvPicPr/>
            <p:nvPr/>
          </p:nvPicPr>
          <p:blipFill>
            <a:blip r:embed="rId31" cstate="print"/>
            <a:stretch>
              <a:fillRect/>
            </a:stretch>
          </p:blipFill>
          <p:spPr>
            <a:xfrm>
              <a:off x="2808228" y="3164585"/>
              <a:ext cx="73777" cy="73777"/>
            </a:xfrm>
            <a:prstGeom prst="rect">
              <a:avLst/>
            </a:prstGeom>
          </p:spPr>
        </p:pic>
        <p:pic>
          <p:nvPicPr>
            <p:cNvPr id="84" name="object 84"/>
            <p:cNvPicPr/>
            <p:nvPr/>
          </p:nvPicPr>
          <p:blipFill>
            <a:blip r:embed="rId32" cstate="print"/>
            <a:stretch>
              <a:fillRect/>
            </a:stretch>
          </p:blipFill>
          <p:spPr>
            <a:xfrm>
              <a:off x="2810275" y="3555259"/>
              <a:ext cx="73777" cy="73767"/>
            </a:xfrm>
            <a:prstGeom prst="rect">
              <a:avLst/>
            </a:prstGeom>
          </p:spPr>
        </p:pic>
        <p:pic>
          <p:nvPicPr>
            <p:cNvPr id="85" name="object 85"/>
            <p:cNvPicPr/>
            <p:nvPr/>
          </p:nvPicPr>
          <p:blipFill>
            <a:blip r:embed="rId5" cstate="print"/>
            <a:stretch>
              <a:fillRect/>
            </a:stretch>
          </p:blipFill>
          <p:spPr>
            <a:xfrm>
              <a:off x="2812325" y="3945934"/>
              <a:ext cx="73777" cy="73767"/>
            </a:xfrm>
            <a:prstGeom prst="rect">
              <a:avLst/>
            </a:prstGeom>
          </p:spPr>
        </p:pic>
        <p:pic>
          <p:nvPicPr>
            <p:cNvPr id="86" name="object 86"/>
            <p:cNvPicPr/>
            <p:nvPr/>
          </p:nvPicPr>
          <p:blipFill>
            <a:blip r:embed="rId2" cstate="print"/>
            <a:stretch>
              <a:fillRect/>
            </a:stretch>
          </p:blipFill>
          <p:spPr>
            <a:xfrm>
              <a:off x="2814373" y="4336608"/>
              <a:ext cx="73777" cy="73767"/>
            </a:xfrm>
            <a:prstGeom prst="rect">
              <a:avLst/>
            </a:prstGeom>
          </p:spPr>
        </p:pic>
        <p:pic>
          <p:nvPicPr>
            <p:cNvPr id="87" name="object 87"/>
            <p:cNvPicPr/>
            <p:nvPr/>
          </p:nvPicPr>
          <p:blipFill>
            <a:blip r:embed="rId16" cstate="print"/>
            <a:stretch>
              <a:fillRect/>
            </a:stretch>
          </p:blipFill>
          <p:spPr>
            <a:xfrm>
              <a:off x="2816424" y="4727278"/>
              <a:ext cx="73777" cy="73777"/>
            </a:xfrm>
            <a:prstGeom prst="rect">
              <a:avLst/>
            </a:prstGeom>
          </p:spPr>
        </p:pic>
        <p:pic>
          <p:nvPicPr>
            <p:cNvPr id="88" name="object 88"/>
            <p:cNvPicPr/>
            <p:nvPr/>
          </p:nvPicPr>
          <p:blipFill>
            <a:blip r:embed="rId28" cstate="print"/>
            <a:stretch>
              <a:fillRect/>
            </a:stretch>
          </p:blipFill>
          <p:spPr>
            <a:xfrm>
              <a:off x="3196295" y="427757"/>
              <a:ext cx="73777" cy="73767"/>
            </a:xfrm>
            <a:prstGeom prst="rect">
              <a:avLst/>
            </a:prstGeom>
          </p:spPr>
        </p:pic>
        <p:pic>
          <p:nvPicPr>
            <p:cNvPr id="89" name="object 89"/>
            <p:cNvPicPr/>
            <p:nvPr/>
          </p:nvPicPr>
          <p:blipFill>
            <a:blip r:embed="rId2" cstate="print"/>
            <a:stretch>
              <a:fillRect/>
            </a:stretch>
          </p:blipFill>
          <p:spPr>
            <a:xfrm>
              <a:off x="3198345" y="818431"/>
              <a:ext cx="73777" cy="73767"/>
            </a:xfrm>
            <a:prstGeom prst="rect">
              <a:avLst/>
            </a:prstGeom>
          </p:spPr>
        </p:pic>
        <p:pic>
          <p:nvPicPr>
            <p:cNvPr id="90" name="object 90"/>
            <p:cNvPicPr/>
            <p:nvPr/>
          </p:nvPicPr>
          <p:blipFill>
            <a:blip r:embed="rId15" cstate="print"/>
            <a:stretch>
              <a:fillRect/>
            </a:stretch>
          </p:blipFill>
          <p:spPr>
            <a:xfrm>
              <a:off x="3200393" y="1209106"/>
              <a:ext cx="73777" cy="73767"/>
            </a:xfrm>
            <a:prstGeom prst="rect">
              <a:avLst/>
            </a:prstGeom>
          </p:spPr>
        </p:pic>
        <p:pic>
          <p:nvPicPr>
            <p:cNvPr id="91" name="object 91"/>
            <p:cNvPicPr/>
            <p:nvPr/>
          </p:nvPicPr>
          <p:blipFill>
            <a:blip r:embed="rId33" cstate="print"/>
            <a:stretch>
              <a:fillRect/>
            </a:stretch>
          </p:blipFill>
          <p:spPr>
            <a:xfrm>
              <a:off x="3202443" y="1599775"/>
              <a:ext cx="73777" cy="73777"/>
            </a:xfrm>
            <a:prstGeom prst="rect">
              <a:avLst/>
            </a:prstGeom>
          </p:spPr>
        </p:pic>
        <p:pic>
          <p:nvPicPr>
            <p:cNvPr id="92" name="object 92"/>
            <p:cNvPicPr/>
            <p:nvPr/>
          </p:nvPicPr>
          <p:blipFill>
            <a:blip r:embed="rId2" cstate="print"/>
            <a:stretch>
              <a:fillRect/>
            </a:stretch>
          </p:blipFill>
          <p:spPr>
            <a:xfrm>
              <a:off x="3204490" y="1990450"/>
              <a:ext cx="73777" cy="73777"/>
            </a:xfrm>
            <a:prstGeom prst="rect">
              <a:avLst/>
            </a:prstGeom>
          </p:spPr>
        </p:pic>
        <p:pic>
          <p:nvPicPr>
            <p:cNvPr id="93" name="object 93"/>
            <p:cNvPicPr/>
            <p:nvPr/>
          </p:nvPicPr>
          <p:blipFill>
            <a:blip r:embed="rId16" cstate="print"/>
            <a:stretch>
              <a:fillRect/>
            </a:stretch>
          </p:blipFill>
          <p:spPr>
            <a:xfrm>
              <a:off x="3206541" y="2381124"/>
              <a:ext cx="73777" cy="73777"/>
            </a:xfrm>
            <a:prstGeom prst="rect">
              <a:avLst/>
            </a:prstGeom>
          </p:spPr>
        </p:pic>
        <p:pic>
          <p:nvPicPr>
            <p:cNvPr id="94" name="object 94"/>
            <p:cNvPicPr/>
            <p:nvPr/>
          </p:nvPicPr>
          <p:blipFill>
            <a:blip r:embed="rId9" cstate="print"/>
            <a:stretch>
              <a:fillRect/>
            </a:stretch>
          </p:blipFill>
          <p:spPr>
            <a:xfrm>
              <a:off x="3208589" y="2771799"/>
              <a:ext cx="73777" cy="73777"/>
            </a:xfrm>
            <a:prstGeom prst="rect">
              <a:avLst/>
            </a:prstGeom>
          </p:spPr>
        </p:pic>
        <p:pic>
          <p:nvPicPr>
            <p:cNvPr id="95" name="object 95"/>
            <p:cNvPicPr/>
            <p:nvPr/>
          </p:nvPicPr>
          <p:blipFill>
            <a:blip r:embed="rId6" cstate="print"/>
            <a:stretch>
              <a:fillRect/>
            </a:stretch>
          </p:blipFill>
          <p:spPr>
            <a:xfrm>
              <a:off x="3210639" y="3162473"/>
              <a:ext cx="73777" cy="73777"/>
            </a:xfrm>
            <a:prstGeom prst="rect">
              <a:avLst/>
            </a:prstGeom>
          </p:spPr>
        </p:pic>
        <p:pic>
          <p:nvPicPr>
            <p:cNvPr id="96" name="object 96"/>
            <p:cNvPicPr/>
            <p:nvPr/>
          </p:nvPicPr>
          <p:blipFill>
            <a:blip r:embed="rId10" cstate="print"/>
            <a:stretch>
              <a:fillRect/>
            </a:stretch>
          </p:blipFill>
          <p:spPr>
            <a:xfrm>
              <a:off x="3212686" y="3553148"/>
              <a:ext cx="73777" cy="73777"/>
            </a:xfrm>
            <a:prstGeom prst="rect">
              <a:avLst/>
            </a:prstGeom>
          </p:spPr>
        </p:pic>
        <p:pic>
          <p:nvPicPr>
            <p:cNvPr id="97" name="object 97"/>
            <p:cNvPicPr/>
            <p:nvPr/>
          </p:nvPicPr>
          <p:blipFill>
            <a:blip r:embed="rId6" cstate="print"/>
            <a:stretch>
              <a:fillRect/>
            </a:stretch>
          </p:blipFill>
          <p:spPr>
            <a:xfrm>
              <a:off x="3214736" y="3943822"/>
              <a:ext cx="73777" cy="73777"/>
            </a:xfrm>
            <a:prstGeom prst="rect">
              <a:avLst/>
            </a:prstGeom>
          </p:spPr>
        </p:pic>
        <p:pic>
          <p:nvPicPr>
            <p:cNvPr id="98" name="object 98"/>
            <p:cNvPicPr/>
            <p:nvPr/>
          </p:nvPicPr>
          <p:blipFill>
            <a:blip r:embed="rId6" cstate="print"/>
            <a:stretch>
              <a:fillRect/>
            </a:stretch>
          </p:blipFill>
          <p:spPr>
            <a:xfrm>
              <a:off x="3216784" y="4334497"/>
              <a:ext cx="73777" cy="73767"/>
            </a:xfrm>
            <a:prstGeom prst="rect">
              <a:avLst/>
            </a:prstGeom>
          </p:spPr>
        </p:pic>
        <p:pic>
          <p:nvPicPr>
            <p:cNvPr id="99" name="object 99"/>
            <p:cNvPicPr/>
            <p:nvPr/>
          </p:nvPicPr>
          <p:blipFill>
            <a:blip r:embed="rId34" cstate="print"/>
            <a:stretch>
              <a:fillRect/>
            </a:stretch>
          </p:blipFill>
          <p:spPr>
            <a:xfrm>
              <a:off x="3218834" y="4725171"/>
              <a:ext cx="73777" cy="73767"/>
            </a:xfrm>
            <a:prstGeom prst="rect">
              <a:avLst/>
            </a:prstGeom>
          </p:spPr>
        </p:pic>
        <p:pic>
          <p:nvPicPr>
            <p:cNvPr id="100" name="object 100"/>
            <p:cNvPicPr/>
            <p:nvPr/>
          </p:nvPicPr>
          <p:blipFill>
            <a:blip r:embed="rId30" cstate="print"/>
            <a:stretch>
              <a:fillRect/>
            </a:stretch>
          </p:blipFill>
          <p:spPr>
            <a:xfrm>
              <a:off x="3586970" y="425707"/>
              <a:ext cx="73777" cy="73777"/>
            </a:xfrm>
            <a:prstGeom prst="rect">
              <a:avLst/>
            </a:prstGeom>
          </p:spPr>
        </p:pic>
        <p:pic>
          <p:nvPicPr>
            <p:cNvPr id="101" name="object 101"/>
            <p:cNvPicPr/>
            <p:nvPr/>
          </p:nvPicPr>
          <p:blipFill>
            <a:blip r:embed="rId31" cstate="print"/>
            <a:stretch>
              <a:fillRect/>
            </a:stretch>
          </p:blipFill>
          <p:spPr>
            <a:xfrm>
              <a:off x="3589020" y="816381"/>
              <a:ext cx="73777" cy="73777"/>
            </a:xfrm>
            <a:prstGeom prst="rect">
              <a:avLst/>
            </a:prstGeom>
          </p:spPr>
        </p:pic>
        <p:pic>
          <p:nvPicPr>
            <p:cNvPr id="102" name="object 102"/>
            <p:cNvPicPr/>
            <p:nvPr/>
          </p:nvPicPr>
          <p:blipFill>
            <a:blip r:embed="rId30" cstate="print"/>
            <a:stretch>
              <a:fillRect/>
            </a:stretch>
          </p:blipFill>
          <p:spPr>
            <a:xfrm>
              <a:off x="3591067" y="1207056"/>
              <a:ext cx="73777" cy="73777"/>
            </a:xfrm>
            <a:prstGeom prst="rect">
              <a:avLst/>
            </a:prstGeom>
          </p:spPr>
        </p:pic>
        <p:pic>
          <p:nvPicPr>
            <p:cNvPr id="103" name="object 103"/>
            <p:cNvPicPr/>
            <p:nvPr/>
          </p:nvPicPr>
          <p:blipFill>
            <a:blip r:embed="rId19" cstate="print"/>
            <a:stretch>
              <a:fillRect/>
            </a:stretch>
          </p:blipFill>
          <p:spPr>
            <a:xfrm>
              <a:off x="3593117" y="1597730"/>
              <a:ext cx="73777" cy="73767"/>
            </a:xfrm>
            <a:prstGeom prst="rect">
              <a:avLst/>
            </a:prstGeom>
          </p:spPr>
        </p:pic>
        <p:pic>
          <p:nvPicPr>
            <p:cNvPr id="104" name="object 104"/>
            <p:cNvPicPr/>
            <p:nvPr/>
          </p:nvPicPr>
          <p:blipFill>
            <a:blip r:embed="rId15" cstate="print"/>
            <a:stretch>
              <a:fillRect/>
            </a:stretch>
          </p:blipFill>
          <p:spPr>
            <a:xfrm>
              <a:off x="3595165" y="1988405"/>
              <a:ext cx="73777" cy="73767"/>
            </a:xfrm>
            <a:prstGeom prst="rect">
              <a:avLst/>
            </a:prstGeom>
          </p:spPr>
        </p:pic>
        <p:pic>
          <p:nvPicPr>
            <p:cNvPr id="105" name="object 105"/>
            <p:cNvPicPr/>
            <p:nvPr/>
          </p:nvPicPr>
          <p:blipFill>
            <a:blip r:embed="rId14" cstate="print"/>
            <a:stretch>
              <a:fillRect/>
            </a:stretch>
          </p:blipFill>
          <p:spPr>
            <a:xfrm>
              <a:off x="3597216" y="2379079"/>
              <a:ext cx="73777" cy="73767"/>
            </a:xfrm>
            <a:prstGeom prst="rect">
              <a:avLst/>
            </a:prstGeom>
          </p:spPr>
        </p:pic>
        <p:pic>
          <p:nvPicPr>
            <p:cNvPr id="106" name="object 106"/>
            <p:cNvPicPr/>
            <p:nvPr/>
          </p:nvPicPr>
          <p:blipFill>
            <a:blip r:embed="rId2" cstate="print"/>
            <a:stretch>
              <a:fillRect/>
            </a:stretch>
          </p:blipFill>
          <p:spPr>
            <a:xfrm>
              <a:off x="3599263" y="2769749"/>
              <a:ext cx="73777" cy="73777"/>
            </a:xfrm>
            <a:prstGeom prst="rect">
              <a:avLst/>
            </a:prstGeom>
          </p:spPr>
        </p:pic>
        <p:pic>
          <p:nvPicPr>
            <p:cNvPr id="107" name="object 107"/>
            <p:cNvPicPr/>
            <p:nvPr/>
          </p:nvPicPr>
          <p:blipFill>
            <a:blip r:embed="rId16" cstate="print"/>
            <a:stretch>
              <a:fillRect/>
            </a:stretch>
          </p:blipFill>
          <p:spPr>
            <a:xfrm>
              <a:off x="3601313" y="3160423"/>
              <a:ext cx="73777" cy="73777"/>
            </a:xfrm>
            <a:prstGeom prst="rect">
              <a:avLst/>
            </a:prstGeom>
          </p:spPr>
        </p:pic>
        <p:pic>
          <p:nvPicPr>
            <p:cNvPr id="108" name="object 108"/>
            <p:cNvPicPr/>
            <p:nvPr/>
          </p:nvPicPr>
          <p:blipFill>
            <a:blip r:embed="rId2" cstate="print"/>
            <a:stretch>
              <a:fillRect/>
            </a:stretch>
          </p:blipFill>
          <p:spPr>
            <a:xfrm>
              <a:off x="3603361" y="3551098"/>
              <a:ext cx="73777" cy="73777"/>
            </a:xfrm>
            <a:prstGeom prst="rect">
              <a:avLst/>
            </a:prstGeom>
          </p:spPr>
        </p:pic>
        <p:pic>
          <p:nvPicPr>
            <p:cNvPr id="109" name="object 109"/>
            <p:cNvPicPr/>
            <p:nvPr/>
          </p:nvPicPr>
          <p:blipFill>
            <a:blip r:embed="rId3" cstate="print"/>
            <a:stretch>
              <a:fillRect/>
            </a:stretch>
          </p:blipFill>
          <p:spPr>
            <a:xfrm>
              <a:off x="3605411" y="3941772"/>
              <a:ext cx="73777" cy="73777"/>
            </a:xfrm>
            <a:prstGeom prst="rect">
              <a:avLst/>
            </a:prstGeom>
          </p:spPr>
        </p:pic>
        <p:pic>
          <p:nvPicPr>
            <p:cNvPr id="110" name="object 110"/>
            <p:cNvPicPr/>
            <p:nvPr/>
          </p:nvPicPr>
          <p:blipFill>
            <a:blip r:embed="rId35" cstate="print"/>
            <a:stretch>
              <a:fillRect/>
            </a:stretch>
          </p:blipFill>
          <p:spPr>
            <a:xfrm>
              <a:off x="3607458" y="4332447"/>
              <a:ext cx="73777" cy="73777"/>
            </a:xfrm>
            <a:prstGeom prst="rect">
              <a:avLst/>
            </a:prstGeom>
          </p:spPr>
        </p:pic>
        <p:pic>
          <p:nvPicPr>
            <p:cNvPr id="111" name="object 111"/>
            <p:cNvPicPr/>
            <p:nvPr/>
          </p:nvPicPr>
          <p:blipFill>
            <a:blip r:embed="rId36" cstate="print"/>
            <a:stretch>
              <a:fillRect/>
            </a:stretch>
          </p:blipFill>
          <p:spPr>
            <a:xfrm>
              <a:off x="3609509" y="4723121"/>
              <a:ext cx="73777" cy="73777"/>
            </a:xfrm>
            <a:prstGeom prst="rect">
              <a:avLst/>
            </a:prstGeom>
          </p:spPr>
        </p:pic>
      </p:grpSp>
      <p:sp>
        <p:nvSpPr>
          <p:cNvPr id="112" name="object 112"/>
          <p:cNvSpPr/>
          <p:nvPr/>
        </p:nvSpPr>
        <p:spPr>
          <a:xfrm>
            <a:off x="4153009" y="5747127"/>
            <a:ext cx="4583424" cy="1110526"/>
          </a:xfrm>
          <a:custGeom>
            <a:avLst/>
            <a:gdLst/>
            <a:ahLst/>
            <a:cxnLst/>
            <a:rect l="l" t="t" r="r" b="b"/>
            <a:pathLst>
              <a:path w="7558405" h="1831340">
                <a:moveTo>
                  <a:pt x="7471399" y="0"/>
                </a:moveTo>
                <a:lnTo>
                  <a:pt x="4025" y="0"/>
                </a:lnTo>
                <a:lnTo>
                  <a:pt x="0" y="1831118"/>
                </a:lnTo>
                <a:lnTo>
                  <a:pt x="7558344" y="1831118"/>
                </a:lnTo>
                <a:lnTo>
                  <a:pt x="7471399" y="0"/>
                </a:lnTo>
                <a:close/>
              </a:path>
            </a:pathLst>
          </a:custGeom>
          <a:solidFill>
            <a:srgbClr val="2F2F2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13" name="object 113"/>
          <p:cNvGrpSpPr/>
          <p:nvPr/>
        </p:nvGrpSpPr>
        <p:grpSpPr>
          <a:xfrm>
            <a:off x="5861525" y="5273604"/>
            <a:ext cx="316523" cy="57375"/>
            <a:chOff x="9665384" y="8696564"/>
            <a:chExt cx="521970" cy="94615"/>
          </a:xfrm>
        </p:grpSpPr>
        <p:pic>
          <p:nvPicPr>
            <p:cNvPr id="114" name="object 114"/>
            <p:cNvPicPr/>
            <p:nvPr/>
          </p:nvPicPr>
          <p:blipFill>
            <a:blip r:embed="rId37" cstate="print"/>
            <a:stretch>
              <a:fillRect/>
            </a:stretch>
          </p:blipFill>
          <p:spPr>
            <a:xfrm>
              <a:off x="9665384" y="8696564"/>
              <a:ext cx="253921" cy="94143"/>
            </a:xfrm>
            <a:prstGeom prst="rect">
              <a:avLst/>
            </a:prstGeom>
          </p:spPr>
        </p:pic>
        <p:pic>
          <p:nvPicPr>
            <p:cNvPr id="115" name="object 115"/>
            <p:cNvPicPr/>
            <p:nvPr/>
          </p:nvPicPr>
          <p:blipFill>
            <a:blip r:embed="rId38" cstate="print"/>
            <a:stretch>
              <a:fillRect/>
            </a:stretch>
          </p:blipFill>
          <p:spPr>
            <a:xfrm>
              <a:off x="9945411" y="8719185"/>
              <a:ext cx="63893" cy="71914"/>
            </a:xfrm>
            <a:prstGeom prst="rect">
              <a:avLst/>
            </a:prstGeom>
          </p:spPr>
        </p:pic>
        <p:pic>
          <p:nvPicPr>
            <p:cNvPr id="116" name="object 116"/>
            <p:cNvPicPr/>
            <p:nvPr/>
          </p:nvPicPr>
          <p:blipFill>
            <a:blip r:embed="rId39" cstate="print"/>
            <a:stretch>
              <a:fillRect/>
            </a:stretch>
          </p:blipFill>
          <p:spPr>
            <a:xfrm>
              <a:off x="10030742" y="8718022"/>
              <a:ext cx="156352" cy="72004"/>
            </a:xfrm>
            <a:prstGeom prst="rect">
              <a:avLst/>
            </a:prstGeom>
          </p:spPr>
        </p:pic>
      </p:grpSp>
      <p:grpSp>
        <p:nvGrpSpPr>
          <p:cNvPr id="117" name="object 117"/>
          <p:cNvGrpSpPr/>
          <p:nvPr/>
        </p:nvGrpSpPr>
        <p:grpSpPr>
          <a:xfrm>
            <a:off x="6247410" y="5274739"/>
            <a:ext cx="210630" cy="57760"/>
            <a:chOff x="10301735" y="8698435"/>
            <a:chExt cx="347345" cy="95250"/>
          </a:xfrm>
        </p:grpSpPr>
        <p:pic>
          <p:nvPicPr>
            <p:cNvPr id="118" name="object 118"/>
            <p:cNvPicPr/>
            <p:nvPr/>
          </p:nvPicPr>
          <p:blipFill>
            <a:blip r:embed="rId40" cstate="print"/>
            <a:stretch>
              <a:fillRect/>
            </a:stretch>
          </p:blipFill>
          <p:spPr>
            <a:xfrm>
              <a:off x="10301735" y="8698435"/>
              <a:ext cx="74269" cy="94143"/>
            </a:xfrm>
            <a:prstGeom prst="rect">
              <a:avLst/>
            </a:prstGeom>
          </p:spPr>
        </p:pic>
        <p:pic>
          <p:nvPicPr>
            <p:cNvPr id="119" name="object 119"/>
            <p:cNvPicPr/>
            <p:nvPr/>
          </p:nvPicPr>
          <p:blipFill>
            <a:blip r:embed="rId41" cstate="print"/>
            <a:stretch>
              <a:fillRect/>
            </a:stretch>
          </p:blipFill>
          <p:spPr>
            <a:xfrm>
              <a:off x="10396104" y="8719519"/>
              <a:ext cx="161240" cy="73823"/>
            </a:xfrm>
            <a:prstGeom prst="rect">
              <a:avLst/>
            </a:prstGeom>
          </p:spPr>
        </p:pic>
        <p:pic>
          <p:nvPicPr>
            <p:cNvPr id="120" name="object 120"/>
            <p:cNvPicPr/>
            <p:nvPr/>
          </p:nvPicPr>
          <p:blipFill>
            <a:blip r:embed="rId42" cstate="print"/>
            <a:stretch>
              <a:fillRect/>
            </a:stretch>
          </p:blipFill>
          <p:spPr>
            <a:xfrm>
              <a:off x="10579908" y="8720121"/>
              <a:ext cx="68790" cy="73547"/>
            </a:xfrm>
            <a:prstGeom prst="rect">
              <a:avLst/>
            </a:prstGeom>
          </p:spPr>
        </p:pic>
      </p:grpSp>
      <p:sp>
        <p:nvSpPr>
          <p:cNvPr id="121" name="object 121"/>
          <p:cNvSpPr/>
          <p:nvPr/>
        </p:nvSpPr>
        <p:spPr>
          <a:xfrm>
            <a:off x="5758569" y="5368107"/>
            <a:ext cx="24259" cy="72777"/>
          </a:xfrm>
          <a:custGeom>
            <a:avLst/>
            <a:gdLst/>
            <a:ahLst/>
            <a:cxnLst/>
            <a:rect l="l" t="t" r="r" b="b"/>
            <a:pathLst>
              <a:path w="40004" h="120015">
                <a:moveTo>
                  <a:pt x="481" y="0"/>
                </a:moveTo>
                <a:lnTo>
                  <a:pt x="471" y="3905"/>
                </a:lnTo>
                <a:lnTo>
                  <a:pt x="12407" y="4745"/>
                </a:lnTo>
                <a:lnTo>
                  <a:pt x="20695" y="7190"/>
                </a:lnTo>
                <a:lnTo>
                  <a:pt x="25520" y="11297"/>
                </a:lnTo>
                <a:lnTo>
                  <a:pt x="27067" y="17119"/>
                </a:lnTo>
                <a:lnTo>
                  <a:pt x="25494" y="25174"/>
                </a:lnTo>
                <a:lnTo>
                  <a:pt x="18650" y="39854"/>
                </a:lnTo>
                <a:lnTo>
                  <a:pt x="17078" y="47202"/>
                </a:lnTo>
                <a:lnTo>
                  <a:pt x="17036" y="55830"/>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3"/>
                </a:lnTo>
                <a:lnTo>
                  <a:pt x="24360" y="115629"/>
                </a:lnTo>
                <a:lnTo>
                  <a:pt x="30109" y="110515"/>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22" name="object 122"/>
          <p:cNvGrpSpPr/>
          <p:nvPr/>
        </p:nvGrpSpPr>
        <p:grpSpPr>
          <a:xfrm>
            <a:off x="5749917" y="5476179"/>
            <a:ext cx="316523" cy="57375"/>
            <a:chOff x="9481333" y="9030625"/>
            <a:chExt cx="521970" cy="94615"/>
          </a:xfrm>
        </p:grpSpPr>
        <p:pic>
          <p:nvPicPr>
            <p:cNvPr id="123" name="object 123"/>
            <p:cNvPicPr/>
            <p:nvPr/>
          </p:nvPicPr>
          <p:blipFill>
            <a:blip r:embed="rId43" cstate="print"/>
            <a:stretch>
              <a:fillRect/>
            </a:stretch>
          </p:blipFill>
          <p:spPr>
            <a:xfrm>
              <a:off x="9481333" y="9030625"/>
              <a:ext cx="253921" cy="94143"/>
            </a:xfrm>
            <a:prstGeom prst="rect">
              <a:avLst/>
            </a:prstGeom>
          </p:spPr>
        </p:pic>
        <p:pic>
          <p:nvPicPr>
            <p:cNvPr id="124" name="object 124"/>
            <p:cNvPicPr/>
            <p:nvPr/>
          </p:nvPicPr>
          <p:blipFill>
            <a:blip r:embed="rId44" cstate="print"/>
            <a:stretch>
              <a:fillRect/>
            </a:stretch>
          </p:blipFill>
          <p:spPr>
            <a:xfrm>
              <a:off x="9761358" y="9053246"/>
              <a:ext cx="63893" cy="71914"/>
            </a:xfrm>
            <a:prstGeom prst="rect">
              <a:avLst/>
            </a:prstGeom>
          </p:spPr>
        </p:pic>
        <p:pic>
          <p:nvPicPr>
            <p:cNvPr id="125" name="object 125"/>
            <p:cNvPicPr/>
            <p:nvPr/>
          </p:nvPicPr>
          <p:blipFill>
            <a:blip r:embed="rId45" cstate="print"/>
            <a:stretch>
              <a:fillRect/>
            </a:stretch>
          </p:blipFill>
          <p:spPr>
            <a:xfrm>
              <a:off x="9846692" y="9052083"/>
              <a:ext cx="156350" cy="72004"/>
            </a:xfrm>
            <a:prstGeom prst="rect">
              <a:avLst/>
            </a:prstGeom>
          </p:spPr>
        </p:pic>
      </p:grpSp>
      <p:grpSp>
        <p:nvGrpSpPr>
          <p:cNvPr id="126" name="object 126"/>
          <p:cNvGrpSpPr/>
          <p:nvPr/>
        </p:nvGrpSpPr>
        <p:grpSpPr>
          <a:xfrm>
            <a:off x="6136602" y="5470480"/>
            <a:ext cx="265309" cy="65075"/>
            <a:chOff x="10119004" y="9021226"/>
            <a:chExt cx="437515" cy="107314"/>
          </a:xfrm>
        </p:grpSpPr>
        <p:pic>
          <p:nvPicPr>
            <p:cNvPr id="127" name="object 127"/>
            <p:cNvPicPr/>
            <p:nvPr/>
          </p:nvPicPr>
          <p:blipFill>
            <a:blip r:embed="rId46" cstate="print"/>
            <a:stretch>
              <a:fillRect/>
            </a:stretch>
          </p:blipFill>
          <p:spPr>
            <a:xfrm>
              <a:off x="10119004" y="9021226"/>
              <a:ext cx="156205" cy="105621"/>
            </a:xfrm>
            <a:prstGeom prst="rect">
              <a:avLst/>
            </a:prstGeom>
          </p:spPr>
        </p:pic>
        <p:pic>
          <p:nvPicPr>
            <p:cNvPr id="128" name="object 128"/>
            <p:cNvPicPr/>
            <p:nvPr/>
          </p:nvPicPr>
          <p:blipFill>
            <a:blip r:embed="rId47" cstate="print"/>
            <a:stretch>
              <a:fillRect/>
            </a:stretch>
          </p:blipFill>
          <p:spPr>
            <a:xfrm>
              <a:off x="10302307" y="9023537"/>
              <a:ext cx="163558" cy="104116"/>
            </a:xfrm>
            <a:prstGeom prst="rect">
              <a:avLst/>
            </a:prstGeom>
          </p:spPr>
        </p:pic>
        <p:pic>
          <p:nvPicPr>
            <p:cNvPr id="129" name="object 129"/>
            <p:cNvPicPr/>
            <p:nvPr/>
          </p:nvPicPr>
          <p:blipFill>
            <a:blip r:embed="rId48" cstate="print"/>
            <a:stretch>
              <a:fillRect/>
            </a:stretch>
          </p:blipFill>
          <p:spPr>
            <a:xfrm>
              <a:off x="10487197" y="9054561"/>
              <a:ext cx="68790" cy="73547"/>
            </a:xfrm>
            <a:prstGeom prst="rect">
              <a:avLst/>
            </a:prstGeom>
          </p:spPr>
        </p:pic>
      </p:grpSp>
      <p:sp>
        <p:nvSpPr>
          <p:cNvPr id="130" name="object 130"/>
          <p:cNvSpPr/>
          <p:nvPr/>
        </p:nvSpPr>
        <p:spPr>
          <a:xfrm>
            <a:off x="5646959" y="5570682"/>
            <a:ext cx="24259" cy="72777"/>
          </a:xfrm>
          <a:custGeom>
            <a:avLst/>
            <a:gdLst/>
            <a:ahLst/>
            <a:cxnLst/>
            <a:rect l="l" t="t" r="r" b="b"/>
            <a:pathLst>
              <a:path w="40004" h="120015">
                <a:moveTo>
                  <a:pt x="481" y="0"/>
                </a:moveTo>
                <a:lnTo>
                  <a:pt x="471" y="3905"/>
                </a:lnTo>
                <a:lnTo>
                  <a:pt x="12405" y="4749"/>
                </a:lnTo>
                <a:lnTo>
                  <a:pt x="20691" y="7194"/>
                </a:lnTo>
                <a:lnTo>
                  <a:pt x="25516" y="11298"/>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5701744" y="5570906"/>
            <a:ext cx="23874" cy="72777"/>
          </a:xfrm>
          <a:custGeom>
            <a:avLst/>
            <a:gdLst/>
            <a:ahLst/>
            <a:cxnLst/>
            <a:rect l="l" t="t" r="r" b="b"/>
            <a:pathLst>
              <a:path w="39370" h="120015">
                <a:moveTo>
                  <a:pt x="6743" y="20"/>
                </a:moveTo>
                <a:lnTo>
                  <a:pt x="492" y="0"/>
                </a:lnTo>
                <a:lnTo>
                  <a:pt x="14622" y="10193"/>
                </a:lnTo>
                <a:lnTo>
                  <a:pt x="25048" y="24069"/>
                </a:lnTo>
                <a:lnTo>
                  <a:pt x="31481" y="40934"/>
                </a:lnTo>
                <a:lnTo>
                  <a:pt x="33632" y="60092"/>
                </a:lnTo>
                <a:lnTo>
                  <a:pt x="31323" y="79152"/>
                </a:lnTo>
                <a:lnTo>
                  <a:pt x="24751" y="95921"/>
                </a:lnTo>
                <a:lnTo>
                  <a:pt x="14212" y="109693"/>
                </a:lnTo>
                <a:lnTo>
                  <a:pt x="0" y="119765"/>
                </a:lnTo>
                <a:lnTo>
                  <a:pt x="6251" y="119786"/>
                </a:lnTo>
                <a:lnTo>
                  <a:pt x="19892" y="110442"/>
                </a:lnTo>
                <a:lnTo>
                  <a:pt x="30137" y="97041"/>
                </a:lnTo>
                <a:lnTo>
                  <a:pt x="36601" y="80095"/>
                </a:lnTo>
                <a:lnTo>
                  <a:pt x="38899" y="60113"/>
                </a:lnTo>
                <a:lnTo>
                  <a:pt x="36763" y="40029"/>
                </a:lnTo>
                <a:lnTo>
                  <a:pt x="30438" y="22987"/>
                </a:lnTo>
                <a:lnTo>
                  <a:pt x="20305" y="9485"/>
                </a:lnTo>
                <a:lnTo>
                  <a:pt x="6743" y="2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849760" y="6504819"/>
            <a:ext cx="45053" cy="16173"/>
          </a:xfrm>
          <a:custGeom>
            <a:avLst/>
            <a:gdLst/>
            <a:ahLst/>
            <a:cxnLst/>
            <a:rect l="l" t="t" r="r" b="b"/>
            <a:pathLst>
              <a:path w="74294" h="26670">
                <a:moveTo>
                  <a:pt x="20" y="21905"/>
                </a:moveTo>
                <a:lnTo>
                  <a:pt x="0" y="26082"/>
                </a:lnTo>
                <a:lnTo>
                  <a:pt x="73694" y="26386"/>
                </a:lnTo>
                <a:lnTo>
                  <a:pt x="73704" y="22208"/>
                </a:lnTo>
                <a:lnTo>
                  <a:pt x="20" y="21905"/>
                </a:lnTo>
                <a:close/>
              </a:path>
              <a:path w="74294" h="26670">
                <a:moveTo>
                  <a:pt x="104" y="0"/>
                </a:moveTo>
                <a:lnTo>
                  <a:pt x="94" y="4324"/>
                </a:lnTo>
                <a:lnTo>
                  <a:pt x="73777" y="4638"/>
                </a:lnTo>
                <a:lnTo>
                  <a:pt x="73798" y="314"/>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33" name="object 133"/>
          <p:cNvGrpSpPr/>
          <p:nvPr/>
        </p:nvGrpSpPr>
        <p:grpSpPr>
          <a:xfrm>
            <a:off x="5412458" y="6465397"/>
            <a:ext cx="3368545" cy="338857"/>
            <a:chOff x="8924838" y="10661919"/>
            <a:chExt cx="5554980" cy="558800"/>
          </a:xfrm>
        </p:grpSpPr>
        <p:pic>
          <p:nvPicPr>
            <p:cNvPr id="134" name="object 134"/>
            <p:cNvPicPr/>
            <p:nvPr/>
          </p:nvPicPr>
          <p:blipFill>
            <a:blip r:embed="rId49" cstate="print"/>
            <a:stretch>
              <a:fillRect/>
            </a:stretch>
          </p:blipFill>
          <p:spPr>
            <a:xfrm>
              <a:off x="13762390" y="10681657"/>
              <a:ext cx="72196" cy="103724"/>
            </a:xfrm>
            <a:prstGeom prst="rect">
              <a:avLst/>
            </a:prstGeom>
          </p:spPr>
        </p:pic>
        <p:pic>
          <p:nvPicPr>
            <p:cNvPr id="135" name="object 135"/>
            <p:cNvPicPr/>
            <p:nvPr/>
          </p:nvPicPr>
          <p:blipFill>
            <a:blip r:embed="rId50" cstate="print"/>
            <a:stretch>
              <a:fillRect/>
            </a:stretch>
          </p:blipFill>
          <p:spPr>
            <a:xfrm>
              <a:off x="13857816" y="10683704"/>
              <a:ext cx="163665" cy="104228"/>
            </a:xfrm>
            <a:prstGeom prst="rect">
              <a:avLst/>
            </a:prstGeom>
          </p:spPr>
        </p:pic>
        <p:pic>
          <p:nvPicPr>
            <p:cNvPr id="136" name="object 136"/>
            <p:cNvPicPr/>
            <p:nvPr/>
          </p:nvPicPr>
          <p:blipFill>
            <a:blip r:embed="rId51" cstate="print"/>
            <a:stretch>
              <a:fillRect/>
            </a:stretch>
          </p:blipFill>
          <p:spPr>
            <a:xfrm>
              <a:off x="14042706" y="10714723"/>
              <a:ext cx="68779" cy="73547"/>
            </a:xfrm>
            <a:prstGeom prst="rect">
              <a:avLst/>
            </a:prstGeom>
          </p:spPr>
        </p:pic>
        <p:pic>
          <p:nvPicPr>
            <p:cNvPr id="137" name="object 137"/>
            <p:cNvPicPr/>
            <p:nvPr/>
          </p:nvPicPr>
          <p:blipFill>
            <a:blip r:embed="rId52" cstate="print"/>
            <a:stretch>
              <a:fillRect/>
            </a:stretch>
          </p:blipFill>
          <p:spPr>
            <a:xfrm>
              <a:off x="14132916" y="10688767"/>
              <a:ext cx="346481" cy="127398"/>
            </a:xfrm>
            <a:prstGeom prst="rect">
              <a:avLst/>
            </a:prstGeom>
          </p:spPr>
        </p:pic>
        <p:pic>
          <p:nvPicPr>
            <p:cNvPr id="138" name="object 138"/>
            <p:cNvPicPr/>
            <p:nvPr/>
          </p:nvPicPr>
          <p:blipFill>
            <a:blip r:embed="rId53" cstate="print"/>
            <a:stretch>
              <a:fillRect/>
            </a:stretch>
          </p:blipFill>
          <p:spPr>
            <a:xfrm>
              <a:off x="8924838" y="10661919"/>
              <a:ext cx="5511866" cy="558545"/>
            </a:xfrm>
            <a:prstGeom prst="rect">
              <a:avLst/>
            </a:prstGeom>
          </p:spPr>
        </p:pic>
        <p:sp>
          <p:nvSpPr>
            <p:cNvPr id="139" name="object 139"/>
            <p:cNvSpPr/>
            <p:nvPr/>
          </p:nvSpPr>
          <p:spPr>
            <a:xfrm>
              <a:off x="13034784" y="10877112"/>
              <a:ext cx="165100" cy="62230"/>
            </a:xfrm>
            <a:custGeom>
              <a:avLst/>
              <a:gdLst/>
              <a:ahLst/>
              <a:cxnLst/>
              <a:rect l="l" t="t" r="r" b="b"/>
              <a:pathLst>
                <a:path w="165100" h="62229">
                  <a:moveTo>
                    <a:pt x="73698" y="39814"/>
                  </a:moveTo>
                  <a:lnTo>
                    <a:pt x="12" y="39509"/>
                  </a:lnTo>
                  <a:lnTo>
                    <a:pt x="0" y="43688"/>
                  </a:lnTo>
                  <a:lnTo>
                    <a:pt x="73685" y="43992"/>
                  </a:lnTo>
                  <a:lnTo>
                    <a:pt x="73698" y="39814"/>
                  </a:lnTo>
                  <a:close/>
                </a:path>
                <a:path w="165100" h="62229">
                  <a:moveTo>
                    <a:pt x="73787" y="17919"/>
                  </a:moveTo>
                  <a:lnTo>
                    <a:pt x="101" y="17614"/>
                  </a:lnTo>
                  <a:lnTo>
                    <a:pt x="88" y="21945"/>
                  </a:lnTo>
                  <a:lnTo>
                    <a:pt x="73774" y="22250"/>
                  </a:lnTo>
                  <a:lnTo>
                    <a:pt x="73787" y="17919"/>
                  </a:lnTo>
                  <a:close/>
                </a:path>
                <a:path w="165100" h="62229">
                  <a:moveTo>
                    <a:pt x="164922" y="29032"/>
                  </a:moveTo>
                  <a:lnTo>
                    <a:pt x="91351" y="0"/>
                  </a:lnTo>
                  <a:lnTo>
                    <a:pt x="91338" y="5308"/>
                  </a:lnTo>
                  <a:lnTo>
                    <a:pt x="157505" y="31089"/>
                  </a:lnTo>
                  <a:lnTo>
                    <a:pt x="91122" y="56337"/>
                  </a:lnTo>
                  <a:lnTo>
                    <a:pt x="91097" y="61633"/>
                  </a:lnTo>
                  <a:lnTo>
                    <a:pt x="164909" y="33223"/>
                  </a:lnTo>
                  <a:lnTo>
                    <a:pt x="164922"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40" name="object 140"/>
            <p:cNvPicPr/>
            <p:nvPr/>
          </p:nvPicPr>
          <p:blipFill>
            <a:blip r:embed="rId54" cstate="print"/>
            <a:stretch>
              <a:fillRect/>
            </a:stretch>
          </p:blipFill>
          <p:spPr>
            <a:xfrm>
              <a:off x="9475659" y="11030839"/>
              <a:ext cx="159430" cy="73814"/>
            </a:xfrm>
            <a:prstGeom prst="rect">
              <a:avLst/>
            </a:prstGeom>
          </p:spPr>
        </p:pic>
        <p:pic>
          <p:nvPicPr>
            <p:cNvPr id="141" name="object 141"/>
            <p:cNvPicPr/>
            <p:nvPr/>
          </p:nvPicPr>
          <p:blipFill>
            <a:blip r:embed="rId55" cstate="print"/>
            <a:stretch>
              <a:fillRect/>
            </a:stretch>
          </p:blipFill>
          <p:spPr>
            <a:xfrm>
              <a:off x="9656677" y="11031421"/>
              <a:ext cx="64228" cy="71914"/>
            </a:xfrm>
            <a:prstGeom prst="rect">
              <a:avLst/>
            </a:prstGeom>
          </p:spPr>
        </p:pic>
        <p:pic>
          <p:nvPicPr>
            <p:cNvPr id="142" name="object 142"/>
            <p:cNvPicPr/>
            <p:nvPr/>
          </p:nvPicPr>
          <p:blipFill>
            <a:blip r:embed="rId56" cstate="print"/>
            <a:stretch>
              <a:fillRect/>
            </a:stretch>
          </p:blipFill>
          <p:spPr>
            <a:xfrm>
              <a:off x="9748411" y="11011739"/>
              <a:ext cx="161404" cy="94143"/>
            </a:xfrm>
            <a:prstGeom prst="rect">
              <a:avLst/>
            </a:prstGeom>
          </p:spPr>
        </p:pic>
        <p:sp>
          <p:nvSpPr>
            <p:cNvPr id="143" name="object 143"/>
            <p:cNvSpPr/>
            <p:nvPr/>
          </p:nvSpPr>
          <p:spPr>
            <a:xfrm>
              <a:off x="14404195" y="11067739"/>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44" name="object 144"/>
          <p:cNvSpPr/>
          <p:nvPr/>
        </p:nvSpPr>
        <p:spPr>
          <a:xfrm>
            <a:off x="5964366" y="5854352"/>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45" name="object 145"/>
          <p:cNvGrpSpPr/>
          <p:nvPr/>
        </p:nvGrpSpPr>
        <p:grpSpPr>
          <a:xfrm>
            <a:off x="6460558" y="5826893"/>
            <a:ext cx="711214" cy="81634"/>
            <a:chOff x="10653232" y="9608979"/>
            <a:chExt cx="1172845" cy="134620"/>
          </a:xfrm>
        </p:grpSpPr>
        <p:pic>
          <p:nvPicPr>
            <p:cNvPr id="146" name="object 146"/>
            <p:cNvPicPr/>
            <p:nvPr/>
          </p:nvPicPr>
          <p:blipFill>
            <a:blip r:embed="rId57" cstate="print"/>
            <a:stretch>
              <a:fillRect/>
            </a:stretch>
          </p:blipFill>
          <p:spPr>
            <a:xfrm>
              <a:off x="10653232" y="9608979"/>
              <a:ext cx="72196" cy="103724"/>
            </a:xfrm>
            <a:prstGeom prst="rect">
              <a:avLst/>
            </a:prstGeom>
          </p:spPr>
        </p:pic>
        <p:pic>
          <p:nvPicPr>
            <p:cNvPr id="147" name="object 147"/>
            <p:cNvPicPr/>
            <p:nvPr/>
          </p:nvPicPr>
          <p:blipFill>
            <a:blip r:embed="rId58" cstate="print"/>
            <a:stretch>
              <a:fillRect/>
            </a:stretch>
          </p:blipFill>
          <p:spPr>
            <a:xfrm>
              <a:off x="10748659" y="9611025"/>
              <a:ext cx="163667" cy="104229"/>
            </a:xfrm>
            <a:prstGeom prst="rect">
              <a:avLst/>
            </a:prstGeom>
          </p:spPr>
        </p:pic>
        <p:pic>
          <p:nvPicPr>
            <p:cNvPr id="148" name="object 148"/>
            <p:cNvPicPr/>
            <p:nvPr/>
          </p:nvPicPr>
          <p:blipFill>
            <a:blip r:embed="rId42" cstate="print"/>
            <a:stretch>
              <a:fillRect/>
            </a:stretch>
          </p:blipFill>
          <p:spPr>
            <a:xfrm>
              <a:off x="10933549" y="9642045"/>
              <a:ext cx="68790" cy="73547"/>
            </a:xfrm>
            <a:prstGeom prst="rect">
              <a:avLst/>
            </a:prstGeom>
          </p:spPr>
        </p:pic>
        <p:pic>
          <p:nvPicPr>
            <p:cNvPr id="149" name="object 149"/>
            <p:cNvPicPr/>
            <p:nvPr/>
          </p:nvPicPr>
          <p:blipFill>
            <a:blip r:embed="rId59" cstate="print"/>
            <a:stretch>
              <a:fillRect/>
            </a:stretch>
          </p:blipFill>
          <p:spPr>
            <a:xfrm>
              <a:off x="11023761" y="9616089"/>
              <a:ext cx="436601" cy="127398"/>
            </a:xfrm>
            <a:prstGeom prst="rect">
              <a:avLst/>
            </a:prstGeom>
          </p:spPr>
        </p:pic>
        <p:sp>
          <p:nvSpPr>
            <p:cNvPr id="150" name="object 150"/>
            <p:cNvSpPr/>
            <p:nvPr/>
          </p:nvSpPr>
          <p:spPr>
            <a:xfrm>
              <a:off x="11480360" y="9644252"/>
              <a:ext cx="63500" cy="73660"/>
            </a:xfrm>
            <a:custGeom>
              <a:avLst/>
              <a:gdLst/>
              <a:ahLst/>
              <a:cxnLst/>
              <a:rect l="l" t="t" r="r" b="b"/>
              <a:pathLst>
                <a:path w="63500" h="73659">
                  <a:moveTo>
                    <a:pt x="50325" y="4460"/>
                  </a:moveTo>
                  <a:lnTo>
                    <a:pt x="29974" y="4460"/>
                  </a:lnTo>
                  <a:lnTo>
                    <a:pt x="42135" y="5832"/>
                  </a:lnTo>
                  <a:lnTo>
                    <a:pt x="50660" y="9973"/>
                  </a:lnTo>
                  <a:lnTo>
                    <a:pt x="55811" y="17106"/>
                  </a:lnTo>
                  <a:lnTo>
                    <a:pt x="57847" y="27454"/>
                  </a:lnTo>
                  <a:lnTo>
                    <a:pt x="33660" y="30983"/>
                  </a:lnTo>
                  <a:lnTo>
                    <a:pt x="18269" y="34542"/>
                  </a:lnTo>
                  <a:lnTo>
                    <a:pt x="7836" y="39811"/>
                  </a:lnTo>
                  <a:lnTo>
                    <a:pt x="1898" y="46590"/>
                  </a:lnTo>
                  <a:lnTo>
                    <a:pt x="0" y="54699"/>
                  </a:lnTo>
                  <a:lnTo>
                    <a:pt x="1484" y="62782"/>
                  </a:lnTo>
                  <a:lnTo>
                    <a:pt x="5697" y="68648"/>
                  </a:lnTo>
                  <a:lnTo>
                    <a:pt x="12141" y="72223"/>
                  </a:lnTo>
                  <a:lnTo>
                    <a:pt x="20320" y="73453"/>
                  </a:lnTo>
                  <a:lnTo>
                    <a:pt x="30072" y="72707"/>
                  </a:lnTo>
                  <a:lnTo>
                    <a:pt x="39600" y="70183"/>
                  </a:lnTo>
                  <a:lnTo>
                    <a:pt x="41181" y="69401"/>
                  </a:lnTo>
                  <a:lnTo>
                    <a:pt x="21660" y="69401"/>
                  </a:lnTo>
                  <a:lnTo>
                    <a:pt x="10634" y="69359"/>
                  </a:lnTo>
                  <a:lnTo>
                    <a:pt x="5723" y="62238"/>
                  </a:lnTo>
                  <a:lnTo>
                    <a:pt x="5760" y="54678"/>
                  </a:lnTo>
                  <a:lnTo>
                    <a:pt x="7501" y="47657"/>
                  </a:lnTo>
                  <a:lnTo>
                    <a:pt x="12758" y="42117"/>
                  </a:lnTo>
                  <a:lnTo>
                    <a:pt x="21650" y="37950"/>
                  </a:lnTo>
                  <a:lnTo>
                    <a:pt x="34298" y="35025"/>
                  </a:lnTo>
                  <a:lnTo>
                    <a:pt x="57837" y="31213"/>
                  </a:lnTo>
                  <a:lnTo>
                    <a:pt x="63258" y="31213"/>
                  </a:lnTo>
                  <a:lnTo>
                    <a:pt x="63261" y="30543"/>
                  </a:lnTo>
                  <a:lnTo>
                    <a:pt x="61507" y="16962"/>
                  </a:lnTo>
                  <a:lnTo>
                    <a:pt x="55791" y="7465"/>
                  </a:lnTo>
                  <a:lnTo>
                    <a:pt x="50325" y="4460"/>
                  </a:lnTo>
                  <a:close/>
                </a:path>
                <a:path w="63500" h="73659">
                  <a:moveTo>
                    <a:pt x="63147" y="58542"/>
                  </a:moveTo>
                  <a:lnTo>
                    <a:pt x="58057" y="58542"/>
                  </a:lnTo>
                  <a:lnTo>
                    <a:pt x="58318" y="71788"/>
                  </a:lnTo>
                  <a:lnTo>
                    <a:pt x="63093" y="71809"/>
                  </a:lnTo>
                  <a:lnTo>
                    <a:pt x="63147" y="58542"/>
                  </a:lnTo>
                  <a:close/>
                </a:path>
                <a:path w="63500" h="73659">
                  <a:moveTo>
                    <a:pt x="63258" y="31213"/>
                  </a:moveTo>
                  <a:lnTo>
                    <a:pt x="57837" y="31213"/>
                  </a:lnTo>
                  <a:lnTo>
                    <a:pt x="57732" y="55474"/>
                  </a:lnTo>
                  <a:lnTo>
                    <a:pt x="49091" y="61991"/>
                  </a:lnTo>
                  <a:lnTo>
                    <a:pt x="40352" y="66309"/>
                  </a:lnTo>
                  <a:lnTo>
                    <a:pt x="31285" y="68691"/>
                  </a:lnTo>
                  <a:lnTo>
                    <a:pt x="21660" y="69401"/>
                  </a:lnTo>
                  <a:lnTo>
                    <a:pt x="41181" y="69401"/>
                  </a:lnTo>
                  <a:lnTo>
                    <a:pt x="48922" y="65566"/>
                  </a:lnTo>
                  <a:lnTo>
                    <a:pt x="58057" y="58542"/>
                  </a:lnTo>
                  <a:lnTo>
                    <a:pt x="63147" y="58542"/>
                  </a:lnTo>
                  <a:lnTo>
                    <a:pt x="63258" y="31213"/>
                  </a:lnTo>
                  <a:close/>
                </a:path>
                <a:path w="63500" h="73659">
                  <a:moveTo>
                    <a:pt x="30487" y="0"/>
                  </a:moveTo>
                  <a:lnTo>
                    <a:pt x="21311" y="631"/>
                  </a:lnTo>
                  <a:lnTo>
                    <a:pt x="12822" y="2426"/>
                  </a:lnTo>
                  <a:lnTo>
                    <a:pt x="6580" y="5144"/>
                  </a:lnTo>
                  <a:lnTo>
                    <a:pt x="4142" y="8544"/>
                  </a:lnTo>
                  <a:lnTo>
                    <a:pt x="4247" y="9973"/>
                  </a:lnTo>
                  <a:lnTo>
                    <a:pt x="9630" y="7795"/>
                  </a:lnTo>
                  <a:lnTo>
                    <a:pt x="15969" y="6011"/>
                  </a:lnTo>
                  <a:lnTo>
                    <a:pt x="22889" y="4857"/>
                  </a:lnTo>
                  <a:lnTo>
                    <a:pt x="29974" y="4460"/>
                  </a:lnTo>
                  <a:lnTo>
                    <a:pt x="50325" y="4460"/>
                  </a:lnTo>
                  <a:lnTo>
                    <a:pt x="45616" y="1871"/>
                  </a:lnTo>
                  <a:lnTo>
                    <a:pt x="30487"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51" name="object 151"/>
            <p:cNvPicPr/>
            <p:nvPr/>
          </p:nvPicPr>
          <p:blipFill>
            <a:blip r:embed="rId60" cstate="print"/>
            <a:stretch>
              <a:fillRect/>
            </a:stretch>
          </p:blipFill>
          <p:spPr>
            <a:xfrm>
              <a:off x="11568774" y="9624106"/>
              <a:ext cx="74269" cy="94143"/>
            </a:xfrm>
            <a:prstGeom prst="rect">
              <a:avLst/>
            </a:prstGeom>
          </p:spPr>
        </p:pic>
        <p:pic>
          <p:nvPicPr>
            <p:cNvPr id="152" name="object 152"/>
            <p:cNvPicPr/>
            <p:nvPr/>
          </p:nvPicPr>
          <p:blipFill>
            <a:blip r:embed="rId61" cstate="print"/>
            <a:stretch>
              <a:fillRect/>
            </a:stretch>
          </p:blipFill>
          <p:spPr>
            <a:xfrm>
              <a:off x="11669148" y="9646727"/>
              <a:ext cx="63893" cy="71903"/>
            </a:xfrm>
            <a:prstGeom prst="rect">
              <a:avLst/>
            </a:prstGeom>
          </p:spPr>
        </p:pic>
        <p:pic>
          <p:nvPicPr>
            <p:cNvPr id="153" name="object 153"/>
            <p:cNvPicPr/>
            <p:nvPr/>
          </p:nvPicPr>
          <p:blipFill>
            <a:blip r:embed="rId62" cstate="print"/>
            <a:stretch>
              <a:fillRect/>
            </a:stretch>
          </p:blipFill>
          <p:spPr>
            <a:xfrm>
              <a:off x="11755662" y="9645410"/>
              <a:ext cx="69955" cy="73474"/>
            </a:xfrm>
            <a:prstGeom prst="rect">
              <a:avLst/>
            </a:prstGeom>
          </p:spPr>
        </p:pic>
      </p:grpSp>
      <p:sp>
        <p:nvSpPr>
          <p:cNvPr id="154" name="object 154"/>
          <p:cNvSpPr/>
          <p:nvPr/>
        </p:nvSpPr>
        <p:spPr>
          <a:xfrm>
            <a:off x="7238304" y="5859570"/>
            <a:ext cx="45053" cy="16173"/>
          </a:xfrm>
          <a:custGeom>
            <a:avLst/>
            <a:gdLst/>
            <a:ahLst/>
            <a:cxnLst/>
            <a:rect l="l" t="t" r="r" b="b"/>
            <a:pathLst>
              <a:path w="74295" h="26670">
                <a:moveTo>
                  <a:pt x="10" y="21905"/>
                </a:moveTo>
                <a:lnTo>
                  <a:pt x="0" y="26082"/>
                </a:lnTo>
                <a:lnTo>
                  <a:pt x="73683" y="26386"/>
                </a:lnTo>
                <a:lnTo>
                  <a:pt x="73704" y="22208"/>
                </a:lnTo>
                <a:lnTo>
                  <a:pt x="10" y="21905"/>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55" name="object 155"/>
          <p:cNvGrpSpPr/>
          <p:nvPr/>
        </p:nvGrpSpPr>
        <p:grpSpPr>
          <a:xfrm>
            <a:off x="7348875" y="5830594"/>
            <a:ext cx="265309" cy="65075"/>
            <a:chOff x="12118132" y="9615081"/>
            <a:chExt cx="437515" cy="107314"/>
          </a:xfrm>
        </p:grpSpPr>
        <p:pic>
          <p:nvPicPr>
            <p:cNvPr id="156" name="object 156"/>
            <p:cNvPicPr/>
            <p:nvPr/>
          </p:nvPicPr>
          <p:blipFill>
            <a:blip r:embed="rId63" cstate="print"/>
            <a:stretch>
              <a:fillRect/>
            </a:stretch>
          </p:blipFill>
          <p:spPr>
            <a:xfrm>
              <a:off x="12118132" y="9615081"/>
              <a:ext cx="156205" cy="105620"/>
            </a:xfrm>
            <a:prstGeom prst="rect">
              <a:avLst/>
            </a:prstGeom>
          </p:spPr>
        </p:pic>
        <p:pic>
          <p:nvPicPr>
            <p:cNvPr id="157" name="object 157"/>
            <p:cNvPicPr/>
            <p:nvPr/>
          </p:nvPicPr>
          <p:blipFill>
            <a:blip r:embed="rId64" cstate="print"/>
            <a:stretch>
              <a:fillRect/>
            </a:stretch>
          </p:blipFill>
          <p:spPr>
            <a:xfrm>
              <a:off x="12301437" y="9617391"/>
              <a:ext cx="163556" cy="104116"/>
            </a:xfrm>
            <a:prstGeom prst="rect">
              <a:avLst/>
            </a:prstGeom>
          </p:spPr>
        </p:pic>
        <p:pic>
          <p:nvPicPr>
            <p:cNvPr id="158" name="object 158"/>
            <p:cNvPicPr/>
            <p:nvPr/>
          </p:nvPicPr>
          <p:blipFill>
            <a:blip r:embed="rId65" cstate="print"/>
            <a:stretch>
              <a:fillRect/>
            </a:stretch>
          </p:blipFill>
          <p:spPr>
            <a:xfrm>
              <a:off x="12486327" y="9648411"/>
              <a:ext cx="68779" cy="73547"/>
            </a:xfrm>
            <a:prstGeom prst="rect">
              <a:avLst/>
            </a:prstGeom>
          </p:spPr>
        </p:pic>
      </p:grpSp>
      <p:sp>
        <p:nvSpPr>
          <p:cNvPr id="159" name="object 159"/>
          <p:cNvSpPr/>
          <p:nvPr/>
        </p:nvSpPr>
        <p:spPr>
          <a:xfrm>
            <a:off x="7690479" y="5832681"/>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6"/>
                </a:lnTo>
                <a:lnTo>
                  <a:pt x="25179" y="94279"/>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16"/>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0" name="object 160"/>
          <p:cNvSpPr/>
          <p:nvPr/>
        </p:nvSpPr>
        <p:spPr>
          <a:xfrm>
            <a:off x="7745262" y="5832906"/>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3"/>
                </a:lnTo>
                <a:lnTo>
                  <a:pt x="30137" y="97045"/>
                </a:lnTo>
                <a:lnTo>
                  <a:pt x="36601" y="80099"/>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1" name="object 161"/>
          <p:cNvSpPr/>
          <p:nvPr/>
        </p:nvSpPr>
        <p:spPr>
          <a:xfrm>
            <a:off x="7859377" y="5833472"/>
            <a:ext cx="24259" cy="72777"/>
          </a:xfrm>
          <a:custGeom>
            <a:avLst/>
            <a:gdLst/>
            <a:ahLst/>
            <a:cxnLst/>
            <a:rect l="l" t="t" r="r" b="b"/>
            <a:pathLst>
              <a:path w="40004" h="120015">
                <a:moveTo>
                  <a:pt x="39401" y="0"/>
                </a:moveTo>
                <a:lnTo>
                  <a:pt x="24977" y="959"/>
                </a:lnTo>
                <a:lnTo>
                  <a:pt x="15046" y="3978"/>
                </a:lnTo>
                <a:lnTo>
                  <a:pt x="9301" y="9055"/>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0"/>
                </a:lnTo>
                <a:lnTo>
                  <a:pt x="18712" y="112418"/>
                </a:lnTo>
                <a:lnTo>
                  <a:pt x="13886" y="108270"/>
                </a:lnTo>
                <a:lnTo>
                  <a:pt x="12334" y="102373"/>
                </a:lnTo>
                <a:lnTo>
                  <a:pt x="13939" y="94070"/>
                </a:lnTo>
                <a:lnTo>
                  <a:pt x="20902" y="77892"/>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2" name="object 162"/>
          <p:cNvGrpSpPr/>
          <p:nvPr/>
        </p:nvGrpSpPr>
        <p:grpSpPr>
          <a:xfrm>
            <a:off x="4356287" y="5819882"/>
            <a:ext cx="3254566" cy="570665"/>
            <a:chOff x="7183134" y="9597416"/>
            <a:chExt cx="5367020" cy="941069"/>
          </a:xfrm>
        </p:grpSpPr>
        <p:sp>
          <p:nvSpPr>
            <p:cNvPr id="163" name="object 163"/>
            <p:cNvSpPr/>
            <p:nvPr/>
          </p:nvSpPr>
          <p:spPr>
            <a:xfrm>
              <a:off x="9925622" y="9804444"/>
              <a:ext cx="165100" cy="62230"/>
            </a:xfrm>
            <a:custGeom>
              <a:avLst/>
              <a:gdLst/>
              <a:ahLst/>
              <a:cxnLst/>
              <a:rect l="l" t="t" r="r" b="b"/>
              <a:pathLst>
                <a:path w="165100" h="62229">
                  <a:moveTo>
                    <a:pt x="73710" y="39801"/>
                  </a:moveTo>
                  <a:lnTo>
                    <a:pt x="25" y="39497"/>
                  </a:lnTo>
                  <a:lnTo>
                    <a:pt x="0" y="43675"/>
                  </a:lnTo>
                  <a:lnTo>
                    <a:pt x="73685" y="43980"/>
                  </a:lnTo>
                  <a:lnTo>
                    <a:pt x="73710" y="39801"/>
                  </a:lnTo>
                  <a:close/>
                </a:path>
                <a:path w="165100" h="62229">
                  <a:moveTo>
                    <a:pt x="73799" y="17907"/>
                  </a:moveTo>
                  <a:lnTo>
                    <a:pt x="101" y="17602"/>
                  </a:lnTo>
                  <a:lnTo>
                    <a:pt x="101" y="21932"/>
                  </a:lnTo>
                  <a:lnTo>
                    <a:pt x="73774" y="22237"/>
                  </a:lnTo>
                  <a:lnTo>
                    <a:pt x="73799" y="17907"/>
                  </a:lnTo>
                  <a:close/>
                </a:path>
                <a:path w="165100" h="62229">
                  <a:moveTo>
                    <a:pt x="164934" y="29032"/>
                  </a:moveTo>
                  <a:lnTo>
                    <a:pt x="91363" y="0"/>
                  </a:lnTo>
                  <a:lnTo>
                    <a:pt x="91338" y="5295"/>
                  </a:lnTo>
                  <a:lnTo>
                    <a:pt x="157518" y="31076"/>
                  </a:lnTo>
                  <a:lnTo>
                    <a:pt x="91135" y="56337"/>
                  </a:lnTo>
                  <a:lnTo>
                    <a:pt x="91109" y="61620"/>
                  </a:lnTo>
                  <a:lnTo>
                    <a:pt x="164922" y="33210"/>
                  </a:lnTo>
                  <a:lnTo>
                    <a:pt x="164934"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66" cstate="print"/>
            <a:stretch>
              <a:fillRect/>
            </a:stretch>
          </p:blipFill>
          <p:spPr>
            <a:xfrm>
              <a:off x="7183134" y="9597416"/>
              <a:ext cx="5366451" cy="940979"/>
            </a:xfrm>
            <a:prstGeom prst="rect">
              <a:avLst/>
            </a:prstGeom>
          </p:spPr>
        </p:pic>
        <p:sp>
          <p:nvSpPr>
            <p:cNvPr id="165" name="object 165"/>
            <p:cNvSpPr/>
            <p:nvPr/>
          </p:nvSpPr>
          <p:spPr>
            <a:xfrm>
              <a:off x="11295037" y="9995058"/>
              <a:ext cx="256540" cy="27305"/>
            </a:xfrm>
            <a:custGeom>
              <a:avLst/>
              <a:gdLst/>
              <a:ahLst/>
              <a:cxnLst/>
              <a:rect l="l" t="t" r="r" b="b"/>
              <a:pathLst>
                <a:path w="256540" h="27304">
                  <a:moveTo>
                    <a:pt x="73710" y="22199"/>
                  </a:moveTo>
                  <a:lnTo>
                    <a:pt x="12" y="21907"/>
                  </a:lnTo>
                  <a:lnTo>
                    <a:pt x="0" y="26085"/>
                  </a:lnTo>
                  <a:lnTo>
                    <a:pt x="73685" y="26390"/>
                  </a:lnTo>
                  <a:lnTo>
                    <a:pt x="73710" y="22199"/>
                  </a:lnTo>
                  <a:close/>
                </a:path>
                <a:path w="256540" h="27304">
                  <a:moveTo>
                    <a:pt x="73799" y="304"/>
                  </a:moveTo>
                  <a:lnTo>
                    <a:pt x="101" y="0"/>
                  </a:lnTo>
                  <a:lnTo>
                    <a:pt x="88" y="4330"/>
                  </a:lnTo>
                  <a:lnTo>
                    <a:pt x="73774" y="4635"/>
                  </a:lnTo>
                  <a:lnTo>
                    <a:pt x="73799" y="304"/>
                  </a:lnTo>
                  <a:close/>
                </a:path>
                <a:path w="256540" h="27304">
                  <a:moveTo>
                    <a:pt x="165049" y="22580"/>
                  </a:moveTo>
                  <a:lnTo>
                    <a:pt x="91363" y="22288"/>
                  </a:lnTo>
                  <a:lnTo>
                    <a:pt x="91338" y="26454"/>
                  </a:lnTo>
                  <a:lnTo>
                    <a:pt x="165023" y="26758"/>
                  </a:lnTo>
                  <a:lnTo>
                    <a:pt x="165049" y="22580"/>
                  </a:lnTo>
                  <a:close/>
                </a:path>
                <a:path w="256540" h="27304">
                  <a:moveTo>
                    <a:pt x="165138" y="685"/>
                  </a:moveTo>
                  <a:lnTo>
                    <a:pt x="91440" y="381"/>
                  </a:lnTo>
                  <a:lnTo>
                    <a:pt x="91427" y="4699"/>
                  </a:lnTo>
                  <a:lnTo>
                    <a:pt x="165112" y="5003"/>
                  </a:lnTo>
                  <a:lnTo>
                    <a:pt x="165138" y="685"/>
                  </a:lnTo>
                  <a:close/>
                </a:path>
                <a:path w="256540" h="27304">
                  <a:moveTo>
                    <a:pt x="256387" y="22961"/>
                  </a:moveTo>
                  <a:lnTo>
                    <a:pt x="182702" y="22656"/>
                  </a:lnTo>
                  <a:lnTo>
                    <a:pt x="182676" y="26835"/>
                  </a:lnTo>
                  <a:lnTo>
                    <a:pt x="256362" y="27139"/>
                  </a:lnTo>
                  <a:lnTo>
                    <a:pt x="256387" y="22961"/>
                  </a:lnTo>
                  <a:close/>
                </a:path>
                <a:path w="256540" h="27304">
                  <a:moveTo>
                    <a:pt x="256476" y="1066"/>
                  </a:moveTo>
                  <a:lnTo>
                    <a:pt x="182778" y="749"/>
                  </a:lnTo>
                  <a:lnTo>
                    <a:pt x="182778" y="5080"/>
                  </a:lnTo>
                  <a:lnTo>
                    <a:pt x="256451" y="5384"/>
                  </a:lnTo>
                  <a:lnTo>
                    <a:pt x="256476" y="1066"/>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66" name="object 166"/>
          <p:cNvSpPr/>
          <p:nvPr/>
        </p:nvSpPr>
        <p:spPr>
          <a:xfrm>
            <a:off x="7700056" y="6055373"/>
            <a:ext cx="5776" cy="42742"/>
          </a:xfrm>
          <a:custGeom>
            <a:avLst/>
            <a:gdLst/>
            <a:ahLst/>
            <a:cxnLst/>
            <a:rect l="l" t="t" r="r" b="b"/>
            <a:pathLst>
              <a:path w="9525" h="70484">
                <a:moveTo>
                  <a:pt x="31" y="62039"/>
                </a:moveTo>
                <a:lnTo>
                  <a:pt x="0" y="69851"/>
                </a:lnTo>
                <a:lnTo>
                  <a:pt x="9214" y="69882"/>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7" name="object 167"/>
          <p:cNvGrpSpPr/>
          <p:nvPr/>
        </p:nvGrpSpPr>
        <p:grpSpPr>
          <a:xfrm>
            <a:off x="7790357" y="6042275"/>
            <a:ext cx="210630" cy="57760"/>
            <a:chOff x="12846169" y="9964160"/>
            <a:chExt cx="347345" cy="95250"/>
          </a:xfrm>
        </p:grpSpPr>
        <p:pic>
          <p:nvPicPr>
            <p:cNvPr id="168" name="object 168"/>
            <p:cNvPicPr/>
            <p:nvPr/>
          </p:nvPicPr>
          <p:blipFill>
            <a:blip r:embed="rId67" cstate="print"/>
            <a:stretch>
              <a:fillRect/>
            </a:stretch>
          </p:blipFill>
          <p:spPr>
            <a:xfrm>
              <a:off x="12846169" y="9964160"/>
              <a:ext cx="74259" cy="94143"/>
            </a:xfrm>
            <a:prstGeom prst="rect">
              <a:avLst/>
            </a:prstGeom>
          </p:spPr>
        </p:pic>
        <p:pic>
          <p:nvPicPr>
            <p:cNvPr id="169" name="object 169"/>
            <p:cNvPicPr/>
            <p:nvPr/>
          </p:nvPicPr>
          <p:blipFill>
            <a:blip r:embed="rId68" cstate="print"/>
            <a:stretch>
              <a:fillRect/>
            </a:stretch>
          </p:blipFill>
          <p:spPr>
            <a:xfrm>
              <a:off x="12940529" y="9985239"/>
              <a:ext cx="161236" cy="73818"/>
            </a:xfrm>
            <a:prstGeom prst="rect">
              <a:avLst/>
            </a:prstGeom>
          </p:spPr>
        </p:pic>
        <p:pic>
          <p:nvPicPr>
            <p:cNvPr id="170" name="object 170"/>
            <p:cNvPicPr/>
            <p:nvPr/>
          </p:nvPicPr>
          <p:blipFill>
            <a:blip r:embed="rId69" cstate="print"/>
            <a:stretch>
              <a:fillRect/>
            </a:stretch>
          </p:blipFill>
          <p:spPr>
            <a:xfrm>
              <a:off x="13124331" y="9985847"/>
              <a:ext cx="68790" cy="73547"/>
            </a:xfrm>
            <a:prstGeom prst="rect">
              <a:avLst/>
            </a:prstGeom>
          </p:spPr>
        </p:pic>
      </p:grpSp>
      <p:grpSp>
        <p:nvGrpSpPr>
          <p:cNvPr id="171" name="object 171"/>
          <p:cNvGrpSpPr/>
          <p:nvPr/>
        </p:nvGrpSpPr>
        <p:grpSpPr>
          <a:xfrm>
            <a:off x="7679159" y="6143338"/>
            <a:ext cx="210630" cy="57760"/>
            <a:chOff x="12662795" y="10130820"/>
            <a:chExt cx="347345" cy="95250"/>
          </a:xfrm>
        </p:grpSpPr>
        <p:pic>
          <p:nvPicPr>
            <p:cNvPr id="172" name="object 172"/>
            <p:cNvPicPr/>
            <p:nvPr/>
          </p:nvPicPr>
          <p:blipFill>
            <a:blip r:embed="rId70" cstate="print"/>
            <a:stretch>
              <a:fillRect/>
            </a:stretch>
          </p:blipFill>
          <p:spPr>
            <a:xfrm>
              <a:off x="12662795" y="10130820"/>
              <a:ext cx="74269" cy="94143"/>
            </a:xfrm>
            <a:prstGeom prst="rect">
              <a:avLst/>
            </a:prstGeom>
          </p:spPr>
        </p:pic>
        <p:pic>
          <p:nvPicPr>
            <p:cNvPr id="173" name="object 173"/>
            <p:cNvPicPr/>
            <p:nvPr/>
          </p:nvPicPr>
          <p:blipFill>
            <a:blip r:embed="rId71" cstate="print"/>
            <a:stretch>
              <a:fillRect/>
            </a:stretch>
          </p:blipFill>
          <p:spPr>
            <a:xfrm>
              <a:off x="12757161" y="10151904"/>
              <a:ext cx="161242" cy="73823"/>
            </a:xfrm>
            <a:prstGeom prst="rect">
              <a:avLst/>
            </a:prstGeom>
          </p:spPr>
        </p:pic>
        <p:pic>
          <p:nvPicPr>
            <p:cNvPr id="174" name="object 174"/>
            <p:cNvPicPr/>
            <p:nvPr/>
          </p:nvPicPr>
          <p:blipFill>
            <a:blip r:embed="rId72" cstate="print"/>
            <a:stretch>
              <a:fillRect/>
            </a:stretch>
          </p:blipFill>
          <p:spPr>
            <a:xfrm>
              <a:off x="12940968" y="10152506"/>
              <a:ext cx="68790" cy="73547"/>
            </a:xfrm>
            <a:prstGeom prst="rect">
              <a:avLst/>
            </a:prstGeom>
          </p:spPr>
        </p:pic>
      </p:grpSp>
      <p:grpSp>
        <p:nvGrpSpPr>
          <p:cNvPr id="175" name="object 175"/>
          <p:cNvGrpSpPr/>
          <p:nvPr/>
        </p:nvGrpSpPr>
        <p:grpSpPr>
          <a:xfrm>
            <a:off x="428" y="440734"/>
            <a:ext cx="12191445" cy="6417153"/>
            <a:chOff x="0" y="726802"/>
            <a:chExt cx="20104596" cy="10582361"/>
          </a:xfrm>
        </p:grpSpPr>
        <p:pic>
          <p:nvPicPr>
            <p:cNvPr id="176" name="object 176"/>
            <p:cNvPicPr/>
            <p:nvPr/>
          </p:nvPicPr>
          <p:blipFill>
            <a:blip r:embed="rId73" cstate="print"/>
            <a:stretch>
              <a:fillRect/>
            </a:stretch>
          </p:blipFill>
          <p:spPr>
            <a:xfrm>
              <a:off x="7181600" y="10768263"/>
              <a:ext cx="163560" cy="104117"/>
            </a:xfrm>
            <a:prstGeom prst="rect">
              <a:avLst/>
            </a:prstGeom>
          </p:spPr>
        </p:pic>
        <p:pic>
          <p:nvPicPr>
            <p:cNvPr id="177" name="object 177"/>
            <p:cNvPicPr/>
            <p:nvPr/>
          </p:nvPicPr>
          <p:blipFill>
            <a:blip r:embed="rId69" cstate="print"/>
            <a:stretch>
              <a:fillRect/>
            </a:stretch>
          </p:blipFill>
          <p:spPr>
            <a:xfrm>
              <a:off x="7366489" y="10799288"/>
              <a:ext cx="68790" cy="73547"/>
            </a:xfrm>
            <a:prstGeom prst="rect">
              <a:avLst/>
            </a:prstGeom>
          </p:spPr>
        </p:pic>
        <p:pic>
          <p:nvPicPr>
            <p:cNvPr id="178" name="object 178"/>
            <p:cNvPicPr/>
            <p:nvPr/>
          </p:nvPicPr>
          <p:blipFill>
            <a:blip r:embed="rId74" cstate="print"/>
            <a:stretch>
              <a:fillRect/>
            </a:stretch>
          </p:blipFill>
          <p:spPr>
            <a:xfrm>
              <a:off x="0" y="8799857"/>
              <a:ext cx="14233568" cy="2508698"/>
            </a:xfrm>
            <a:prstGeom prst="rect">
              <a:avLst/>
            </a:prstGeom>
          </p:spPr>
        </p:pic>
        <p:sp>
          <p:nvSpPr>
            <p:cNvPr id="179" name="object 179"/>
            <p:cNvSpPr/>
            <p:nvPr/>
          </p:nvSpPr>
          <p:spPr>
            <a:xfrm>
              <a:off x="3" y="8864767"/>
              <a:ext cx="14163040" cy="2444115"/>
            </a:xfrm>
            <a:custGeom>
              <a:avLst/>
              <a:gdLst/>
              <a:ahLst/>
              <a:cxnLst/>
              <a:rect l="l" t="t" r="r" b="b"/>
              <a:pathLst>
                <a:path w="14163040" h="2444115">
                  <a:moveTo>
                    <a:pt x="23601" y="0"/>
                  </a:moveTo>
                  <a:lnTo>
                    <a:pt x="0" y="2443789"/>
                  </a:lnTo>
                  <a:lnTo>
                    <a:pt x="14153244" y="2443789"/>
                  </a:lnTo>
                  <a:lnTo>
                    <a:pt x="14162909" y="2296663"/>
                  </a:lnTo>
                  <a:lnTo>
                    <a:pt x="13749748" y="2259386"/>
                  </a:lnTo>
                  <a:lnTo>
                    <a:pt x="12621776" y="2154277"/>
                  </a:lnTo>
                  <a:lnTo>
                    <a:pt x="9789544" y="1906737"/>
                  </a:lnTo>
                  <a:lnTo>
                    <a:pt x="9757999" y="1900344"/>
                  </a:lnTo>
                  <a:lnTo>
                    <a:pt x="9726913" y="1888912"/>
                  </a:lnTo>
                  <a:lnTo>
                    <a:pt x="9695913" y="1875581"/>
                  </a:lnTo>
                  <a:lnTo>
                    <a:pt x="9664627" y="1863492"/>
                  </a:lnTo>
                  <a:lnTo>
                    <a:pt x="9620408" y="1852442"/>
                  </a:lnTo>
                  <a:lnTo>
                    <a:pt x="9553434" y="1850883"/>
                  </a:lnTo>
                  <a:lnTo>
                    <a:pt x="9501303" y="1851134"/>
                  </a:lnTo>
                  <a:lnTo>
                    <a:pt x="9397030" y="1852061"/>
                  </a:lnTo>
                  <a:lnTo>
                    <a:pt x="9344953" y="1851986"/>
                  </a:lnTo>
                  <a:lnTo>
                    <a:pt x="9292958" y="1851052"/>
                  </a:lnTo>
                  <a:lnTo>
                    <a:pt x="9241077" y="1848884"/>
                  </a:lnTo>
                  <a:lnTo>
                    <a:pt x="9189343" y="1845106"/>
                  </a:lnTo>
                  <a:lnTo>
                    <a:pt x="9088947" y="1835582"/>
                  </a:lnTo>
                  <a:lnTo>
                    <a:pt x="8988612" y="1825402"/>
                  </a:lnTo>
                  <a:lnTo>
                    <a:pt x="8888327" y="1814686"/>
                  </a:lnTo>
                  <a:lnTo>
                    <a:pt x="8687860" y="1792136"/>
                  </a:lnTo>
                  <a:lnTo>
                    <a:pt x="8337140" y="1751613"/>
                  </a:lnTo>
                  <a:lnTo>
                    <a:pt x="8287025" y="1745957"/>
                  </a:lnTo>
                  <a:lnTo>
                    <a:pt x="8272210" y="1745091"/>
                  </a:lnTo>
                  <a:lnTo>
                    <a:pt x="8256671" y="1744541"/>
                  </a:lnTo>
                  <a:lnTo>
                    <a:pt x="8243144" y="1742832"/>
                  </a:lnTo>
                  <a:lnTo>
                    <a:pt x="8234367" y="1738491"/>
                  </a:lnTo>
                  <a:lnTo>
                    <a:pt x="8200923" y="1707350"/>
                  </a:lnTo>
                  <a:lnTo>
                    <a:pt x="8162334" y="1681021"/>
                  </a:lnTo>
                  <a:lnTo>
                    <a:pt x="8120118" y="1658052"/>
                  </a:lnTo>
                  <a:lnTo>
                    <a:pt x="8075796" y="1636990"/>
                  </a:lnTo>
                  <a:lnTo>
                    <a:pt x="8030886" y="1616382"/>
                  </a:lnTo>
                  <a:lnTo>
                    <a:pt x="7986908" y="1594774"/>
                  </a:lnTo>
                  <a:lnTo>
                    <a:pt x="7945383" y="1570714"/>
                  </a:lnTo>
                  <a:lnTo>
                    <a:pt x="7907828" y="1542747"/>
                  </a:lnTo>
                  <a:lnTo>
                    <a:pt x="7875765" y="1509422"/>
                  </a:lnTo>
                  <a:lnTo>
                    <a:pt x="7850713" y="1469285"/>
                  </a:lnTo>
                  <a:lnTo>
                    <a:pt x="7830988" y="1451288"/>
                  </a:lnTo>
                  <a:lnTo>
                    <a:pt x="7797401" y="1437261"/>
                  </a:lnTo>
                  <a:lnTo>
                    <a:pt x="7758340" y="1424382"/>
                  </a:lnTo>
                  <a:lnTo>
                    <a:pt x="7722194" y="1409831"/>
                  </a:lnTo>
                  <a:lnTo>
                    <a:pt x="7699248" y="1396101"/>
                  </a:lnTo>
                  <a:lnTo>
                    <a:pt x="7677546" y="1380726"/>
                  </a:lnTo>
                  <a:lnTo>
                    <a:pt x="7655741" y="1365552"/>
                  </a:lnTo>
                  <a:lnTo>
                    <a:pt x="7590845" y="1332853"/>
                  </a:lnTo>
                  <a:lnTo>
                    <a:pt x="7548528" y="1313983"/>
                  </a:lnTo>
                  <a:lnTo>
                    <a:pt x="7505305" y="1297253"/>
                  </a:lnTo>
                  <a:lnTo>
                    <a:pt x="7460945" y="1284097"/>
                  </a:lnTo>
                  <a:lnTo>
                    <a:pt x="7411362" y="1273469"/>
                  </a:lnTo>
                  <a:lnTo>
                    <a:pt x="7361113" y="1264851"/>
                  </a:lnTo>
                  <a:lnTo>
                    <a:pt x="7310464" y="1257444"/>
                  </a:lnTo>
                  <a:lnTo>
                    <a:pt x="7259679" y="1250447"/>
                  </a:lnTo>
                  <a:lnTo>
                    <a:pt x="7209026" y="1243061"/>
                  </a:lnTo>
                  <a:lnTo>
                    <a:pt x="7156621" y="1232799"/>
                  </a:lnTo>
                  <a:lnTo>
                    <a:pt x="7107228" y="1218779"/>
                  </a:lnTo>
                  <a:lnTo>
                    <a:pt x="7060648" y="1200988"/>
                  </a:lnTo>
                  <a:lnTo>
                    <a:pt x="7016686" y="1179412"/>
                  </a:lnTo>
                  <a:lnTo>
                    <a:pt x="6975144" y="1154040"/>
                  </a:lnTo>
                  <a:lnTo>
                    <a:pt x="6935825" y="1124857"/>
                  </a:lnTo>
                  <a:lnTo>
                    <a:pt x="6898533" y="1091851"/>
                  </a:lnTo>
                  <a:lnTo>
                    <a:pt x="6866696" y="1070771"/>
                  </a:lnTo>
                  <a:lnTo>
                    <a:pt x="6826332" y="1055304"/>
                  </a:lnTo>
                  <a:lnTo>
                    <a:pt x="6782295" y="1042280"/>
                  </a:lnTo>
                  <a:lnTo>
                    <a:pt x="6739438" y="1028534"/>
                  </a:lnTo>
                  <a:lnTo>
                    <a:pt x="6646458" y="994452"/>
                  </a:lnTo>
                  <a:lnTo>
                    <a:pt x="6607955" y="979886"/>
                  </a:lnTo>
                  <a:lnTo>
                    <a:pt x="6601526" y="968305"/>
                  </a:lnTo>
                  <a:lnTo>
                    <a:pt x="6596071" y="968808"/>
                  </a:lnTo>
                  <a:lnTo>
                    <a:pt x="6545929" y="968237"/>
                  </a:lnTo>
                  <a:lnTo>
                    <a:pt x="6500890" y="958522"/>
                  </a:lnTo>
                  <a:lnTo>
                    <a:pt x="6459570" y="942159"/>
                  </a:lnTo>
                  <a:lnTo>
                    <a:pt x="6420587" y="921643"/>
                  </a:lnTo>
                  <a:lnTo>
                    <a:pt x="6382556" y="899469"/>
                  </a:lnTo>
                  <a:lnTo>
                    <a:pt x="6344094" y="878133"/>
                  </a:lnTo>
                  <a:lnTo>
                    <a:pt x="6303818" y="860130"/>
                  </a:lnTo>
                  <a:lnTo>
                    <a:pt x="6257167" y="843283"/>
                  </a:lnTo>
                  <a:lnTo>
                    <a:pt x="6210073" y="827230"/>
                  </a:lnTo>
                  <a:lnTo>
                    <a:pt x="6162605" y="811861"/>
                  </a:lnTo>
                  <a:lnTo>
                    <a:pt x="6114828" y="797068"/>
                  </a:lnTo>
                  <a:lnTo>
                    <a:pt x="6066811" y="782742"/>
                  </a:lnTo>
                  <a:lnTo>
                    <a:pt x="6018622" y="768774"/>
                  </a:lnTo>
                  <a:lnTo>
                    <a:pt x="5829543" y="715409"/>
                  </a:lnTo>
                  <a:lnTo>
                    <a:pt x="5784698" y="703350"/>
                  </a:lnTo>
                  <a:lnTo>
                    <a:pt x="5739562" y="693172"/>
                  </a:lnTo>
                  <a:lnTo>
                    <a:pt x="5694540" y="686299"/>
                  </a:lnTo>
                  <a:lnTo>
                    <a:pt x="5650037" y="684157"/>
                  </a:lnTo>
                  <a:lnTo>
                    <a:pt x="5596134" y="687700"/>
                  </a:lnTo>
                  <a:lnTo>
                    <a:pt x="5542550" y="695509"/>
                  </a:lnTo>
                  <a:lnTo>
                    <a:pt x="5489172" y="705917"/>
                  </a:lnTo>
                  <a:lnTo>
                    <a:pt x="5435889" y="717257"/>
                  </a:lnTo>
                  <a:lnTo>
                    <a:pt x="5382590" y="727862"/>
                  </a:lnTo>
                  <a:lnTo>
                    <a:pt x="5374475" y="729339"/>
                  </a:lnTo>
                  <a:lnTo>
                    <a:pt x="5368360" y="739202"/>
                  </a:lnTo>
                  <a:lnTo>
                    <a:pt x="5360716" y="739464"/>
                  </a:lnTo>
                  <a:lnTo>
                    <a:pt x="5313018" y="744020"/>
                  </a:lnTo>
                  <a:lnTo>
                    <a:pt x="5267249" y="753450"/>
                  </a:lnTo>
                  <a:lnTo>
                    <a:pt x="5222970" y="766470"/>
                  </a:lnTo>
                  <a:lnTo>
                    <a:pt x="5179743" y="781802"/>
                  </a:lnTo>
                  <a:lnTo>
                    <a:pt x="5094690" y="814272"/>
                  </a:lnTo>
                  <a:lnTo>
                    <a:pt x="5051987" y="828848"/>
                  </a:lnTo>
                  <a:lnTo>
                    <a:pt x="5008580" y="840611"/>
                  </a:lnTo>
                  <a:lnTo>
                    <a:pt x="4964031" y="848278"/>
                  </a:lnTo>
                  <a:lnTo>
                    <a:pt x="4917902" y="850570"/>
                  </a:lnTo>
                  <a:lnTo>
                    <a:pt x="4866099" y="849919"/>
                  </a:lnTo>
                  <a:lnTo>
                    <a:pt x="4815842" y="850393"/>
                  </a:lnTo>
                  <a:lnTo>
                    <a:pt x="4766929" y="852860"/>
                  </a:lnTo>
                  <a:lnTo>
                    <a:pt x="4719159" y="858185"/>
                  </a:lnTo>
                  <a:lnTo>
                    <a:pt x="4672330" y="867238"/>
                  </a:lnTo>
                  <a:lnTo>
                    <a:pt x="4626240" y="880885"/>
                  </a:lnTo>
                  <a:lnTo>
                    <a:pt x="4580687" y="899993"/>
                  </a:lnTo>
                  <a:lnTo>
                    <a:pt x="4547896" y="910394"/>
                  </a:lnTo>
                  <a:lnTo>
                    <a:pt x="4510280" y="914792"/>
                  </a:lnTo>
                  <a:lnTo>
                    <a:pt x="4431351" y="917396"/>
                  </a:lnTo>
                  <a:lnTo>
                    <a:pt x="4384678" y="920519"/>
                  </a:lnTo>
                  <a:lnTo>
                    <a:pt x="4337814" y="923342"/>
                  </a:lnTo>
                  <a:lnTo>
                    <a:pt x="4291159" y="924050"/>
                  </a:lnTo>
                  <a:lnTo>
                    <a:pt x="2117401" y="772447"/>
                  </a:lnTo>
                  <a:lnTo>
                    <a:pt x="1001247" y="299435"/>
                  </a:lnTo>
                  <a:lnTo>
                    <a:pt x="580872" y="328052"/>
                  </a:lnTo>
                  <a:lnTo>
                    <a:pt x="23601" y="0"/>
                  </a:lnTo>
                  <a:close/>
                </a:path>
              </a:pathLst>
            </a:custGeom>
            <a:solidFill>
              <a:srgbClr val="F8BA2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0" name="object 180"/>
            <p:cNvSpPr/>
            <p:nvPr/>
          </p:nvSpPr>
          <p:spPr>
            <a:xfrm>
              <a:off x="12958106" y="2323883"/>
              <a:ext cx="7146290" cy="8985250"/>
            </a:xfrm>
            <a:custGeom>
              <a:avLst/>
              <a:gdLst/>
              <a:ahLst/>
              <a:cxnLst/>
              <a:rect l="l" t="t" r="r" b="b"/>
              <a:pathLst>
                <a:path w="7146290" h="8985250">
                  <a:moveTo>
                    <a:pt x="7145991" y="0"/>
                  </a:moveTo>
                  <a:lnTo>
                    <a:pt x="0" y="497390"/>
                  </a:lnTo>
                  <a:lnTo>
                    <a:pt x="0" y="8984672"/>
                  </a:lnTo>
                  <a:lnTo>
                    <a:pt x="7145991" y="8984672"/>
                  </a:lnTo>
                  <a:lnTo>
                    <a:pt x="7145991" y="0"/>
                  </a:lnTo>
                  <a:close/>
                </a:path>
              </a:pathLst>
            </a:custGeom>
            <a:solidFill>
              <a:srgbClr val="FDEDC5"/>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1" name="object 181"/>
            <p:cNvSpPr/>
            <p:nvPr/>
          </p:nvSpPr>
          <p:spPr>
            <a:xfrm>
              <a:off x="12958107" y="10817236"/>
              <a:ext cx="38100" cy="491490"/>
            </a:xfrm>
            <a:custGeom>
              <a:avLst/>
              <a:gdLst/>
              <a:ahLst/>
              <a:cxnLst/>
              <a:rect l="l" t="t" r="r" b="b"/>
              <a:pathLst>
                <a:path w="38100" h="491490">
                  <a:moveTo>
                    <a:pt x="0" y="0"/>
                  </a:moveTo>
                  <a:lnTo>
                    <a:pt x="38061" y="491320"/>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2" name="object 182"/>
            <p:cNvSpPr/>
            <p:nvPr/>
          </p:nvSpPr>
          <p:spPr>
            <a:xfrm>
              <a:off x="12958107" y="4465983"/>
              <a:ext cx="530225" cy="6842759"/>
            </a:xfrm>
            <a:custGeom>
              <a:avLst/>
              <a:gdLst/>
              <a:ahLst/>
              <a:cxnLst/>
              <a:rect l="l" t="t" r="r" b="b"/>
              <a:pathLst>
                <a:path w="530225" h="6842759">
                  <a:moveTo>
                    <a:pt x="0" y="0"/>
                  </a:moveTo>
                  <a:lnTo>
                    <a:pt x="530082" y="684257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3" name="object 183"/>
            <p:cNvSpPr/>
            <p:nvPr/>
          </p:nvSpPr>
          <p:spPr>
            <a:xfrm>
              <a:off x="13320759" y="2796033"/>
              <a:ext cx="659765" cy="8512810"/>
            </a:xfrm>
            <a:custGeom>
              <a:avLst/>
              <a:gdLst/>
              <a:ahLst/>
              <a:cxnLst/>
              <a:rect l="l" t="t" r="r" b="b"/>
              <a:pathLst>
                <a:path w="659765" h="8512810">
                  <a:moveTo>
                    <a:pt x="0" y="0"/>
                  </a:moveTo>
                  <a:lnTo>
                    <a:pt x="659450" y="851252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4" name="object 184"/>
            <p:cNvSpPr/>
            <p:nvPr/>
          </p:nvSpPr>
          <p:spPr>
            <a:xfrm>
              <a:off x="13810139" y="2761971"/>
              <a:ext cx="662305" cy="8547100"/>
            </a:xfrm>
            <a:custGeom>
              <a:avLst/>
              <a:gdLst/>
              <a:ahLst/>
              <a:cxnLst/>
              <a:rect l="l" t="t" r="r" b="b"/>
              <a:pathLst>
                <a:path w="662305" h="8547100">
                  <a:moveTo>
                    <a:pt x="0" y="0"/>
                  </a:moveTo>
                  <a:lnTo>
                    <a:pt x="662089" y="854658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5" name="object 185"/>
            <p:cNvSpPr/>
            <p:nvPr/>
          </p:nvSpPr>
          <p:spPr>
            <a:xfrm>
              <a:off x="14299525" y="2727908"/>
              <a:ext cx="664845" cy="8580755"/>
            </a:xfrm>
            <a:custGeom>
              <a:avLst/>
              <a:gdLst/>
              <a:ahLst/>
              <a:cxnLst/>
              <a:rect l="l" t="t" r="r" b="b"/>
              <a:pathLst>
                <a:path w="664844" h="8580755">
                  <a:moveTo>
                    <a:pt x="0" y="0"/>
                  </a:moveTo>
                  <a:lnTo>
                    <a:pt x="664727" y="858064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8" name="object 188"/>
            <p:cNvSpPr/>
            <p:nvPr/>
          </p:nvSpPr>
          <p:spPr>
            <a:xfrm>
              <a:off x="15767668" y="2625720"/>
              <a:ext cx="673100" cy="8682990"/>
            </a:xfrm>
            <a:custGeom>
              <a:avLst/>
              <a:gdLst/>
              <a:ahLst/>
              <a:cxnLst/>
              <a:rect l="l" t="t" r="r" b="b"/>
              <a:pathLst>
                <a:path w="673100" h="8682990">
                  <a:moveTo>
                    <a:pt x="0" y="0"/>
                  </a:moveTo>
                  <a:lnTo>
                    <a:pt x="672644" y="868283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6257047" y="2591656"/>
              <a:ext cx="675640" cy="8717280"/>
            </a:xfrm>
            <a:custGeom>
              <a:avLst/>
              <a:gdLst/>
              <a:ahLst/>
              <a:cxnLst/>
              <a:rect l="l" t="t" r="r" b="b"/>
              <a:pathLst>
                <a:path w="675640" h="8717280">
                  <a:moveTo>
                    <a:pt x="0" y="0"/>
                  </a:moveTo>
                  <a:lnTo>
                    <a:pt x="675282" y="8716899"/>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3" name="object 193"/>
            <p:cNvSpPr/>
            <p:nvPr/>
          </p:nvSpPr>
          <p:spPr>
            <a:xfrm>
              <a:off x="18214576" y="2455404"/>
              <a:ext cx="686435" cy="8853170"/>
            </a:xfrm>
            <a:custGeom>
              <a:avLst/>
              <a:gdLst/>
              <a:ahLst/>
              <a:cxnLst/>
              <a:rect l="l" t="t" r="r" b="b"/>
              <a:pathLst>
                <a:path w="686434" h="8853170">
                  <a:moveTo>
                    <a:pt x="0" y="0"/>
                  </a:moveTo>
                  <a:lnTo>
                    <a:pt x="685838" y="885315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4" name="object 194"/>
            <p:cNvSpPr/>
            <p:nvPr/>
          </p:nvSpPr>
          <p:spPr>
            <a:xfrm>
              <a:off x="18703962" y="2421341"/>
              <a:ext cx="688975" cy="8887460"/>
            </a:xfrm>
            <a:custGeom>
              <a:avLst/>
              <a:gdLst/>
              <a:ahLst/>
              <a:cxnLst/>
              <a:rect l="l" t="t" r="r" b="b"/>
              <a:pathLst>
                <a:path w="688975" h="8887460">
                  <a:moveTo>
                    <a:pt x="0" y="0"/>
                  </a:moveTo>
                  <a:lnTo>
                    <a:pt x="688476" y="888721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5" name="object 195"/>
            <p:cNvSpPr/>
            <p:nvPr/>
          </p:nvSpPr>
          <p:spPr>
            <a:xfrm>
              <a:off x="19193344" y="2387279"/>
              <a:ext cx="691515" cy="8921750"/>
            </a:xfrm>
            <a:custGeom>
              <a:avLst/>
              <a:gdLst/>
              <a:ahLst/>
              <a:cxnLst/>
              <a:rect l="l" t="t" r="r" b="b"/>
              <a:pathLst>
                <a:path w="691515" h="8921750">
                  <a:moveTo>
                    <a:pt x="0" y="0"/>
                  </a:moveTo>
                  <a:lnTo>
                    <a:pt x="691115" y="892127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6" name="object 196"/>
            <p:cNvSpPr/>
            <p:nvPr/>
          </p:nvSpPr>
          <p:spPr>
            <a:xfrm>
              <a:off x="19682724" y="2353216"/>
              <a:ext cx="421640" cy="5439410"/>
            </a:xfrm>
            <a:custGeom>
              <a:avLst/>
              <a:gdLst/>
              <a:ahLst/>
              <a:cxnLst/>
              <a:rect l="l" t="t" r="r" b="b"/>
              <a:pathLst>
                <a:path w="421640" h="5439409">
                  <a:moveTo>
                    <a:pt x="0" y="0"/>
                  </a:moveTo>
                  <a:lnTo>
                    <a:pt x="421375" y="543933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7" name="object 197"/>
            <p:cNvSpPr/>
            <p:nvPr/>
          </p:nvSpPr>
          <p:spPr>
            <a:xfrm>
              <a:off x="12958106" y="270725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8" name="object 198"/>
            <p:cNvSpPr/>
            <p:nvPr/>
          </p:nvSpPr>
          <p:spPr>
            <a:xfrm>
              <a:off x="12958107" y="319927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9" name="object 199"/>
            <p:cNvSpPr/>
            <p:nvPr/>
          </p:nvSpPr>
          <p:spPr>
            <a:xfrm>
              <a:off x="12958108" y="369129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0" name="object 200"/>
            <p:cNvSpPr/>
            <p:nvPr/>
          </p:nvSpPr>
          <p:spPr>
            <a:xfrm>
              <a:off x="12958105" y="4183312"/>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1" name="object 201"/>
            <p:cNvSpPr/>
            <p:nvPr/>
          </p:nvSpPr>
          <p:spPr>
            <a:xfrm>
              <a:off x="12958108" y="467533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2" name="object 202"/>
            <p:cNvSpPr/>
            <p:nvPr/>
          </p:nvSpPr>
          <p:spPr>
            <a:xfrm>
              <a:off x="12958105" y="516735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3" name="object 203"/>
            <p:cNvSpPr/>
            <p:nvPr/>
          </p:nvSpPr>
          <p:spPr>
            <a:xfrm>
              <a:off x="12958106" y="565937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4" name="object 204"/>
            <p:cNvSpPr/>
            <p:nvPr/>
          </p:nvSpPr>
          <p:spPr>
            <a:xfrm>
              <a:off x="12958107" y="615139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5" name="object 205"/>
            <p:cNvSpPr/>
            <p:nvPr/>
          </p:nvSpPr>
          <p:spPr>
            <a:xfrm>
              <a:off x="12958109" y="6643421"/>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6" name="object 206"/>
            <p:cNvSpPr/>
            <p:nvPr/>
          </p:nvSpPr>
          <p:spPr>
            <a:xfrm>
              <a:off x="12958106" y="714333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7" name="object 207"/>
            <p:cNvSpPr/>
            <p:nvPr/>
          </p:nvSpPr>
          <p:spPr>
            <a:xfrm>
              <a:off x="12958107" y="763535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8" name="object 208"/>
            <p:cNvSpPr/>
            <p:nvPr/>
          </p:nvSpPr>
          <p:spPr>
            <a:xfrm>
              <a:off x="12958109" y="8127380"/>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9" name="object 209"/>
            <p:cNvSpPr/>
            <p:nvPr/>
          </p:nvSpPr>
          <p:spPr>
            <a:xfrm>
              <a:off x="12958105" y="861939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0" name="object 210"/>
            <p:cNvSpPr/>
            <p:nvPr/>
          </p:nvSpPr>
          <p:spPr>
            <a:xfrm>
              <a:off x="12958107" y="911141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1" name="object 211"/>
            <p:cNvSpPr/>
            <p:nvPr/>
          </p:nvSpPr>
          <p:spPr>
            <a:xfrm>
              <a:off x="12958105" y="9603438"/>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2" name="object 212"/>
            <p:cNvSpPr/>
            <p:nvPr/>
          </p:nvSpPr>
          <p:spPr>
            <a:xfrm>
              <a:off x="12958109" y="1009546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3" name="object 213"/>
            <p:cNvSpPr/>
            <p:nvPr/>
          </p:nvSpPr>
          <p:spPr>
            <a:xfrm>
              <a:off x="12958108" y="1058748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4" name="object 214"/>
            <p:cNvSpPr/>
            <p:nvPr/>
          </p:nvSpPr>
          <p:spPr>
            <a:xfrm>
              <a:off x="17147361" y="11079502"/>
              <a:ext cx="2957195" cy="229235"/>
            </a:xfrm>
            <a:custGeom>
              <a:avLst/>
              <a:gdLst/>
              <a:ahLst/>
              <a:cxnLst/>
              <a:rect l="l" t="t" r="r" b="b"/>
              <a:pathLst>
                <a:path w="2957194" h="229234">
                  <a:moveTo>
                    <a:pt x="2956740" y="0"/>
                  </a:moveTo>
                  <a:lnTo>
                    <a:pt x="0" y="229053"/>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5" name="object 215"/>
            <p:cNvPicPr/>
            <p:nvPr/>
          </p:nvPicPr>
          <p:blipFill>
            <a:blip r:embed="rId75" cstate="print"/>
            <a:stretch>
              <a:fillRect/>
            </a:stretch>
          </p:blipFill>
          <p:spPr>
            <a:xfrm>
              <a:off x="15588667" y="2864699"/>
              <a:ext cx="4515432" cy="6138522"/>
            </a:xfrm>
            <a:prstGeom prst="rect">
              <a:avLst/>
            </a:prstGeom>
          </p:spPr>
        </p:pic>
        <p:sp>
          <p:nvSpPr>
            <p:cNvPr id="216" name="object 216"/>
            <p:cNvSpPr/>
            <p:nvPr/>
          </p:nvSpPr>
          <p:spPr>
            <a:xfrm>
              <a:off x="18952071" y="7127970"/>
              <a:ext cx="1152525" cy="1322705"/>
            </a:xfrm>
            <a:custGeom>
              <a:avLst/>
              <a:gdLst/>
              <a:ahLst/>
              <a:cxnLst/>
              <a:rect l="l" t="t" r="r" b="b"/>
              <a:pathLst>
                <a:path w="1152525" h="1322704">
                  <a:moveTo>
                    <a:pt x="580174" y="448691"/>
                  </a:moveTo>
                  <a:lnTo>
                    <a:pt x="580047" y="448627"/>
                  </a:lnTo>
                  <a:lnTo>
                    <a:pt x="580174" y="448691"/>
                  </a:lnTo>
                  <a:close/>
                </a:path>
                <a:path w="1152525" h="1322704">
                  <a:moveTo>
                    <a:pt x="759066" y="1164539"/>
                  </a:moveTo>
                  <a:lnTo>
                    <a:pt x="758545" y="1164056"/>
                  </a:lnTo>
                  <a:lnTo>
                    <a:pt x="758825" y="1164348"/>
                  </a:lnTo>
                  <a:lnTo>
                    <a:pt x="759066" y="1164539"/>
                  </a:lnTo>
                  <a:close/>
                </a:path>
                <a:path w="1152525" h="1322704">
                  <a:moveTo>
                    <a:pt x="979982" y="1187005"/>
                  </a:moveTo>
                  <a:lnTo>
                    <a:pt x="979741" y="1187183"/>
                  </a:lnTo>
                  <a:lnTo>
                    <a:pt x="979982" y="1187030"/>
                  </a:lnTo>
                  <a:close/>
                </a:path>
                <a:path w="1152525" h="1322704">
                  <a:moveTo>
                    <a:pt x="1152017" y="865352"/>
                  </a:moveTo>
                  <a:lnTo>
                    <a:pt x="1150531" y="869162"/>
                  </a:lnTo>
                  <a:lnTo>
                    <a:pt x="1138580" y="913612"/>
                  </a:lnTo>
                  <a:lnTo>
                    <a:pt x="1125994" y="956792"/>
                  </a:lnTo>
                  <a:lnTo>
                    <a:pt x="1112151" y="998702"/>
                  </a:lnTo>
                  <a:lnTo>
                    <a:pt x="1096416" y="1039342"/>
                  </a:lnTo>
                  <a:lnTo>
                    <a:pt x="1096086" y="1040612"/>
                  </a:lnTo>
                  <a:lnTo>
                    <a:pt x="1095603" y="1041882"/>
                  </a:lnTo>
                  <a:lnTo>
                    <a:pt x="1094994" y="1043152"/>
                  </a:lnTo>
                  <a:lnTo>
                    <a:pt x="1089660" y="1052042"/>
                  </a:lnTo>
                  <a:lnTo>
                    <a:pt x="1087386" y="1062202"/>
                  </a:lnTo>
                  <a:lnTo>
                    <a:pt x="1085354" y="1071092"/>
                  </a:lnTo>
                  <a:lnTo>
                    <a:pt x="1080757" y="1077442"/>
                  </a:lnTo>
                  <a:lnTo>
                    <a:pt x="1073365" y="1083792"/>
                  </a:lnTo>
                  <a:lnTo>
                    <a:pt x="1068298" y="1090917"/>
                  </a:lnTo>
                  <a:lnTo>
                    <a:pt x="1068298" y="1101572"/>
                  </a:lnTo>
                  <a:lnTo>
                    <a:pt x="1061046" y="1106652"/>
                  </a:lnTo>
                  <a:lnTo>
                    <a:pt x="1067968" y="1099032"/>
                  </a:lnTo>
                  <a:lnTo>
                    <a:pt x="1068298" y="1101572"/>
                  </a:lnTo>
                  <a:lnTo>
                    <a:pt x="1068298" y="1090917"/>
                  </a:lnTo>
                  <a:lnTo>
                    <a:pt x="1067943" y="1091412"/>
                  </a:lnTo>
                  <a:lnTo>
                    <a:pt x="1063802" y="1099032"/>
                  </a:lnTo>
                  <a:lnTo>
                    <a:pt x="1060246" y="1107922"/>
                  </a:lnTo>
                  <a:lnTo>
                    <a:pt x="1060081" y="1107922"/>
                  </a:lnTo>
                  <a:lnTo>
                    <a:pt x="1056182" y="1114272"/>
                  </a:lnTo>
                  <a:lnTo>
                    <a:pt x="1052372" y="1120622"/>
                  </a:lnTo>
                  <a:lnTo>
                    <a:pt x="1048448" y="1126972"/>
                  </a:lnTo>
                  <a:lnTo>
                    <a:pt x="1035786" y="1143482"/>
                  </a:lnTo>
                  <a:lnTo>
                    <a:pt x="1026579" y="1154912"/>
                  </a:lnTo>
                  <a:lnTo>
                    <a:pt x="1128801" y="1154912"/>
                  </a:lnTo>
                  <a:lnTo>
                    <a:pt x="1149108" y="1118082"/>
                  </a:lnTo>
                  <a:lnTo>
                    <a:pt x="1152017" y="1111732"/>
                  </a:lnTo>
                  <a:lnTo>
                    <a:pt x="1152017" y="1106652"/>
                  </a:lnTo>
                  <a:lnTo>
                    <a:pt x="1152017" y="1099032"/>
                  </a:lnTo>
                  <a:lnTo>
                    <a:pt x="1152017" y="865352"/>
                  </a:lnTo>
                  <a:close/>
                </a:path>
                <a:path w="1152525" h="1322704">
                  <a:moveTo>
                    <a:pt x="1152017" y="179552"/>
                  </a:moveTo>
                  <a:lnTo>
                    <a:pt x="1146073" y="177012"/>
                  </a:lnTo>
                  <a:lnTo>
                    <a:pt x="1123886" y="173202"/>
                  </a:lnTo>
                  <a:lnTo>
                    <a:pt x="1101940" y="170662"/>
                  </a:lnTo>
                  <a:lnTo>
                    <a:pt x="1042022" y="170662"/>
                  </a:lnTo>
                  <a:lnTo>
                    <a:pt x="1003211" y="173202"/>
                  </a:lnTo>
                  <a:lnTo>
                    <a:pt x="959535" y="179552"/>
                  </a:lnTo>
                  <a:lnTo>
                    <a:pt x="916457" y="188442"/>
                  </a:lnTo>
                  <a:lnTo>
                    <a:pt x="831634" y="213842"/>
                  </a:lnTo>
                  <a:lnTo>
                    <a:pt x="826681" y="215112"/>
                  </a:lnTo>
                  <a:lnTo>
                    <a:pt x="826871" y="215112"/>
                  </a:lnTo>
                  <a:lnTo>
                    <a:pt x="776300" y="234162"/>
                  </a:lnTo>
                  <a:lnTo>
                    <a:pt x="726630" y="255752"/>
                  </a:lnTo>
                  <a:lnTo>
                    <a:pt x="694410" y="272732"/>
                  </a:lnTo>
                  <a:lnTo>
                    <a:pt x="707580" y="248920"/>
                  </a:lnTo>
                  <a:lnTo>
                    <a:pt x="712990" y="240030"/>
                  </a:lnTo>
                  <a:lnTo>
                    <a:pt x="718604" y="232410"/>
                  </a:lnTo>
                  <a:lnTo>
                    <a:pt x="723036" y="223520"/>
                  </a:lnTo>
                  <a:lnTo>
                    <a:pt x="724903" y="213360"/>
                  </a:lnTo>
                  <a:lnTo>
                    <a:pt x="725017" y="207010"/>
                  </a:lnTo>
                  <a:lnTo>
                    <a:pt x="728700" y="201930"/>
                  </a:lnTo>
                  <a:lnTo>
                    <a:pt x="730694" y="196850"/>
                  </a:lnTo>
                  <a:lnTo>
                    <a:pt x="729195" y="187960"/>
                  </a:lnTo>
                  <a:lnTo>
                    <a:pt x="730542" y="180340"/>
                  </a:lnTo>
                  <a:lnTo>
                    <a:pt x="732929" y="173990"/>
                  </a:lnTo>
                  <a:lnTo>
                    <a:pt x="734644" y="166370"/>
                  </a:lnTo>
                  <a:lnTo>
                    <a:pt x="736003" y="158750"/>
                  </a:lnTo>
                  <a:lnTo>
                    <a:pt x="738263" y="151130"/>
                  </a:lnTo>
                  <a:lnTo>
                    <a:pt x="740816" y="144780"/>
                  </a:lnTo>
                  <a:lnTo>
                    <a:pt x="744956" y="130810"/>
                  </a:lnTo>
                  <a:lnTo>
                    <a:pt x="740702" y="120650"/>
                  </a:lnTo>
                  <a:lnTo>
                    <a:pt x="748919" y="116840"/>
                  </a:lnTo>
                  <a:lnTo>
                    <a:pt x="758837" y="111760"/>
                  </a:lnTo>
                  <a:lnTo>
                    <a:pt x="757466" y="105410"/>
                  </a:lnTo>
                  <a:lnTo>
                    <a:pt x="758659" y="99060"/>
                  </a:lnTo>
                  <a:lnTo>
                    <a:pt x="759548" y="92710"/>
                  </a:lnTo>
                  <a:lnTo>
                    <a:pt x="759117" y="87630"/>
                  </a:lnTo>
                  <a:lnTo>
                    <a:pt x="759993" y="82550"/>
                  </a:lnTo>
                  <a:lnTo>
                    <a:pt x="761022" y="77470"/>
                  </a:lnTo>
                  <a:lnTo>
                    <a:pt x="761390" y="74930"/>
                  </a:lnTo>
                  <a:lnTo>
                    <a:pt x="761758" y="73660"/>
                  </a:lnTo>
                  <a:lnTo>
                    <a:pt x="762203" y="71120"/>
                  </a:lnTo>
                  <a:lnTo>
                    <a:pt x="762546" y="67310"/>
                  </a:lnTo>
                  <a:lnTo>
                    <a:pt x="762876" y="64770"/>
                  </a:lnTo>
                  <a:lnTo>
                    <a:pt x="763206" y="62230"/>
                  </a:lnTo>
                  <a:lnTo>
                    <a:pt x="762457" y="58420"/>
                  </a:lnTo>
                  <a:lnTo>
                    <a:pt x="761466" y="53340"/>
                  </a:lnTo>
                  <a:lnTo>
                    <a:pt x="739406" y="19050"/>
                  </a:lnTo>
                  <a:lnTo>
                    <a:pt x="728726" y="13970"/>
                  </a:lnTo>
                  <a:lnTo>
                    <a:pt x="724382" y="11430"/>
                  </a:lnTo>
                  <a:lnTo>
                    <a:pt x="721321" y="10160"/>
                  </a:lnTo>
                  <a:lnTo>
                    <a:pt x="720191" y="10160"/>
                  </a:lnTo>
                  <a:lnTo>
                    <a:pt x="717003" y="8890"/>
                  </a:lnTo>
                  <a:lnTo>
                    <a:pt x="710438" y="6350"/>
                  </a:lnTo>
                  <a:lnTo>
                    <a:pt x="703275" y="5080"/>
                  </a:lnTo>
                  <a:lnTo>
                    <a:pt x="700595" y="3810"/>
                  </a:lnTo>
                  <a:lnTo>
                    <a:pt x="696429" y="2540"/>
                  </a:lnTo>
                  <a:lnTo>
                    <a:pt x="693635" y="2171"/>
                  </a:lnTo>
                  <a:lnTo>
                    <a:pt x="693635" y="88900"/>
                  </a:lnTo>
                  <a:lnTo>
                    <a:pt x="693191" y="91440"/>
                  </a:lnTo>
                  <a:lnTo>
                    <a:pt x="693077" y="92710"/>
                  </a:lnTo>
                  <a:lnTo>
                    <a:pt x="693635" y="88900"/>
                  </a:lnTo>
                  <a:lnTo>
                    <a:pt x="693635" y="2171"/>
                  </a:lnTo>
                  <a:lnTo>
                    <a:pt x="686866" y="1270"/>
                  </a:lnTo>
                  <a:lnTo>
                    <a:pt x="686625" y="1219"/>
                  </a:lnTo>
                  <a:lnTo>
                    <a:pt x="686625" y="66040"/>
                  </a:lnTo>
                  <a:lnTo>
                    <a:pt x="686371" y="65938"/>
                  </a:lnTo>
                  <a:lnTo>
                    <a:pt x="686231" y="65849"/>
                  </a:lnTo>
                  <a:lnTo>
                    <a:pt x="686625" y="66040"/>
                  </a:lnTo>
                  <a:lnTo>
                    <a:pt x="686625" y="1219"/>
                  </a:lnTo>
                  <a:lnTo>
                    <a:pt x="681088" y="0"/>
                  </a:lnTo>
                  <a:lnTo>
                    <a:pt x="673938" y="1206"/>
                  </a:lnTo>
                  <a:lnTo>
                    <a:pt x="673938" y="59258"/>
                  </a:lnTo>
                  <a:lnTo>
                    <a:pt x="673277" y="58420"/>
                  </a:lnTo>
                  <a:lnTo>
                    <a:pt x="673722" y="58420"/>
                  </a:lnTo>
                  <a:lnTo>
                    <a:pt x="673938" y="59258"/>
                  </a:lnTo>
                  <a:lnTo>
                    <a:pt x="673938" y="1206"/>
                  </a:lnTo>
                  <a:lnTo>
                    <a:pt x="673531" y="1270"/>
                  </a:lnTo>
                  <a:lnTo>
                    <a:pt x="667448" y="1270"/>
                  </a:lnTo>
                  <a:lnTo>
                    <a:pt x="660679" y="2540"/>
                  </a:lnTo>
                  <a:lnTo>
                    <a:pt x="627824" y="26670"/>
                  </a:lnTo>
                  <a:lnTo>
                    <a:pt x="618439" y="50800"/>
                  </a:lnTo>
                  <a:lnTo>
                    <a:pt x="617753" y="54610"/>
                  </a:lnTo>
                  <a:lnTo>
                    <a:pt x="617766" y="55880"/>
                  </a:lnTo>
                  <a:lnTo>
                    <a:pt x="617359" y="59258"/>
                  </a:lnTo>
                  <a:lnTo>
                    <a:pt x="616648" y="66040"/>
                  </a:lnTo>
                  <a:lnTo>
                    <a:pt x="614413" y="83820"/>
                  </a:lnTo>
                  <a:lnTo>
                    <a:pt x="611632" y="101600"/>
                  </a:lnTo>
                  <a:lnTo>
                    <a:pt x="607923" y="118110"/>
                  </a:lnTo>
                  <a:lnTo>
                    <a:pt x="602881" y="134620"/>
                  </a:lnTo>
                  <a:lnTo>
                    <a:pt x="598982" y="148590"/>
                  </a:lnTo>
                  <a:lnTo>
                    <a:pt x="595972" y="163830"/>
                  </a:lnTo>
                  <a:lnTo>
                    <a:pt x="592429" y="177800"/>
                  </a:lnTo>
                  <a:lnTo>
                    <a:pt x="590511" y="182626"/>
                  </a:lnTo>
                  <a:lnTo>
                    <a:pt x="585609" y="173177"/>
                  </a:lnTo>
                  <a:lnTo>
                    <a:pt x="581825" y="165557"/>
                  </a:lnTo>
                  <a:lnTo>
                    <a:pt x="579412" y="164211"/>
                  </a:lnTo>
                  <a:lnTo>
                    <a:pt x="579412" y="444957"/>
                  </a:lnTo>
                  <a:lnTo>
                    <a:pt x="576427" y="443687"/>
                  </a:lnTo>
                  <a:lnTo>
                    <a:pt x="576059" y="442417"/>
                  </a:lnTo>
                  <a:lnTo>
                    <a:pt x="579412" y="444957"/>
                  </a:lnTo>
                  <a:lnTo>
                    <a:pt x="579412" y="164211"/>
                  </a:lnTo>
                  <a:lnTo>
                    <a:pt x="572744" y="160477"/>
                  </a:lnTo>
                  <a:lnTo>
                    <a:pt x="571373" y="154127"/>
                  </a:lnTo>
                  <a:lnTo>
                    <a:pt x="569366" y="147777"/>
                  </a:lnTo>
                  <a:lnTo>
                    <a:pt x="566826" y="140157"/>
                  </a:lnTo>
                  <a:lnTo>
                    <a:pt x="563664" y="133807"/>
                  </a:lnTo>
                  <a:lnTo>
                    <a:pt x="559803" y="127457"/>
                  </a:lnTo>
                  <a:lnTo>
                    <a:pt x="556869" y="123926"/>
                  </a:lnTo>
                  <a:lnTo>
                    <a:pt x="556869" y="297827"/>
                  </a:lnTo>
                  <a:lnTo>
                    <a:pt x="554405" y="303530"/>
                  </a:lnTo>
                  <a:lnTo>
                    <a:pt x="551040" y="313690"/>
                  </a:lnTo>
                  <a:lnTo>
                    <a:pt x="550760" y="315061"/>
                  </a:lnTo>
                  <a:lnTo>
                    <a:pt x="548157" y="315417"/>
                  </a:lnTo>
                  <a:lnTo>
                    <a:pt x="550405" y="315417"/>
                  </a:lnTo>
                  <a:lnTo>
                    <a:pt x="550075" y="317957"/>
                  </a:lnTo>
                  <a:lnTo>
                    <a:pt x="549770" y="319227"/>
                  </a:lnTo>
                  <a:lnTo>
                    <a:pt x="550951" y="321767"/>
                  </a:lnTo>
                  <a:lnTo>
                    <a:pt x="550443" y="323037"/>
                  </a:lnTo>
                  <a:lnTo>
                    <a:pt x="549224" y="324307"/>
                  </a:lnTo>
                  <a:lnTo>
                    <a:pt x="544791" y="324307"/>
                  </a:lnTo>
                  <a:lnTo>
                    <a:pt x="544322" y="323037"/>
                  </a:lnTo>
                  <a:lnTo>
                    <a:pt x="542556" y="323037"/>
                  </a:lnTo>
                  <a:lnTo>
                    <a:pt x="541489" y="324307"/>
                  </a:lnTo>
                  <a:lnTo>
                    <a:pt x="534809" y="324307"/>
                  </a:lnTo>
                  <a:lnTo>
                    <a:pt x="533057" y="323570"/>
                  </a:lnTo>
                  <a:lnTo>
                    <a:pt x="533057" y="420827"/>
                  </a:lnTo>
                  <a:lnTo>
                    <a:pt x="529221" y="417017"/>
                  </a:lnTo>
                  <a:lnTo>
                    <a:pt x="530047" y="415747"/>
                  </a:lnTo>
                  <a:lnTo>
                    <a:pt x="533057" y="420827"/>
                  </a:lnTo>
                  <a:lnTo>
                    <a:pt x="533057" y="323570"/>
                  </a:lnTo>
                  <a:lnTo>
                    <a:pt x="531812" y="323037"/>
                  </a:lnTo>
                  <a:lnTo>
                    <a:pt x="530263" y="323037"/>
                  </a:lnTo>
                  <a:lnTo>
                    <a:pt x="528307" y="321767"/>
                  </a:lnTo>
                  <a:lnTo>
                    <a:pt x="525322" y="319227"/>
                  </a:lnTo>
                  <a:lnTo>
                    <a:pt x="522274" y="316687"/>
                  </a:lnTo>
                  <a:lnTo>
                    <a:pt x="519557" y="314147"/>
                  </a:lnTo>
                  <a:lnTo>
                    <a:pt x="483146" y="278587"/>
                  </a:lnTo>
                  <a:lnTo>
                    <a:pt x="479209" y="272237"/>
                  </a:lnTo>
                  <a:lnTo>
                    <a:pt x="475068" y="265887"/>
                  </a:lnTo>
                  <a:lnTo>
                    <a:pt x="464820" y="250647"/>
                  </a:lnTo>
                  <a:lnTo>
                    <a:pt x="454431" y="235407"/>
                  </a:lnTo>
                  <a:lnTo>
                    <a:pt x="445363" y="220167"/>
                  </a:lnTo>
                  <a:lnTo>
                    <a:pt x="439064" y="203657"/>
                  </a:lnTo>
                  <a:lnTo>
                    <a:pt x="433870" y="187147"/>
                  </a:lnTo>
                  <a:lnTo>
                    <a:pt x="427736" y="173177"/>
                  </a:lnTo>
                  <a:lnTo>
                    <a:pt x="421855" y="157937"/>
                  </a:lnTo>
                  <a:lnTo>
                    <a:pt x="417398" y="142697"/>
                  </a:lnTo>
                  <a:lnTo>
                    <a:pt x="415099" y="133807"/>
                  </a:lnTo>
                  <a:lnTo>
                    <a:pt x="411594" y="126187"/>
                  </a:lnTo>
                  <a:lnTo>
                    <a:pt x="408432" y="117297"/>
                  </a:lnTo>
                  <a:lnTo>
                    <a:pt x="407149" y="108407"/>
                  </a:lnTo>
                  <a:lnTo>
                    <a:pt x="407314" y="108407"/>
                  </a:lnTo>
                  <a:lnTo>
                    <a:pt x="407073" y="107137"/>
                  </a:lnTo>
                  <a:lnTo>
                    <a:pt x="406908" y="107137"/>
                  </a:lnTo>
                  <a:lnTo>
                    <a:pt x="406234" y="103327"/>
                  </a:lnTo>
                  <a:lnTo>
                    <a:pt x="405803" y="98247"/>
                  </a:lnTo>
                  <a:lnTo>
                    <a:pt x="405853" y="95707"/>
                  </a:lnTo>
                  <a:lnTo>
                    <a:pt x="405917" y="92976"/>
                  </a:lnTo>
                  <a:lnTo>
                    <a:pt x="406831" y="93167"/>
                  </a:lnTo>
                  <a:lnTo>
                    <a:pt x="462368" y="119837"/>
                  </a:lnTo>
                  <a:lnTo>
                    <a:pt x="503809" y="169367"/>
                  </a:lnTo>
                  <a:lnTo>
                    <a:pt x="513359" y="190957"/>
                  </a:lnTo>
                  <a:lnTo>
                    <a:pt x="518312" y="201117"/>
                  </a:lnTo>
                  <a:lnTo>
                    <a:pt x="525018" y="211277"/>
                  </a:lnTo>
                  <a:lnTo>
                    <a:pt x="529882" y="216357"/>
                  </a:lnTo>
                  <a:lnTo>
                    <a:pt x="531152" y="223977"/>
                  </a:lnTo>
                  <a:lnTo>
                    <a:pt x="533730" y="230327"/>
                  </a:lnTo>
                  <a:lnTo>
                    <a:pt x="540639" y="236677"/>
                  </a:lnTo>
                  <a:lnTo>
                    <a:pt x="554850" y="279857"/>
                  </a:lnTo>
                  <a:lnTo>
                    <a:pt x="556869" y="297827"/>
                  </a:lnTo>
                  <a:lnTo>
                    <a:pt x="556869" y="123926"/>
                  </a:lnTo>
                  <a:lnTo>
                    <a:pt x="551370" y="117297"/>
                  </a:lnTo>
                  <a:lnTo>
                    <a:pt x="542264" y="107137"/>
                  </a:lnTo>
                  <a:lnTo>
                    <a:pt x="533349" y="96977"/>
                  </a:lnTo>
                  <a:lnTo>
                    <a:pt x="526364" y="86817"/>
                  </a:lnTo>
                  <a:lnTo>
                    <a:pt x="525500" y="85547"/>
                  </a:lnTo>
                  <a:lnTo>
                    <a:pt x="524103" y="86817"/>
                  </a:lnTo>
                  <a:lnTo>
                    <a:pt x="523532" y="86817"/>
                  </a:lnTo>
                  <a:lnTo>
                    <a:pt x="524421" y="84277"/>
                  </a:lnTo>
                  <a:lnTo>
                    <a:pt x="524573" y="84277"/>
                  </a:lnTo>
                  <a:lnTo>
                    <a:pt x="517499" y="77927"/>
                  </a:lnTo>
                  <a:lnTo>
                    <a:pt x="476973" y="47447"/>
                  </a:lnTo>
                  <a:lnTo>
                    <a:pt x="472541" y="44907"/>
                  </a:lnTo>
                  <a:lnTo>
                    <a:pt x="459244" y="37287"/>
                  </a:lnTo>
                  <a:lnTo>
                    <a:pt x="440512" y="27127"/>
                  </a:lnTo>
                  <a:lnTo>
                    <a:pt x="420535" y="20777"/>
                  </a:lnTo>
                  <a:lnTo>
                    <a:pt x="407746" y="18656"/>
                  </a:lnTo>
                  <a:lnTo>
                    <a:pt x="407746" y="72529"/>
                  </a:lnTo>
                  <a:lnTo>
                    <a:pt x="407720" y="72847"/>
                  </a:lnTo>
                  <a:lnTo>
                    <a:pt x="407568" y="74371"/>
                  </a:lnTo>
                  <a:lnTo>
                    <a:pt x="407746" y="72529"/>
                  </a:lnTo>
                  <a:lnTo>
                    <a:pt x="407746" y="18656"/>
                  </a:lnTo>
                  <a:lnTo>
                    <a:pt x="397611" y="16967"/>
                  </a:lnTo>
                  <a:lnTo>
                    <a:pt x="374751" y="18237"/>
                  </a:lnTo>
                  <a:lnTo>
                    <a:pt x="352564" y="22047"/>
                  </a:lnTo>
                  <a:lnTo>
                    <a:pt x="331660" y="28397"/>
                  </a:lnTo>
                  <a:lnTo>
                    <a:pt x="323405" y="34747"/>
                  </a:lnTo>
                  <a:lnTo>
                    <a:pt x="320332" y="42367"/>
                  </a:lnTo>
                  <a:lnTo>
                    <a:pt x="322275" y="52527"/>
                  </a:lnTo>
                  <a:lnTo>
                    <a:pt x="329069" y="63957"/>
                  </a:lnTo>
                  <a:lnTo>
                    <a:pt x="333133" y="70307"/>
                  </a:lnTo>
                  <a:lnTo>
                    <a:pt x="334860" y="72529"/>
                  </a:lnTo>
                  <a:lnTo>
                    <a:pt x="335407" y="79197"/>
                  </a:lnTo>
                  <a:lnTo>
                    <a:pt x="331863" y="84277"/>
                  </a:lnTo>
                  <a:lnTo>
                    <a:pt x="324650" y="88087"/>
                  </a:lnTo>
                  <a:lnTo>
                    <a:pt x="314261" y="90627"/>
                  </a:lnTo>
                  <a:lnTo>
                    <a:pt x="306209" y="93167"/>
                  </a:lnTo>
                  <a:lnTo>
                    <a:pt x="301586" y="95707"/>
                  </a:lnTo>
                  <a:lnTo>
                    <a:pt x="304825" y="100787"/>
                  </a:lnTo>
                  <a:lnTo>
                    <a:pt x="311861" y="114757"/>
                  </a:lnTo>
                  <a:lnTo>
                    <a:pt x="313817" y="121107"/>
                  </a:lnTo>
                  <a:lnTo>
                    <a:pt x="318033" y="137617"/>
                  </a:lnTo>
                  <a:lnTo>
                    <a:pt x="320281" y="146507"/>
                  </a:lnTo>
                  <a:lnTo>
                    <a:pt x="322821" y="154127"/>
                  </a:lnTo>
                  <a:lnTo>
                    <a:pt x="328002" y="169367"/>
                  </a:lnTo>
                  <a:lnTo>
                    <a:pt x="329895" y="175717"/>
                  </a:lnTo>
                  <a:lnTo>
                    <a:pt x="332270" y="180797"/>
                  </a:lnTo>
                  <a:lnTo>
                    <a:pt x="334556" y="185877"/>
                  </a:lnTo>
                  <a:lnTo>
                    <a:pt x="340804" y="199847"/>
                  </a:lnTo>
                  <a:lnTo>
                    <a:pt x="343166" y="204927"/>
                  </a:lnTo>
                  <a:lnTo>
                    <a:pt x="346100" y="208737"/>
                  </a:lnTo>
                  <a:lnTo>
                    <a:pt x="349885" y="213817"/>
                  </a:lnTo>
                  <a:lnTo>
                    <a:pt x="354406" y="217627"/>
                  </a:lnTo>
                  <a:lnTo>
                    <a:pt x="357047" y="226517"/>
                  </a:lnTo>
                  <a:lnTo>
                    <a:pt x="360337" y="232867"/>
                  </a:lnTo>
                  <a:lnTo>
                    <a:pt x="360184" y="232867"/>
                  </a:lnTo>
                  <a:lnTo>
                    <a:pt x="358597" y="235407"/>
                  </a:lnTo>
                  <a:lnTo>
                    <a:pt x="359791" y="235407"/>
                  </a:lnTo>
                  <a:lnTo>
                    <a:pt x="361784" y="236677"/>
                  </a:lnTo>
                  <a:lnTo>
                    <a:pt x="365493" y="241757"/>
                  </a:lnTo>
                  <a:lnTo>
                    <a:pt x="369163" y="248107"/>
                  </a:lnTo>
                  <a:lnTo>
                    <a:pt x="372872" y="254457"/>
                  </a:lnTo>
                  <a:lnTo>
                    <a:pt x="376707" y="259537"/>
                  </a:lnTo>
                  <a:lnTo>
                    <a:pt x="386448" y="273507"/>
                  </a:lnTo>
                  <a:lnTo>
                    <a:pt x="393700" y="283502"/>
                  </a:lnTo>
                  <a:lnTo>
                    <a:pt x="348564" y="279882"/>
                  </a:lnTo>
                  <a:lnTo>
                    <a:pt x="300748" y="282422"/>
                  </a:lnTo>
                  <a:lnTo>
                    <a:pt x="253314" y="290042"/>
                  </a:lnTo>
                  <a:lnTo>
                    <a:pt x="215341" y="300202"/>
                  </a:lnTo>
                  <a:lnTo>
                    <a:pt x="179120" y="315442"/>
                  </a:lnTo>
                  <a:lnTo>
                    <a:pt x="144818" y="334492"/>
                  </a:lnTo>
                  <a:lnTo>
                    <a:pt x="112941" y="357352"/>
                  </a:lnTo>
                  <a:lnTo>
                    <a:pt x="83858" y="384022"/>
                  </a:lnTo>
                  <a:lnTo>
                    <a:pt x="57899" y="413232"/>
                  </a:lnTo>
                  <a:lnTo>
                    <a:pt x="36042" y="446252"/>
                  </a:lnTo>
                  <a:lnTo>
                    <a:pt x="18745" y="481812"/>
                  </a:lnTo>
                  <a:lnTo>
                    <a:pt x="9232" y="511022"/>
                  </a:lnTo>
                  <a:lnTo>
                    <a:pt x="6578" y="519912"/>
                  </a:lnTo>
                  <a:lnTo>
                    <a:pt x="673" y="560552"/>
                  </a:lnTo>
                  <a:lnTo>
                    <a:pt x="0" y="577062"/>
                  </a:lnTo>
                  <a:lnTo>
                    <a:pt x="0" y="583412"/>
                  </a:lnTo>
                  <a:lnTo>
                    <a:pt x="4927" y="639292"/>
                  </a:lnTo>
                  <a:lnTo>
                    <a:pt x="24155" y="712952"/>
                  </a:lnTo>
                  <a:lnTo>
                    <a:pt x="51549" y="784072"/>
                  </a:lnTo>
                  <a:lnTo>
                    <a:pt x="73279" y="832332"/>
                  </a:lnTo>
                  <a:lnTo>
                    <a:pt x="96583" y="879322"/>
                  </a:lnTo>
                  <a:lnTo>
                    <a:pt x="122174" y="926312"/>
                  </a:lnTo>
                  <a:lnTo>
                    <a:pt x="150749" y="970762"/>
                  </a:lnTo>
                  <a:lnTo>
                    <a:pt x="163791" y="989812"/>
                  </a:lnTo>
                  <a:lnTo>
                    <a:pt x="176390" y="1010132"/>
                  </a:lnTo>
                  <a:lnTo>
                    <a:pt x="188950" y="1031722"/>
                  </a:lnTo>
                  <a:lnTo>
                    <a:pt x="201930" y="1052042"/>
                  </a:lnTo>
                  <a:lnTo>
                    <a:pt x="201764" y="1050772"/>
                  </a:lnTo>
                  <a:lnTo>
                    <a:pt x="228333" y="1082522"/>
                  </a:lnTo>
                  <a:lnTo>
                    <a:pt x="254063" y="1116812"/>
                  </a:lnTo>
                  <a:lnTo>
                    <a:pt x="280593" y="1149832"/>
                  </a:lnTo>
                  <a:lnTo>
                    <a:pt x="309587" y="1180312"/>
                  </a:lnTo>
                  <a:lnTo>
                    <a:pt x="340106" y="1209522"/>
                  </a:lnTo>
                  <a:lnTo>
                    <a:pt x="372541" y="1237462"/>
                  </a:lnTo>
                  <a:lnTo>
                    <a:pt x="407352" y="1261592"/>
                  </a:lnTo>
                  <a:lnTo>
                    <a:pt x="444931" y="1283182"/>
                  </a:lnTo>
                  <a:lnTo>
                    <a:pt x="459486" y="1289532"/>
                  </a:lnTo>
                  <a:lnTo>
                    <a:pt x="467042" y="1293342"/>
                  </a:lnTo>
                  <a:lnTo>
                    <a:pt x="498894" y="1303502"/>
                  </a:lnTo>
                  <a:lnTo>
                    <a:pt x="506933" y="1304772"/>
                  </a:lnTo>
                  <a:lnTo>
                    <a:pt x="522833" y="1308582"/>
                  </a:lnTo>
                  <a:lnTo>
                    <a:pt x="552729" y="1316202"/>
                  </a:lnTo>
                  <a:lnTo>
                    <a:pt x="566166" y="1318742"/>
                  </a:lnTo>
                  <a:lnTo>
                    <a:pt x="581634" y="1322552"/>
                  </a:lnTo>
                  <a:lnTo>
                    <a:pt x="612724" y="1322552"/>
                  </a:lnTo>
                  <a:lnTo>
                    <a:pt x="628103" y="1320012"/>
                  </a:lnTo>
                  <a:lnTo>
                    <a:pt x="673061" y="1304772"/>
                  </a:lnTo>
                  <a:lnTo>
                    <a:pt x="709574" y="1281912"/>
                  </a:lnTo>
                  <a:lnTo>
                    <a:pt x="731837" y="1259052"/>
                  </a:lnTo>
                  <a:lnTo>
                    <a:pt x="732243" y="1259052"/>
                  </a:lnTo>
                  <a:lnTo>
                    <a:pt x="732713" y="1257782"/>
                  </a:lnTo>
                  <a:lnTo>
                    <a:pt x="733069" y="1257782"/>
                  </a:lnTo>
                  <a:lnTo>
                    <a:pt x="733894" y="1256512"/>
                  </a:lnTo>
                  <a:lnTo>
                    <a:pt x="735190" y="1253972"/>
                  </a:lnTo>
                  <a:lnTo>
                    <a:pt x="735406" y="1252702"/>
                  </a:lnTo>
                  <a:lnTo>
                    <a:pt x="735723" y="1252702"/>
                  </a:lnTo>
                  <a:lnTo>
                    <a:pt x="735901" y="1251432"/>
                  </a:lnTo>
                  <a:lnTo>
                    <a:pt x="736866" y="1252702"/>
                  </a:lnTo>
                  <a:lnTo>
                    <a:pt x="737501" y="1253972"/>
                  </a:lnTo>
                  <a:lnTo>
                    <a:pt x="738187" y="1253972"/>
                  </a:lnTo>
                  <a:lnTo>
                    <a:pt x="738886" y="1255242"/>
                  </a:lnTo>
                  <a:lnTo>
                    <a:pt x="739622" y="1255242"/>
                  </a:lnTo>
                  <a:lnTo>
                    <a:pt x="741006" y="1257782"/>
                  </a:lnTo>
                  <a:lnTo>
                    <a:pt x="744016" y="1260322"/>
                  </a:lnTo>
                  <a:lnTo>
                    <a:pt x="743750" y="1260322"/>
                  </a:lnTo>
                  <a:lnTo>
                    <a:pt x="747445" y="1261592"/>
                  </a:lnTo>
                  <a:lnTo>
                    <a:pt x="784860" y="1281912"/>
                  </a:lnTo>
                  <a:lnTo>
                    <a:pt x="832954" y="1297152"/>
                  </a:lnTo>
                  <a:lnTo>
                    <a:pt x="866330" y="1302232"/>
                  </a:lnTo>
                  <a:lnTo>
                    <a:pt x="900226" y="1302232"/>
                  </a:lnTo>
                  <a:lnTo>
                    <a:pt x="934161" y="1298422"/>
                  </a:lnTo>
                  <a:lnTo>
                    <a:pt x="983157" y="1284452"/>
                  </a:lnTo>
                  <a:lnTo>
                    <a:pt x="1027518" y="1261592"/>
                  </a:lnTo>
                  <a:lnTo>
                    <a:pt x="1040536" y="1251432"/>
                  </a:lnTo>
                  <a:lnTo>
                    <a:pt x="1050302" y="1243812"/>
                  </a:lnTo>
                  <a:lnTo>
                    <a:pt x="1066584" y="1231112"/>
                  </a:lnTo>
                  <a:lnTo>
                    <a:pt x="1077620" y="1219682"/>
                  </a:lnTo>
                  <a:lnTo>
                    <a:pt x="1099705" y="1196822"/>
                  </a:lnTo>
                  <a:lnTo>
                    <a:pt x="1103299" y="1191742"/>
                  </a:lnTo>
                  <a:lnTo>
                    <a:pt x="1106004" y="1187932"/>
                  </a:lnTo>
                  <a:lnTo>
                    <a:pt x="1126705" y="1158722"/>
                  </a:lnTo>
                  <a:lnTo>
                    <a:pt x="1128102" y="1156182"/>
                  </a:lnTo>
                  <a:lnTo>
                    <a:pt x="1026210" y="1156182"/>
                  </a:lnTo>
                  <a:lnTo>
                    <a:pt x="1021461" y="1156182"/>
                  </a:lnTo>
                  <a:lnTo>
                    <a:pt x="1020495" y="1159992"/>
                  </a:lnTo>
                  <a:lnTo>
                    <a:pt x="1018768" y="1162532"/>
                  </a:lnTo>
                  <a:lnTo>
                    <a:pt x="1011707" y="1166342"/>
                  </a:lnTo>
                  <a:lnTo>
                    <a:pt x="1005852" y="1171422"/>
                  </a:lnTo>
                  <a:lnTo>
                    <a:pt x="999223" y="1175232"/>
                  </a:lnTo>
                  <a:lnTo>
                    <a:pt x="996022" y="1176502"/>
                  </a:lnTo>
                  <a:lnTo>
                    <a:pt x="986942" y="1183906"/>
                  </a:lnTo>
                  <a:lnTo>
                    <a:pt x="986942" y="1189202"/>
                  </a:lnTo>
                  <a:lnTo>
                    <a:pt x="980325" y="1191742"/>
                  </a:lnTo>
                  <a:lnTo>
                    <a:pt x="986510" y="1187932"/>
                  </a:lnTo>
                  <a:lnTo>
                    <a:pt x="986942" y="1189202"/>
                  </a:lnTo>
                  <a:lnTo>
                    <a:pt x="986942" y="1183906"/>
                  </a:lnTo>
                  <a:lnTo>
                    <a:pt x="986675" y="1184122"/>
                  </a:lnTo>
                  <a:lnTo>
                    <a:pt x="983221" y="1185392"/>
                  </a:lnTo>
                  <a:lnTo>
                    <a:pt x="979982" y="1187932"/>
                  </a:lnTo>
                  <a:lnTo>
                    <a:pt x="979309" y="1191742"/>
                  </a:lnTo>
                  <a:lnTo>
                    <a:pt x="976769" y="1194282"/>
                  </a:lnTo>
                  <a:lnTo>
                    <a:pt x="974458" y="1196822"/>
                  </a:lnTo>
                  <a:lnTo>
                    <a:pt x="971702" y="1198092"/>
                  </a:lnTo>
                  <a:lnTo>
                    <a:pt x="970114" y="1203172"/>
                  </a:lnTo>
                  <a:lnTo>
                    <a:pt x="961758" y="1203172"/>
                  </a:lnTo>
                  <a:lnTo>
                    <a:pt x="945832" y="1209522"/>
                  </a:lnTo>
                  <a:lnTo>
                    <a:pt x="929449" y="1213332"/>
                  </a:lnTo>
                  <a:lnTo>
                    <a:pt x="912660" y="1215872"/>
                  </a:lnTo>
                  <a:lnTo>
                    <a:pt x="895438" y="1217142"/>
                  </a:lnTo>
                  <a:lnTo>
                    <a:pt x="895210" y="1217129"/>
                  </a:lnTo>
                  <a:lnTo>
                    <a:pt x="893356" y="1219682"/>
                  </a:lnTo>
                  <a:lnTo>
                    <a:pt x="891692" y="1218412"/>
                  </a:lnTo>
                  <a:lnTo>
                    <a:pt x="895210" y="1217142"/>
                  </a:lnTo>
                  <a:lnTo>
                    <a:pt x="866660" y="1214602"/>
                  </a:lnTo>
                  <a:lnTo>
                    <a:pt x="852271" y="1213332"/>
                  </a:lnTo>
                  <a:lnTo>
                    <a:pt x="838060" y="1209522"/>
                  </a:lnTo>
                  <a:lnTo>
                    <a:pt x="824026" y="1206982"/>
                  </a:lnTo>
                  <a:lnTo>
                    <a:pt x="810272" y="1201902"/>
                  </a:lnTo>
                  <a:lnTo>
                    <a:pt x="805637" y="1200632"/>
                  </a:lnTo>
                  <a:lnTo>
                    <a:pt x="801420" y="1198092"/>
                  </a:lnTo>
                  <a:lnTo>
                    <a:pt x="796950" y="1195552"/>
                  </a:lnTo>
                  <a:lnTo>
                    <a:pt x="794689" y="1195552"/>
                  </a:lnTo>
                  <a:lnTo>
                    <a:pt x="792645" y="1194282"/>
                  </a:lnTo>
                  <a:lnTo>
                    <a:pt x="790536" y="1193012"/>
                  </a:lnTo>
                  <a:lnTo>
                    <a:pt x="784809" y="1189202"/>
                  </a:lnTo>
                  <a:lnTo>
                    <a:pt x="783475" y="1189202"/>
                  </a:lnTo>
                  <a:lnTo>
                    <a:pt x="782599" y="1187932"/>
                  </a:lnTo>
                  <a:lnTo>
                    <a:pt x="781532" y="1186662"/>
                  </a:lnTo>
                  <a:lnTo>
                    <a:pt x="780630" y="1186662"/>
                  </a:lnTo>
                  <a:lnTo>
                    <a:pt x="779919" y="1185392"/>
                  </a:lnTo>
                  <a:lnTo>
                    <a:pt x="778497" y="1185392"/>
                  </a:lnTo>
                  <a:lnTo>
                    <a:pt x="758837" y="1165072"/>
                  </a:lnTo>
                  <a:lnTo>
                    <a:pt x="745109" y="1152372"/>
                  </a:lnTo>
                  <a:lnTo>
                    <a:pt x="738327" y="1146022"/>
                  </a:lnTo>
                  <a:lnTo>
                    <a:pt x="731672" y="1140942"/>
                  </a:lnTo>
                  <a:lnTo>
                    <a:pt x="712724" y="1123162"/>
                  </a:lnTo>
                  <a:lnTo>
                    <a:pt x="710780" y="1121892"/>
                  </a:lnTo>
                  <a:lnTo>
                    <a:pt x="709142" y="1120622"/>
                  </a:lnTo>
                  <a:lnTo>
                    <a:pt x="707364" y="1119352"/>
                  </a:lnTo>
                  <a:lnTo>
                    <a:pt x="690841" y="1168882"/>
                  </a:lnTo>
                  <a:lnTo>
                    <a:pt x="682840" y="1189202"/>
                  </a:lnTo>
                  <a:lnTo>
                    <a:pt x="680808" y="1194282"/>
                  </a:lnTo>
                  <a:lnTo>
                    <a:pt x="678637" y="1198092"/>
                  </a:lnTo>
                  <a:lnTo>
                    <a:pt x="671029" y="1208252"/>
                  </a:lnTo>
                  <a:lnTo>
                    <a:pt x="668324" y="1211313"/>
                  </a:lnTo>
                  <a:lnTo>
                    <a:pt x="668324" y="1214602"/>
                  </a:lnTo>
                  <a:lnTo>
                    <a:pt x="667702" y="1215872"/>
                  </a:lnTo>
                  <a:lnTo>
                    <a:pt x="666572" y="1217142"/>
                  </a:lnTo>
                  <a:lnTo>
                    <a:pt x="663409" y="1217142"/>
                  </a:lnTo>
                  <a:lnTo>
                    <a:pt x="662000" y="1215872"/>
                  </a:lnTo>
                  <a:lnTo>
                    <a:pt x="666242" y="1215872"/>
                  </a:lnTo>
                  <a:lnTo>
                    <a:pt x="668324" y="1214602"/>
                  </a:lnTo>
                  <a:lnTo>
                    <a:pt x="668324" y="1211313"/>
                  </a:lnTo>
                  <a:lnTo>
                    <a:pt x="667651" y="1212062"/>
                  </a:lnTo>
                  <a:lnTo>
                    <a:pt x="665124" y="1213332"/>
                  </a:lnTo>
                  <a:lnTo>
                    <a:pt x="661670" y="1215872"/>
                  </a:lnTo>
                  <a:lnTo>
                    <a:pt x="659892" y="1215872"/>
                  </a:lnTo>
                  <a:lnTo>
                    <a:pt x="655180" y="1220952"/>
                  </a:lnTo>
                  <a:lnTo>
                    <a:pt x="650506" y="1224762"/>
                  </a:lnTo>
                  <a:lnTo>
                    <a:pt x="645312" y="1228572"/>
                  </a:lnTo>
                  <a:lnTo>
                    <a:pt x="645452" y="1228572"/>
                  </a:lnTo>
                  <a:lnTo>
                    <a:pt x="642759" y="1231112"/>
                  </a:lnTo>
                  <a:lnTo>
                    <a:pt x="640054" y="1234922"/>
                  </a:lnTo>
                  <a:lnTo>
                    <a:pt x="636892" y="1236192"/>
                  </a:lnTo>
                  <a:lnTo>
                    <a:pt x="614438" y="1241272"/>
                  </a:lnTo>
                  <a:lnTo>
                    <a:pt x="590994" y="1243812"/>
                  </a:lnTo>
                  <a:lnTo>
                    <a:pt x="566483" y="1243812"/>
                  </a:lnTo>
                  <a:lnTo>
                    <a:pt x="540854" y="1242542"/>
                  </a:lnTo>
                  <a:lnTo>
                    <a:pt x="528751" y="1241272"/>
                  </a:lnTo>
                  <a:lnTo>
                    <a:pt x="504431" y="1233652"/>
                  </a:lnTo>
                  <a:lnTo>
                    <a:pt x="492442" y="1228572"/>
                  </a:lnTo>
                  <a:lnTo>
                    <a:pt x="479780" y="1223492"/>
                  </a:lnTo>
                  <a:lnTo>
                    <a:pt x="473506" y="1219682"/>
                  </a:lnTo>
                  <a:lnTo>
                    <a:pt x="467245" y="1217142"/>
                  </a:lnTo>
                  <a:lnTo>
                    <a:pt x="461327" y="1213332"/>
                  </a:lnTo>
                  <a:lnTo>
                    <a:pt x="455091" y="1209522"/>
                  </a:lnTo>
                  <a:lnTo>
                    <a:pt x="439724" y="1201902"/>
                  </a:lnTo>
                  <a:lnTo>
                    <a:pt x="424395" y="1193012"/>
                  </a:lnTo>
                  <a:lnTo>
                    <a:pt x="409968" y="1182852"/>
                  </a:lnTo>
                  <a:lnTo>
                    <a:pt x="397281" y="1170152"/>
                  </a:lnTo>
                  <a:lnTo>
                    <a:pt x="386435" y="1159992"/>
                  </a:lnTo>
                  <a:lnTo>
                    <a:pt x="354990" y="1129512"/>
                  </a:lnTo>
                  <a:lnTo>
                    <a:pt x="321221" y="1091412"/>
                  </a:lnTo>
                  <a:lnTo>
                    <a:pt x="289648" y="1050772"/>
                  </a:lnTo>
                  <a:lnTo>
                    <a:pt x="259753" y="1008862"/>
                  </a:lnTo>
                  <a:lnTo>
                    <a:pt x="230987" y="964412"/>
                  </a:lnTo>
                  <a:lnTo>
                    <a:pt x="202857" y="918692"/>
                  </a:lnTo>
                  <a:lnTo>
                    <a:pt x="190690" y="900912"/>
                  </a:lnTo>
                  <a:lnTo>
                    <a:pt x="177977" y="881862"/>
                  </a:lnTo>
                  <a:lnTo>
                    <a:pt x="166331" y="864082"/>
                  </a:lnTo>
                  <a:lnTo>
                    <a:pt x="157365" y="847572"/>
                  </a:lnTo>
                  <a:lnTo>
                    <a:pt x="115735" y="756132"/>
                  </a:lnTo>
                  <a:lnTo>
                    <a:pt x="106108" y="735812"/>
                  </a:lnTo>
                  <a:lnTo>
                    <a:pt x="88404" y="692632"/>
                  </a:lnTo>
                  <a:lnTo>
                    <a:pt x="74828" y="650722"/>
                  </a:lnTo>
                  <a:lnTo>
                    <a:pt x="68046" y="608812"/>
                  </a:lnTo>
                  <a:lnTo>
                    <a:pt x="67983" y="588492"/>
                  </a:lnTo>
                  <a:lnTo>
                    <a:pt x="66433" y="587222"/>
                  </a:lnTo>
                  <a:lnTo>
                    <a:pt x="66040" y="585952"/>
                  </a:lnTo>
                  <a:lnTo>
                    <a:pt x="67779" y="583412"/>
                  </a:lnTo>
                  <a:lnTo>
                    <a:pt x="67945" y="584682"/>
                  </a:lnTo>
                  <a:lnTo>
                    <a:pt x="67957" y="583412"/>
                  </a:lnTo>
                  <a:lnTo>
                    <a:pt x="68021" y="577062"/>
                  </a:lnTo>
                  <a:lnTo>
                    <a:pt x="68262" y="569442"/>
                  </a:lnTo>
                  <a:lnTo>
                    <a:pt x="68745" y="561822"/>
                  </a:lnTo>
                  <a:lnTo>
                    <a:pt x="69570" y="555472"/>
                  </a:lnTo>
                  <a:lnTo>
                    <a:pt x="70040" y="550392"/>
                  </a:lnTo>
                  <a:lnTo>
                    <a:pt x="71297" y="546582"/>
                  </a:lnTo>
                  <a:lnTo>
                    <a:pt x="72059" y="541502"/>
                  </a:lnTo>
                  <a:lnTo>
                    <a:pt x="73355" y="535152"/>
                  </a:lnTo>
                  <a:lnTo>
                    <a:pt x="90893" y="488162"/>
                  </a:lnTo>
                  <a:lnTo>
                    <a:pt x="113563" y="452602"/>
                  </a:lnTo>
                  <a:lnTo>
                    <a:pt x="143129" y="422122"/>
                  </a:lnTo>
                  <a:lnTo>
                    <a:pt x="154165" y="411962"/>
                  </a:lnTo>
                  <a:lnTo>
                    <a:pt x="190296" y="389102"/>
                  </a:lnTo>
                  <a:lnTo>
                    <a:pt x="236232" y="368782"/>
                  </a:lnTo>
                  <a:lnTo>
                    <a:pt x="243039" y="367512"/>
                  </a:lnTo>
                  <a:lnTo>
                    <a:pt x="249872" y="364972"/>
                  </a:lnTo>
                  <a:lnTo>
                    <a:pt x="256692" y="363702"/>
                  </a:lnTo>
                  <a:lnTo>
                    <a:pt x="270497" y="359892"/>
                  </a:lnTo>
                  <a:lnTo>
                    <a:pt x="277495" y="358622"/>
                  </a:lnTo>
                  <a:lnTo>
                    <a:pt x="284645" y="358622"/>
                  </a:lnTo>
                  <a:lnTo>
                    <a:pt x="335673" y="354812"/>
                  </a:lnTo>
                  <a:lnTo>
                    <a:pt x="387527" y="358622"/>
                  </a:lnTo>
                  <a:lnTo>
                    <a:pt x="439407" y="368782"/>
                  </a:lnTo>
                  <a:lnTo>
                    <a:pt x="476427" y="380758"/>
                  </a:lnTo>
                  <a:lnTo>
                    <a:pt x="489381" y="391617"/>
                  </a:lnTo>
                  <a:lnTo>
                    <a:pt x="505015" y="403047"/>
                  </a:lnTo>
                  <a:lnTo>
                    <a:pt x="506323" y="403047"/>
                  </a:lnTo>
                  <a:lnTo>
                    <a:pt x="509689" y="406857"/>
                  </a:lnTo>
                  <a:lnTo>
                    <a:pt x="517499" y="406857"/>
                  </a:lnTo>
                  <a:lnTo>
                    <a:pt x="520052" y="410667"/>
                  </a:lnTo>
                  <a:lnTo>
                    <a:pt x="523430" y="419557"/>
                  </a:lnTo>
                  <a:lnTo>
                    <a:pt x="528408" y="422097"/>
                  </a:lnTo>
                  <a:lnTo>
                    <a:pt x="533476" y="422097"/>
                  </a:lnTo>
                  <a:lnTo>
                    <a:pt x="544703" y="427177"/>
                  </a:lnTo>
                  <a:lnTo>
                    <a:pt x="555625" y="432257"/>
                  </a:lnTo>
                  <a:lnTo>
                    <a:pt x="555764" y="432257"/>
                  </a:lnTo>
                  <a:lnTo>
                    <a:pt x="557834" y="437337"/>
                  </a:lnTo>
                  <a:lnTo>
                    <a:pt x="558927" y="434797"/>
                  </a:lnTo>
                  <a:lnTo>
                    <a:pt x="559993" y="433527"/>
                  </a:lnTo>
                  <a:lnTo>
                    <a:pt x="559917" y="434797"/>
                  </a:lnTo>
                  <a:lnTo>
                    <a:pt x="566750" y="443687"/>
                  </a:lnTo>
                  <a:lnTo>
                    <a:pt x="573519" y="446227"/>
                  </a:lnTo>
                  <a:lnTo>
                    <a:pt x="580047" y="448767"/>
                  </a:lnTo>
                  <a:lnTo>
                    <a:pt x="579920" y="446227"/>
                  </a:lnTo>
                  <a:lnTo>
                    <a:pt x="583095" y="444957"/>
                  </a:lnTo>
                  <a:lnTo>
                    <a:pt x="583018" y="442417"/>
                  </a:lnTo>
                  <a:lnTo>
                    <a:pt x="582993" y="441147"/>
                  </a:lnTo>
                  <a:lnTo>
                    <a:pt x="585431" y="444969"/>
                  </a:lnTo>
                  <a:lnTo>
                    <a:pt x="587832" y="447497"/>
                  </a:lnTo>
                  <a:lnTo>
                    <a:pt x="587654" y="447497"/>
                  </a:lnTo>
                  <a:lnTo>
                    <a:pt x="617740" y="463918"/>
                  </a:lnTo>
                  <a:lnTo>
                    <a:pt x="616991" y="461467"/>
                  </a:lnTo>
                  <a:lnTo>
                    <a:pt x="618477" y="462737"/>
                  </a:lnTo>
                  <a:lnTo>
                    <a:pt x="617816" y="463918"/>
                  </a:lnTo>
                  <a:lnTo>
                    <a:pt x="620090" y="465277"/>
                  </a:lnTo>
                  <a:lnTo>
                    <a:pt x="622261" y="466547"/>
                  </a:lnTo>
                  <a:lnTo>
                    <a:pt x="624382" y="467817"/>
                  </a:lnTo>
                  <a:lnTo>
                    <a:pt x="625195" y="467817"/>
                  </a:lnTo>
                  <a:lnTo>
                    <a:pt x="625475" y="465277"/>
                  </a:lnTo>
                  <a:lnTo>
                    <a:pt x="626135" y="461467"/>
                  </a:lnTo>
                  <a:lnTo>
                    <a:pt x="626389" y="460197"/>
                  </a:lnTo>
                  <a:lnTo>
                    <a:pt x="627062" y="453847"/>
                  </a:lnTo>
                  <a:lnTo>
                    <a:pt x="627583" y="443687"/>
                  </a:lnTo>
                  <a:lnTo>
                    <a:pt x="627684" y="441147"/>
                  </a:lnTo>
                  <a:lnTo>
                    <a:pt x="627849" y="437337"/>
                  </a:lnTo>
                  <a:lnTo>
                    <a:pt x="627888" y="433527"/>
                  </a:lnTo>
                  <a:lnTo>
                    <a:pt x="627862" y="427177"/>
                  </a:lnTo>
                  <a:lnTo>
                    <a:pt x="628472" y="420827"/>
                  </a:lnTo>
                  <a:lnTo>
                    <a:pt x="628586" y="419557"/>
                  </a:lnTo>
                  <a:lnTo>
                    <a:pt x="628865" y="419557"/>
                  </a:lnTo>
                  <a:lnTo>
                    <a:pt x="628637" y="418287"/>
                  </a:lnTo>
                  <a:lnTo>
                    <a:pt x="628484" y="418287"/>
                  </a:lnTo>
                  <a:lnTo>
                    <a:pt x="631571" y="415747"/>
                  </a:lnTo>
                  <a:lnTo>
                    <a:pt x="631583" y="414909"/>
                  </a:lnTo>
                  <a:lnTo>
                    <a:pt x="631659" y="410667"/>
                  </a:lnTo>
                  <a:lnTo>
                    <a:pt x="631647" y="406857"/>
                  </a:lnTo>
                  <a:lnTo>
                    <a:pt x="631329" y="400507"/>
                  </a:lnTo>
                  <a:lnTo>
                    <a:pt x="631228" y="390220"/>
                  </a:lnTo>
                  <a:lnTo>
                    <a:pt x="636562" y="388620"/>
                  </a:lnTo>
                  <a:lnTo>
                    <a:pt x="642861" y="386562"/>
                  </a:lnTo>
                  <a:lnTo>
                    <a:pt x="646049" y="386562"/>
                  </a:lnTo>
                  <a:lnTo>
                    <a:pt x="653745" y="384022"/>
                  </a:lnTo>
                  <a:lnTo>
                    <a:pt x="662165" y="378942"/>
                  </a:lnTo>
                  <a:lnTo>
                    <a:pt x="670852" y="373862"/>
                  </a:lnTo>
                  <a:lnTo>
                    <a:pt x="677506" y="368782"/>
                  </a:lnTo>
                  <a:lnTo>
                    <a:pt x="679170" y="367512"/>
                  </a:lnTo>
                  <a:lnTo>
                    <a:pt x="686536" y="361162"/>
                  </a:lnTo>
                  <a:lnTo>
                    <a:pt x="708799" y="347192"/>
                  </a:lnTo>
                  <a:lnTo>
                    <a:pt x="725779" y="340842"/>
                  </a:lnTo>
                  <a:lnTo>
                    <a:pt x="738886" y="342112"/>
                  </a:lnTo>
                  <a:lnTo>
                    <a:pt x="754976" y="351002"/>
                  </a:lnTo>
                  <a:lnTo>
                    <a:pt x="761669" y="352272"/>
                  </a:lnTo>
                  <a:lnTo>
                    <a:pt x="770255" y="349732"/>
                  </a:lnTo>
                  <a:lnTo>
                    <a:pt x="781367" y="343382"/>
                  </a:lnTo>
                  <a:lnTo>
                    <a:pt x="785050" y="340842"/>
                  </a:lnTo>
                  <a:lnTo>
                    <a:pt x="788733" y="338302"/>
                  </a:lnTo>
                  <a:lnTo>
                    <a:pt x="796264" y="333222"/>
                  </a:lnTo>
                  <a:lnTo>
                    <a:pt x="803922" y="329412"/>
                  </a:lnTo>
                  <a:lnTo>
                    <a:pt x="811657" y="324332"/>
                  </a:lnTo>
                  <a:lnTo>
                    <a:pt x="887120" y="293852"/>
                  </a:lnTo>
                  <a:lnTo>
                    <a:pt x="931113" y="281152"/>
                  </a:lnTo>
                  <a:lnTo>
                    <a:pt x="975893" y="272262"/>
                  </a:lnTo>
                  <a:lnTo>
                    <a:pt x="1021181" y="265912"/>
                  </a:lnTo>
                  <a:lnTo>
                    <a:pt x="1066685" y="262102"/>
                  </a:lnTo>
                  <a:lnTo>
                    <a:pt x="1092568" y="260832"/>
                  </a:lnTo>
                  <a:lnTo>
                    <a:pt x="1115593" y="263372"/>
                  </a:lnTo>
                  <a:lnTo>
                    <a:pt x="1137551" y="268452"/>
                  </a:lnTo>
                  <a:lnTo>
                    <a:pt x="1152017" y="272262"/>
                  </a:lnTo>
                  <a:lnTo>
                    <a:pt x="1152017" y="260832"/>
                  </a:lnTo>
                  <a:lnTo>
                    <a:pt x="1152017" y="179552"/>
                  </a:lnTo>
                  <a:close/>
                </a:path>
              </a:pathLst>
            </a:custGeom>
            <a:solidFill>
              <a:srgbClr val="FFD44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7" name="object 217"/>
            <p:cNvPicPr/>
            <p:nvPr/>
          </p:nvPicPr>
          <p:blipFill>
            <a:blip r:embed="rId76" cstate="print"/>
            <a:stretch>
              <a:fillRect/>
            </a:stretch>
          </p:blipFill>
          <p:spPr>
            <a:xfrm>
              <a:off x="17290741" y="9333121"/>
              <a:ext cx="2138026" cy="1880441"/>
            </a:xfrm>
            <a:prstGeom prst="rect">
              <a:avLst/>
            </a:prstGeom>
          </p:spPr>
        </p:pic>
        <p:sp>
          <p:nvSpPr>
            <p:cNvPr id="218" name="object 218"/>
            <p:cNvSpPr/>
            <p:nvPr/>
          </p:nvSpPr>
          <p:spPr>
            <a:xfrm>
              <a:off x="239966" y="8996635"/>
              <a:ext cx="6786880" cy="2109470"/>
            </a:xfrm>
            <a:custGeom>
              <a:avLst/>
              <a:gdLst/>
              <a:ahLst/>
              <a:cxnLst/>
              <a:rect l="l" t="t" r="r" b="b"/>
              <a:pathLst>
                <a:path w="6786880" h="2109470">
                  <a:moveTo>
                    <a:pt x="53682" y="27114"/>
                  </a:moveTo>
                  <a:lnTo>
                    <a:pt x="7620" y="0"/>
                  </a:lnTo>
                  <a:lnTo>
                    <a:pt x="2120" y="8229"/>
                  </a:lnTo>
                  <a:lnTo>
                    <a:pt x="0" y="19011"/>
                  </a:lnTo>
                  <a:lnTo>
                    <a:pt x="2235" y="29768"/>
                  </a:lnTo>
                  <a:lnTo>
                    <a:pt x="8216" y="38531"/>
                  </a:lnTo>
                  <a:lnTo>
                    <a:pt x="17043" y="44411"/>
                  </a:lnTo>
                  <a:lnTo>
                    <a:pt x="27813" y="46520"/>
                  </a:lnTo>
                  <a:lnTo>
                    <a:pt x="38569" y="44297"/>
                  </a:lnTo>
                  <a:lnTo>
                    <a:pt x="47332" y="38315"/>
                  </a:lnTo>
                  <a:lnTo>
                    <a:pt x="53213" y="29489"/>
                  </a:lnTo>
                  <a:lnTo>
                    <a:pt x="53682" y="27114"/>
                  </a:lnTo>
                  <a:close/>
                </a:path>
                <a:path w="6786880" h="2109470">
                  <a:moveTo>
                    <a:pt x="56870" y="311708"/>
                  </a:moveTo>
                  <a:lnTo>
                    <a:pt x="54635" y="300951"/>
                  </a:lnTo>
                  <a:lnTo>
                    <a:pt x="48666" y="292188"/>
                  </a:lnTo>
                  <a:lnTo>
                    <a:pt x="39839" y="286308"/>
                  </a:lnTo>
                  <a:lnTo>
                    <a:pt x="29057" y="284187"/>
                  </a:lnTo>
                  <a:lnTo>
                    <a:pt x="18300" y="286423"/>
                  </a:lnTo>
                  <a:lnTo>
                    <a:pt x="9537" y="292392"/>
                  </a:lnTo>
                  <a:lnTo>
                    <a:pt x="3657" y="301218"/>
                  </a:lnTo>
                  <a:lnTo>
                    <a:pt x="1549" y="312000"/>
                  </a:lnTo>
                  <a:lnTo>
                    <a:pt x="3771" y="322757"/>
                  </a:lnTo>
                  <a:lnTo>
                    <a:pt x="9753" y="331520"/>
                  </a:lnTo>
                  <a:lnTo>
                    <a:pt x="18580" y="337400"/>
                  </a:lnTo>
                  <a:lnTo>
                    <a:pt x="29362" y="339521"/>
                  </a:lnTo>
                  <a:lnTo>
                    <a:pt x="40106" y="337286"/>
                  </a:lnTo>
                  <a:lnTo>
                    <a:pt x="48869" y="331304"/>
                  </a:lnTo>
                  <a:lnTo>
                    <a:pt x="54762" y="322478"/>
                  </a:lnTo>
                  <a:lnTo>
                    <a:pt x="56870" y="311708"/>
                  </a:lnTo>
                  <a:close/>
                </a:path>
                <a:path w="6786880" h="2109470">
                  <a:moveTo>
                    <a:pt x="58458" y="613498"/>
                  </a:moveTo>
                  <a:lnTo>
                    <a:pt x="56222" y="602742"/>
                  </a:lnTo>
                  <a:lnTo>
                    <a:pt x="50253" y="593979"/>
                  </a:lnTo>
                  <a:lnTo>
                    <a:pt x="41427" y="588098"/>
                  </a:lnTo>
                  <a:lnTo>
                    <a:pt x="30645" y="585978"/>
                  </a:lnTo>
                  <a:lnTo>
                    <a:pt x="19888" y="588213"/>
                  </a:lnTo>
                  <a:lnTo>
                    <a:pt x="11125" y="594194"/>
                  </a:lnTo>
                  <a:lnTo>
                    <a:pt x="5245" y="603008"/>
                  </a:lnTo>
                  <a:lnTo>
                    <a:pt x="3124" y="613791"/>
                  </a:lnTo>
                  <a:lnTo>
                    <a:pt x="5359" y="624547"/>
                  </a:lnTo>
                  <a:lnTo>
                    <a:pt x="11341" y="633310"/>
                  </a:lnTo>
                  <a:lnTo>
                    <a:pt x="20154" y="639191"/>
                  </a:lnTo>
                  <a:lnTo>
                    <a:pt x="30937" y="641311"/>
                  </a:lnTo>
                  <a:lnTo>
                    <a:pt x="41694" y="639076"/>
                  </a:lnTo>
                  <a:lnTo>
                    <a:pt x="50457" y="633107"/>
                  </a:lnTo>
                  <a:lnTo>
                    <a:pt x="56337" y="624281"/>
                  </a:lnTo>
                  <a:lnTo>
                    <a:pt x="58458" y="613498"/>
                  </a:lnTo>
                  <a:close/>
                </a:path>
                <a:path w="6786880" h="2109470">
                  <a:moveTo>
                    <a:pt x="59994" y="906487"/>
                  </a:moveTo>
                  <a:lnTo>
                    <a:pt x="57759" y="895731"/>
                  </a:lnTo>
                  <a:lnTo>
                    <a:pt x="51777" y="886968"/>
                  </a:lnTo>
                  <a:lnTo>
                    <a:pt x="42964" y="881087"/>
                  </a:lnTo>
                  <a:lnTo>
                    <a:pt x="32181" y="878967"/>
                  </a:lnTo>
                  <a:lnTo>
                    <a:pt x="21424" y="881202"/>
                  </a:lnTo>
                  <a:lnTo>
                    <a:pt x="12661" y="887183"/>
                  </a:lnTo>
                  <a:lnTo>
                    <a:pt x="6781" y="896010"/>
                  </a:lnTo>
                  <a:lnTo>
                    <a:pt x="4660" y="906780"/>
                  </a:lnTo>
                  <a:lnTo>
                    <a:pt x="6896" y="917536"/>
                  </a:lnTo>
                  <a:lnTo>
                    <a:pt x="12877" y="926299"/>
                  </a:lnTo>
                  <a:lnTo>
                    <a:pt x="21691" y="932180"/>
                  </a:lnTo>
                  <a:lnTo>
                    <a:pt x="32473" y="934300"/>
                  </a:lnTo>
                  <a:lnTo>
                    <a:pt x="43230" y="932065"/>
                  </a:lnTo>
                  <a:lnTo>
                    <a:pt x="51993" y="926096"/>
                  </a:lnTo>
                  <a:lnTo>
                    <a:pt x="57873" y="917270"/>
                  </a:lnTo>
                  <a:lnTo>
                    <a:pt x="59994" y="906487"/>
                  </a:lnTo>
                  <a:close/>
                </a:path>
                <a:path w="6786880" h="2109470">
                  <a:moveTo>
                    <a:pt x="61429" y="1180617"/>
                  </a:moveTo>
                  <a:lnTo>
                    <a:pt x="59194" y="1169860"/>
                  </a:lnTo>
                  <a:lnTo>
                    <a:pt x="53225" y="1161097"/>
                  </a:lnTo>
                  <a:lnTo>
                    <a:pt x="44399" y="1155217"/>
                  </a:lnTo>
                  <a:lnTo>
                    <a:pt x="33616" y="1153096"/>
                  </a:lnTo>
                  <a:lnTo>
                    <a:pt x="22860" y="1155331"/>
                  </a:lnTo>
                  <a:lnTo>
                    <a:pt x="14097" y="1161313"/>
                  </a:lnTo>
                  <a:lnTo>
                    <a:pt x="8216" y="1170139"/>
                  </a:lnTo>
                  <a:lnTo>
                    <a:pt x="6096" y="1180909"/>
                  </a:lnTo>
                  <a:lnTo>
                    <a:pt x="8331" y="1191666"/>
                  </a:lnTo>
                  <a:lnTo>
                    <a:pt x="14312" y="1200429"/>
                  </a:lnTo>
                  <a:lnTo>
                    <a:pt x="23126" y="1206309"/>
                  </a:lnTo>
                  <a:lnTo>
                    <a:pt x="33909" y="1208430"/>
                  </a:lnTo>
                  <a:lnTo>
                    <a:pt x="44665" y="1206195"/>
                  </a:lnTo>
                  <a:lnTo>
                    <a:pt x="53428" y="1200226"/>
                  </a:lnTo>
                  <a:lnTo>
                    <a:pt x="59309" y="1191399"/>
                  </a:lnTo>
                  <a:lnTo>
                    <a:pt x="61429" y="1180617"/>
                  </a:lnTo>
                  <a:close/>
                </a:path>
                <a:path w="6786880" h="2109470">
                  <a:moveTo>
                    <a:pt x="62966" y="1473606"/>
                  </a:moveTo>
                  <a:lnTo>
                    <a:pt x="60731" y="1462849"/>
                  </a:lnTo>
                  <a:lnTo>
                    <a:pt x="54762" y="1454086"/>
                  </a:lnTo>
                  <a:lnTo>
                    <a:pt x="45935" y="1448206"/>
                  </a:lnTo>
                  <a:lnTo>
                    <a:pt x="35153" y="1446098"/>
                  </a:lnTo>
                  <a:lnTo>
                    <a:pt x="24396" y="1448320"/>
                  </a:lnTo>
                  <a:lnTo>
                    <a:pt x="15633" y="1454302"/>
                  </a:lnTo>
                  <a:lnTo>
                    <a:pt x="9753" y="1463128"/>
                  </a:lnTo>
                  <a:lnTo>
                    <a:pt x="7632" y="1473898"/>
                  </a:lnTo>
                  <a:lnTo>
                    <a:pt x="9867" y="1484655"/>
                  </a:lnTo>
                  <a:lnTo>
                    <a:pt x="15849" y="1493418"/>
                  </a:lnTo>
                  <a:lnTo>
                    <a:pt x="24663" y="1499311"/>
                  </a:lnTo>
                  <a:lnTo>
                    <a:pt x="35445" y="1501419"/>
                  </a:lnTo>
                  <a:lnTo>
                    <a:pt x="46202" y="1499184"/>
                  </a:lnTo>
                  <a:lnTo>
                    <a:pt x="54965" y="1493215"/>
                  </a:lnTo>
                  <a:lnTo>
                    <a:pt x="60845" y="1484388"/>
                  </a:lnTo>
                  <a:lnTo>
                    <a:pt x="62966" y="1473606"/>
                  </a:lnTo>
                  <a:close/>
                </a:path>
                <a:path w="6786880" h="2109470">
                  <a:moveTo>
                    <a:pt x="64541" y="1788337"/>
                  </a:moveTo>
                  <a:lnTo>
                    <a:pt x="62318" y="1777580"/>
                  </a:lnTo>
                  <a:lnTo>
                    <a:pt x="56349" y="1768817"/>
                  </a:lnTo>
                  <a:lnTo>
                    <a:pt x="47523" y="1762937"/>
                  </a:lnTo>
                  <a:lnTo>
                    <a:pt x="36741" y="1760816"/>
                  </a:lnTo>
                  <a:lnTo>
                    <a:pt x="25984" y="1763052"/>
                  </a:lnTo>
                  <a:lnTo>
                    <a:pt x="17221" y="1769021"/>
                  </a:lnTo>
                  <a:lnTo>
                    <a:pt x="11341" y="1777847"/>
                  </a:lnTo>
                  <a:lnTo>
                    <a:pt x="9220" y="1788629"/>
                  </a:lnTo>
                  <a:lnTo>
                    <a:pt x="11455" y="1799386"/>
                  </a:lnTo>
                  <a:lnTo>
                    <a:pt x="17424" y="1808149"/>
                  </a:lnTo>
                  <a:lnTo>
                    <a:pt x="26250" y="1814029"/>
                  </a:lnTo>
                  <a:lnTo>
                    <a:pt x="37033" y="1816150"/>
                  </a:lnTo>
                  <a:lnTo>
                    <a:pt x="47790" y="1813915"/>
                  </a:lnTo>
                  <a:lnTo>
                    <a:pt x="56553" y="1807946"/>
                  </a:lnTo>
                  <a:lnTo>
                    <a:pt x="62433" y="1799120"/>
                  </a:lnTo>
                  <a:lnTo>
                    <a:pt x="64541" y="1788337"/>
                  </a:lnTo>
                  <a:close/>
                </a:path>
                <a:path w="6786880" h="2109470">
                  <a:moveTo>
                    <a:pt x="66078" y="2081326"/>
                  </a:moveTo>
                  <a:lnTo>
                    <a:pt x="63855" y="2070569"/>
                  </a:lnTo>
                  <a:lnTo>
                    <a:pt x="57886" y="2061806"/>
                  </a:lnTo>
                  <a:lnTo>
                    <a:pt x="49060" y="2055926"/>
                  </a:lnTo>
                  <a:lnTo>
                    <a:pt x="38277" y="2053818"/>
                  </a:lnTo>
                  <a:lnTo>
                    <a:pt x="27520" y="2056041"/>
                  </a:lnTo>
                  <a:lnTo>
                    <a:pt x="18757" y="2062022"/>
                  </a:lnTo>
                  <a:lnTo>
                    <a:pt x="12877" y="2070849"/>
                  </a:lnTo>
                  <a:lnTo>
                    <a:pt x="10756" y="2081618"/>
                  </a:lnTo>
                  <a:lnTo>
                    <a:pt x="12992" y="2092375"/>
                  </a:lnTo>
                  <a:lnTo>
                    <a:pt x="18961" y="2101138"/>
                  </a:lnTo>
                  <a:lnTo>
                    <a:pt x="27787" y="2107019"/>
                  </a:lnTo>
                  <a:lnTo>
                    <a:pt x="38569" y="2109139"/>
                  </a:lnTo>
                  <a:lnTo>
                    <a:pt x="49326" y="2106904"/>
                  </a:lnTo>
                  <a:lnTo>
                    <a:pt x="58089" y="2100935"/>
                  </a:lnTo>
                  <a:lnTo>
                    <a:pt x="63969" y="2092109"/>
                  </a:lnTo>
                  <a:lnTo>
                    <a:pt x="66078" y="2081326"/>
                  </a:lnTo>
                  <a:close/>
                </a:path>
                <a:path w="6786880" h="2109470">
                  <a:moveTo>
                    <a:pt x="349859" y="311708"/>
                  </a:moveTo>
                  <a:lnTo>
                    <a:pt x="347637" y="300951"/>
                  </a:lnTo>
                  <a:lnTo>
                    <a:pt x="341655" y="292188"/>
                  </a:lnTo>
                  <a:lnTo>
                    <a:pt x="332828" y="286308"/>
                  </a:lnTo>
                  <a:lnTo>
                    <a:pt x="322059" y="284187"/>
                  </a:lnTo>
                  <a:lnTo>
                    <a:pt x="311302" y="286423"/>
                  </a:lnTo>
                  <a:lnTo>
                    <a:pt x="302539" y="292392"/>
                  </a:lnTo>
                  <a:lnTo>
                    <a:pt x="296646" y="301218"/>
                  </a:lnTo>
                  <a:lnTo>
                    <a:pt x="294538" y="312000"/>
                  </a:lnTo>
                  <a:lnTo>
                    <a:pt x="296773" y="322757"/>
                  </a:lnTo>
                  <a:lnTo>
                    <a:pt x="302742" y="331520"/>
                  </a:lnTo>
                  <a:lnTo>
                    <a:pt x="311569" y="337400"/>
                  </a:lnTo>
                  <a:lnTo>
                    <a:pt x="322351" y="339521"/>
                  </a:lnTo>
                  <a:lnTo>
                    <a:pt x="333108" y="337286"/>
                  </a:lnTo>
                  <a:lnTo>
                    <a:pt x="341871" y="331304"/>
                  </a:lnTo>
                  <a:lnTo>
                    <a:pt x="347751" y="322478"/>
                  </a:lnTo>
                  <a:lnTo>
                    <a:pt x="349859" y="311708"/>
                  </a:lnTo>
                  <a:close/>
                </a:path>
                <a:path w="6786880" h="2109470">
                  <a:moveTo>
                    <a:pt x="351447" y="613498"/>
                  </a:moveTo>
                  <a:lnTo>
                    <a:pt x="349211" y="602742"/>
                  </a:lnTo>
                  <a:lnTo>
                    <a:pt x="343242" y="593979"/>
                  </a:lnTo>
                  <a:lnTo>
                    <a:pt x="334416" y="588098"/>
                  </a:lnTo>
                  <a:lnTo>
                    <a:pt x="323634" y="585978"/>
                  </a:lnTo>
                  <a:lnTo>
                    <a:pt x="312877" y="588213"/>
                  </a:lnTo>
                  <a:lnTo>
                    <a:pt x="304114" y="594194"/>
                  </a:lnTo>
                  <a:lnTo>
                    <a:pt x="298234" y="603008"/>
                  </a:lnTo>
                  <a:lnTo>
                    <a:pt x="296113" y="613791"/>
                  </a:lnTo>
                  <a:lnTo>
                    <a:pt x="298348" y="624547"/>
                  </a:lnTo>
                  <a:lnTo>
                    <a:pt x="304330" y="633310"/>
                  </a:lnTo>
                  <a:lnTo>
                    <a:pt x="313143" y="639191"/>
                  </a:lnTo>
                  <a:lnTo>
                    <a:pt x="323926" y="641311"/>
                  </a:lnTo>
                  <a:lnTo>
                    <a:pt x="334683" y="639076"/>
                  </a:lnTo>
                  <a:lnTo>
                    <a:pt x="343446" y="633107"/>
                  </a:lnTo>
                  <a:lnTo>
                    <a:pt x="349326" y="624281"/>
                  </a:lnTo>
                  <a:lnTo>
                    <a:pt x="351447" y="613498"/>
                  </a:lnTo>
                  <a:close/>
                </a:path>
                <a:path w="6786880" h="2109470">
                  <a:moveTo>
                    <a:pt x="352983" y="906487"/>
                  </a:moveTo>
                  <a:lnTo>
                    <a:pt x="350748" y="895731"/>
                  </a:lnTo>
                  <a:lnTo>
                    <a:pt x="344779" y="886968"/>
                  </a:lnTo>
                  <a:lnTo>
                    <a:pt x="335953" y="881087"/>
                  </a:lnTo>
                  <a:lnTo>
                    <a:pt x="325170" y="878967"/>
                  </a:lnTo>
                  <a:lnTo>
                    <a:pt x="314413" y="881202"/>
                  </a:lnTo>
                  <a:lnTo>
                    <a:pt x="305650" y="887183"/>
                  </a:lnTo>
                  <a:lnTo>
                    <a:pt x="299770" y="896010"/>
                  </a:lnTo>
                  <a:lnTo>
                    <a:pt x="297649" y="906780"/>
                  </a:lnTo>
                  <a:lnTo>
                    <a:pt x="299885" y="917536"/>
                  </a:lnTo>
                  <a:lnTo>
                    <a:pt x="305866" y="926299"/>
                  </a:lnTo>
                  <a:lnTo>
                    <a:pt x="314680" y="932180"/>
                  </a:lnTo>
                  <a:lnTo>
                    <a:pt x="325462" y="934300"/>
                  </a:lnTo>
                  <a:lnTo>
                    <a:pt x="336219" y="932065"/>
                  </a:lnTo>
                  <a:lnTo>
                    <a:pt x="344982" y="926096"/>
                  </a:lnTo>
                  <a:lnTo>
                    <a:pt x="350862" y="917270"/>
                  </a:lnTo>
                  <a:lnTo>
                    <a:pt x="352983" y="906487"/>
                  </a:lnTo>
                  <a:close/>
                </a:path>
                <a:path w="6786880" h="2109470">
                  <a:moveTo>
                    <a:pt x="354418" y="1180617"/>
                  </a:moveTo>
                  <a:lnTo>
                    <a:pt x="352196" y="1169860"/>
                  </a:lnTo>
                  <a:lnTo>
                    <a:pt x="346214" y="1161097"/>
                  </a:lnTo>
                  <a:lnTo>
                    <a:pt x="337388" y="1155217"/>
                  </a:lnTo>
                  <a:lnTo>
                    <a:pt x="326605" y="1153096"/>
                  </a:lnTo>
                  <a:lnTo>
                    <a:pt x="315849" y="1155331"/>
                  </a:lnTo>
                  <a:lnTo>
                    <a:pt x="307098" y="1161313"/>
                  </a:lnTo>
                  <a:lnTo>
                    <a:pt x="301205" y="1170139"/>
                  </a:lnTo>
                  <a:lnTo>
                    <a:pt x="299097" y="1180909"/>
                  </a:lnTo>
                  <a:lnTo>
                    <a:pt x="301320" y="1191666"/>
                  </a:lnTo>
                  <a:lnTo>
                    <a:pt x="307301" y="1200429"/>
                  </a:lnTo>
                  <a:lnTo>
                    <a:pt x="316128" y="1206309"/>
                  </a:lnTo>
                  <a:lnTo>
                    <a:pt x="326898" y="1208430"/>
                  </a:lnTo>
                  <a:lnTo>
                    <a:pt x="337654" y="1206195"/>
                  </a:lnTo>
                  <a:lnTo>
                    <a:pt x="346417" y="1200226"/>
                  </a:lnTo>
                  <a:lnTo>
                    <a:pt x="352298" y="1191399"/>
                  </a:lnTo>
                  <a:lnTo>
                    <a:pt x="354418" y="1180617"/>
                  </a:lnTo>
                  <a:close/>
                </a:path>
                <a:path w="6786880" h="2109470">
                  <a:moveTo>
                    <a:pt x="355955" y="1473606"/>
                  </a:moveTo>
                  <a:lnTo>
                    <a:pt x="353720" y="1462849"/>
                  </a:lnTo>
                  <a:lnTo>
                    <a:pt x="347751" y="1454086"/>
                  </a:lnTo>
                  <a:lnTo>
                    <a:pt x="338924" y="1448206"/>
                  </a:lnTo>
                  <a:lnTo>
                    <a:pt x="328142" y="1446098"/>
                  </a:lnTo>
                  <a:lnTo>
                    <a:pt x="317385" y="1448320"/>
                  </a:lnTo>
                  <a:lnTo>
                    <a:pt x="308622" y="1454302"/>
                  </a:lnTo>
                  <a:lnTo>
                    <a:pt x="302742" y="1463128"/>
                  </a:lnTo>
                  <a:lnTo>
                    <a:pt x="300634" y="1473898"/>
                  </a:lnTo>
                  <a:lnTo>
                    <a:pt x="302856" y="1484655"/>
                  </a:lnTo>
                  <a:lnTo>
                    <a:pt x="308838" y="1493418"/>
                  </a:lnTo>
                  <a:lnTo>
                    <a:pt x="317665" y="1499311"/>
                  </a:lnTo>
                  <a:lnTo>
                    <a:pt x="328447" y="1501419"/>
                  </a:lnTo>
                  <a:lnTo>
                    <a:pt x="339191" y="1499184"/>
                  </a:lnTo>
                  <a:lnTo>
                    <a:pt x="347954" y="1493215"/>
                  </a:lnTo>
                  <a:lnTo>
                    <a:pt x="353847" y="1484388"/>
                  </a:lnTo>
                  <a:lnTo>
                    <a:pt x="355955" y="1473606"/>
                  </a:lnTo>
                  <a:close/>
                </a:path>
                <a:path w="6786880" h="2109470">
                  <a:moveTo>
                    <a:pt x="357543" y="1786801"/>
                  </a:moveTo>
                  <a:lnTo>
                    <a:pt x="355307" y="1776044"/>
                  </a:lnTo>
                  <a:lnTo>
                    <a:pt x="349338" y="1767281"/>
                  </a:lnTo>
                  <a:lnTo>
                    <a:pt x="340512" y="1761401"/>
                  </a:lnTo>
                  <a:lnTo>
                    <a:pt x="329730" y="1759280"/>
                  </a:lnTo>
                  <a:lnTo>
                    <a:pt x="318973" y="1761515"/>
                  </a:lnTo>
                  <a:lnTo>
                    <a:pt x="310210" y="1767497"/>
                  </a:lnTo>
                  <a:lnTo>
                    <a:pt x="304330" y="1776310"/>
                  </a:lnTo>
                  <a:lnTo>
                    <a:pt x="302209" y="1787093"/>
                  </a:lnTo>
                  <a:lnTo>
                    <a:pt x="304444" y="1797850"/>
                  </a:lnTo>
                  <a:lnTo>
                    <a:pt x="310426" y="1806613"/>
                  </a:lnTo>
                  <a:lnTo>
                    <a:pt x="319239" y="1812493"/>
                  </a:lnTo>
                  <a:lnTo>
                    <a:pt x="330022" y="1814614"/>
                  </a:lnTo>
                  <a:lnTo>
                    <a:pt x="340779" y="1812378"/>
                  </a:lnTo>
                  <a:lnTo>
                    <a:pt x="349542" y="1806409"/>
                  </a:lnTo>
                  <a:lnTo>
                    <a:pt x="355422" y="1797583"/>
                  </a:lnTo>
                  <a:lnTo>
                    <a:pt x="357543" y="1786801"/>
                  </a:lnTo>
                  <a:close/>
                </a:path>
                <a:path w="6786880" h="2109470">
                  <a:moveTo>
                    <a:pt x="359079" y="2079790"/>
                  </a:moveTo>
                  <a:lnTo>
                    <a:pt x="356844" y="2069033"/>
                  </a:lnTo>
                  <a:lnTo>
                    <a:pt x="350862" y="2060270"/>
                  </a:lnTo>
                  <a:lnTo>
                    <a:pt x="342049" y="2054390"/>
                  </a:lnTo>
                  <a:lnTo>
                    <a:pt x="331266" y="2052269"/>
                  </a:lnTo>
                  <a:lnTo>
                    <a:pt x="320509" y="2054504"/>
                  </a:lnTo>
                  <a:lnTo>
                    <a:pt x="311746" y="2060486"/>
                  </a:lnTo>
                  <a:lnTo>
                    <a:pt x="305866" y="2069312"/>
                  </a:lnTo>
                  <a:lnTo>
                    <a:pt x="303745" y="2080082"/>
                  </a:lnTo>
                  <a:lnTo>
                    <a:pt x="305981" y="2090839"/>
                  </a:lnTo>
                  <a:lnTo>
                    <a:pt x="311962" y="2099602"/>
                  </a:lnTo>
                  <a:lnTo>
                    <a:pt x="320776" y="2105482"/>
                  </a:lnTo>
                  <a:lnTo>
                    <a:pt x="331558" y="2107603"/>
                  </a:lnTo>
                  <a:lnTo>
                    <a:pt x="342315" y="2105367"/>
                  </a:lnTo>
                  <a:lnTo>
                    <a:pt x="351078" y="2099398"/>
                  </a:lnTo>
                  <a:lnTo>
                    <a:pt x="356958" y="2090572"/>
                  </a:lnTo>
                  <a:lnTo>
                    <a:pt x="359079" y="2079790"/>
                  </a:lnTo>
                  <a:close/>
                </a:path>
                <a:path w="6786880" h="2109470">
                  <a:moveTo>
                    <a:pt x="647407" y="1180617"/>
                  </a:moveTo>
                  <a:lnTo>
                    <a:pt x="645185" y="1169860"/>
                  </a:lnTo>
                  <a:lnTo>
                    <a:pt x="639203" y="1161097"/>
                  </a:lnTo>
                  <a:lnTo>
                    <a:pt x="630377" y="1155217"/>
                  </a:lnTo>
                  <a:lnTo>
                    <a:pt x="619607" y="1153096"/>
                  </a:lnTo>
                  <a:lnTo>
                    <a:pt x="608850" y="1155331"/>
                  </a:lnTo>
                  <a:lnTo>
                    <a:pt x="600087" y="1161313"/>
                  </a:lnTo>
                  <a:lnTo>
                    <a:pt x="594194" y="1170139"/>
                  </a:lnTo>
                  <a:lnTo>
                    <a:pt x="592086" y="1180909"/>
                  </a:lnTo>
                  <a:lnTo>
                    <a:pt x="594321" y="1191666"/>
                  </a:lnTo>
                  <a:lnTo>
                    <a:pt x="600290" y="1200429"/>
                  </a:lnTo>
                  <a:lnTo>
                    <a:pt x="609117" y="1206309"/>
                  </a:lnTo>
                  <a:lnTo>
                    <a:pt x="619899" y="1208430"/>
                  </a:lnTo>
                  <a:lnTo>
                    <a:pt x="630656" y="1206195"/>
                  </a:lnTo>
                  <a:lnTo>
                    <a:pt x="639419" y="1200226"/>
                  </a:lnTo>
                  <a:lnTo>
                    <a:pt x="645299" y="1191399"/>
                  </a:lnTo>
                  <a:lnTo>
                    <a:pt x="647407" y="1180617"/>
                  </a:lnTo>
                  <a:close/>
                </a:path>
                <a:path w="6786880" h="2109470">
                  <a:moveTo>
                    <a:pt x="648944" y="1473606"/>
                  </a:moveTo>
                  <a:lnTo>
                    <a:pt x="646722" y="1462849"/>
                  </a:lnTo>
                  <a:lnTo>
                    <a:pt x="640740" y="1454086"/>
                  </a:lnTo>
                  <a:lnTo>
                    <a:pt x="631913" y="1448206"/>
                  </a:lnTo>
                  <a:lnTo>
                    <a:pt x="621144" y="1446098"/>
                  </a:lnTo>
                  <a:lnTo>
                    <a:pt x="610387" y="1448320"/>
                  </a:lnTo>
                  <a:lnTo>
                    <a:pt x="601624" y="1454302"/>
                  </a:lnTo>
                  <a:lnTo>
                    <a:pt x="595731" y="1463128"/>
                  </a:lnTo>
                  <a:lnTo>
                    <a:pt x="593623" y="1473898"/>
                  </a:lnTo>
                  <a:lnTo>
                    <a:pt x="595858" y="1484655"/>
                  </a:lnTo>
                  <a:lnTo>
                    <a:pt x="601827" y="1493418"/>
                  </a:lnTo>
                  <a:lnTo>
                    <a:pt x="610654" y="1499311"/>
                  </a:lnTo>
                  <a:lnTo>
                    <a:pt x="621436" y="1501419"/>
                  </a:lnTo>
                  <a:lnTo>
                    <a:pt x="632193" y="1499184"/>
                  </a:lnTo>
                  <a:lnTo>
                    <a:pt x="640956" y="1493215"/>
                  </a:lnTo>
                  <a:lnTo>
                    <a:pt x="646836" y="1484388"/>
                  </a:lnTo>
                  <a:lnTo>
                    <a:pt x="648944" y="1473606"/>
                  </a:lnTo>
                  <a:close/>
                </a:path>
                <a:path w="6786880" h="2109470">
                  <a:moveTo>
                    <a:pt x="650532" y="1785264"/>
                  </a:moveTo>
                  <a:lnTo>
                    <a:pt x="648296" y="1774507"/>
                  </a:lnTo>
                  <a:lnTo>
                    <a:pt x="642327" y="1765744"/>
                  </a:lnTo>
                  <a:lnTo>
                    <a:pt x="633501" y="1759864"/>
                  </a:lnTo>
                  <a:lnTo>
                    <a:pt x="622719" y="1757743"/>
                  </a:lnTo>
                  <a:lnTo>
                    <a:pt x="611962" y="1759978"/>
                  </a:lnTo>
                  <a:lnTo>
                    <a:pt x="603199" y="1765947"/>
                  </a:lnTo>
                  <a:lnTo>
                    <a:pt x="597319" y="1774774"/>
                  </a:lnTo>
                  <a:lnTo>
                    <a:pt x="595198" y="1785556"/>
                  </a:lnTo>
                  <a:lnTo>
                    <a:pt x="597433" y="1796313"/>
                  </a:lnTo>
                  <a:lnTo>
                    <a:pt x="603415" y="1805076"/>
                  </a:lnTo>
                  <a:lnTo>
                    <a:pt x="612228" y="1810956"/>
                  </a:lnTo>
                  <a:lnTo>
                    <a:pt x="623011" y="1813077"/>
                  </a:lnTo>
                  <a:lnTo>
                    <a:pt x="633768" y="1810842"/>
                  </a:lnTo>
                  <a:lnTo>
                    <a:pt x="642531" y="1804873"/>
                  </a:lnTo>
                  <a:lnTo>
                    <a:pt x="648411" y="1796046"/>
                  </a:lnTo>
                  <a:lnTo>
                    <a:pt x="650532" y="1785264"/>
                  </a:lnTo>
                  <a:close/>
                </a:path>
                <a:path w="6786880" h="2109470">
                  <a:moveTo>
                    <a:pt x="652068" y="2078253"/>
                  </a:moveTo>
                  <a:lnTo>
                    <a:pt x="649846" y="2067496"/>
                  </a:lnTo>
                  <a:lnTo>
                    <a:pt x="643864" y="2058733"/>
                  </a:lnTo>
                  <a:lnTo>
                    <a:pt x="635038" y="2052853"/>
                  </a:lnTo>
                  <a:lnTo>
                    <a:pt x="624255" y="2050732"/>
                  </a:lnTo>
                  <a:lnTo>
                    <a:pt x="613498" y="2052967"/>
                  </a:lnTo>
                  <a:lnTo>
                    <a:pt x="604735" y="2058949"/>
                  </a:lnTo>
                  <a:lnTo>
                    <a:pt x="598855" y="2067763"/>
                  </a:lnTo>
                  <a:lnTo>
                    <a:pt x="596734" y="2078545"/>
                  </a:lnTo>
                  <a:lnTo>
                    <a:pt x="598970" y="2089302"/>
                  </a:lnTo>
                  <a:lnTo>
                    <a:pt x="604951" y="2098065"/>
                  </a:lnTo>
                  <a:lnTo>
                    <a:pt x="613765" y="2103945"/>
                  </a:lnTo>
                  <a:lnTo>
                    <a:pt x="624547" y="2106066"/>
                  </a:lnTo>
                  <a:lnTo>
                    <a:pt x="635304" y="2103843"/>
                  </a:lnTo>
                  <a:lnTo>
                    <a:pt x="644067" y="2097862"/>
                  </a:lnTo>
                  <a:lnTo>
                    <a:pt x="649947" y="2089035"/>
                  </a:lnTo>
                  <a:lnTo>
                    <a:pt x="652068" y="2078253"/>
                  </a:lnTo>
                  <a:close/>
                </a:path>
                <a:path w="6786880" h="2109470">
                  <a:moveTo>
                    <a:pt x="940396" y="1180617"/>
                  </a:moveTo>
                  <a:lnTo>
                    <a:pt x="938174" y="1169860"/>
                  </a:lnTo>
                  <a:lnTo>
                    <a:pt x="932192" y="1161097"/>
                  </a:lnTo>
                  <a:lnTo>
                    <a:pt x="923366" y="1155217"/>
                  </a:lnTo>
                  <a:lnTo>
                    <a:pt x="912596" y="1153096"/>
                  </a:lnTo>
                  <a:lnTo>
                    <a:pt x="901839" y="1155331"/>
                  </a:lnTo>
                  <a:lnTo>
                    <a:pt x="893076" y="1161313"/>
                  </a:lnTo>
                  <a:lnTo>
                    <a:pt x="887196" y="1170139"/>
                  </a:lnTo>
                  <a:lnTo>
                    <a:pt x="885075" y="1180909"/>
                  </a:lnTo>
                  <a:lnTo>
                    <a:pt x="887310" y="1191666"/>
                  </a:lnTo>
                  <a:lnTo>
                    <a:pt x="893279" y="1200429"/>
                  </a:lnTo>
                  <a:lnTo>
                    <a:pt x="902106" y="1206309"/>
                  </a:lnTo>
                  <a:lnTo>
                    <a:pt x="912888" y="1208430"/>
                  </a:lnTo>
                  <a:lnTo>
                    <a:pt x="923645" y="1206195"/>
                  </a:lnTo>
                  <a:lnTo>
                    <a:pt x="932408" y="1200226"/>
                  </a:lnTo>
                  <a:lnTo>
                    <a:pt x="938288" y="1191399"/>
                  </a:lnTo>
                  <a:lnTo>
                    <a:pt x="940396" y="1180617"/>
                  </a:lnTo>
                  <a:close/>
                </a:path>
                <a:path w="6786880" h="2109470">
                  <a:moveTo>
                    <a:pt x="941933" y="1473606"/>
                  </a:moveTo>
                  <a:lnTo>
                    <a:pt x="939711" y="1462849"/>
                  </a:lnTo>
                  <a:lnTo>
                    <a:pt x="933729" y="1454086"/>
                  </a:lnTo>
                  <a:lnTo>
                    <a:pt x="924902" y="1448206"/>
                  </a:lnTo>
                  <a:lnTo>
                    <a:pt x="914133" y="1446098"/>
                  </a:lnTo>
                  <a:lnTo>
                    <a:pt x="903376" y="1448320"/>
                  </a:lnTo>
                  <a:lnTo>
                    <a:pt x="894613" y="1454302"/>
                  </a:lnTo>
                  <a:lnTo>
                    <a:pt x="888720" y="1463128"/>
                  </a:lnTo>
                  <a:lnTo>
                    <a:pt x="886612" y="1473898"/>
                  </a:lnTo>
                  <a:lnTo>
                    <a:pt x="888847" y="1484655"/>
                  </a:lnTo>
                  <a:lnTo>
                    <a:pt x="894816" y="1493418"/>
                  </a:lnTo>
                  <a:lnTo>
                    <a:pt x="903643" y="1499311"/>
                  </a:lnTo>
                  <a:lnTo>
                    <a:pt x="914425" y="1501419"/>
                  </a:lnTo>
                  <a:lnTo>
                    <a:pt x="925182" y="1499184"/>
                  </a:lnTo>
                  <a:lnTo>
                    <a:pt x="933945" y="1493215"/>
                  </a:lnTo>
                  <a:lnTo>
                    <a:pt x="939825" y="1484388"/>
                  </a:lnTo>
                  <a:lnTo>
                    <a:pt x="941933" y="1473606"/>
                  </a:lnTo>
                  <a:close/>
                </a:path>
                <a:path w="6786880" h="2109470">
                  <a:moveTo>
                    <a:pt x="943521" y="1783727"/>
                  </a:moveTo>
                  <a:lnTo>
                    <a:pt x="941298" y="1772970"/>
                  </a:lnTo>
                  <a:lnTo>
                    <a:pt x="935316" y="1764207"/>
                  </a:lnTo>
                  <a:lnTo>
                    <a:pt x="926490" y="1758327"/>
                  </a:lnTo>
                  <a:lnTo>
                    <a:pt x="915708" y="1756206"/>
                  </a:lnTo>
                  <a:lnTo>
                    <a:pt x="904951" y="1758442"/>
                  </a:lnTo>
                  <a:lnTo>
                    <a:pt x="896188" y="1764423"/>
                  </a:lnTo>
                  <a:lnTo>
                    <a:pt x="890308" y="1773237"/>
                  </a:lnTo>
                  <a:lnTo>
                    <a:pt x="888199" y="1784019"/>
                  </a:lnTo>
                  <a:lnTo>
                    <a:pt x="890422" y="1794776"/>
                  </a:lnTo>
                  <a:lnTo>
                    <a:pt x="896404" y="1803539"/>
                  </a:lnTo>
                  <a:lnTo>
                    <a:pt x="905230" y="1809419"/>
                  </a:lnTo>
                  <a:lnTo>
                    <a:pt x="916000" y="1811540"/>
                  </a:lnTo>
                  <a:lnTo>
                    <a:pt x="926757" y="1809305"/>
                  </a:lnTo>
                  <a:lnTo>
                    <a:pt x="935520" y="1803336"/>
                  </a:lnTo>
                  <a:lnTo>
                    <a:pt x="941400" y="1794510"/>
                  </a:lnTo>
                  <a:lnTo>
                    <a:pt x="943521" y="1783727"/>
                  </a:lnTo>
                  <a:close/>
                </a:path>
                <a:path w="6786880" h="2109470">
                  <a:moveTo>
                    <a:pt x="945057" y="2076716"/>
                  </a:moveTo>
                  <a:lnTo>
                    <a:pt x="942835" y="2065959"/>
                  </a:lnTo>
                  <a:lnTo>
                    <a:pt x="936853" y="2057196"/>
                  </a:lnTo>
                  <a:lnTo>
                    <a:pt x="928027" y="2051316"/>
                  </a:lnTo>
                  <a:lnTo>
                    <a:pt x="917244" y="2049195"/>
                  </a:lnTo>
                  <a:lnTo>
                    <a:pt x="906487" y="2051431"/>
                  </a:lnTo>
                  <a:lnTo>
                    <a:pt x="897737" y="2057412"/>
                  </a:lnTo>
                  <a:lnTo>
                    <a:pt x="891844" y="2066239"/>
                  </a:lnTo>
                  <a:lnTo>
                    <a:pt x="889723" y="2077008"/>
                  </a:lnTo>
                  <a:lnTo>
                    <a:pt x="891959" y="2087765"/>
                  </a:lnTo>
                  <a:lnTo>
                    <a:pt x="897940" y="2096528"/>
                  </a:lnTo>
                  <a:lnTo>
                    <a:pt x="906767" y="2102408"/>
                  </a:lnTo>
                  <a:lnTo>
                    <a:pt x="917536" y="2104529"/>
                  </a:lnTo>
                  <a:lnTo>
                    <a:pt x="928293" y="2102294"/>
                  </a:lnTo>
                  <a:lnTo>
                    <a:pt x="937056" y="2096325"/>
                  </a:lnTo>
                  <a:lnTo>
                    <a:pt x="942936" y="2087499"/>
                  </a:lnTo>
                  <a:lnTo>
                    <a:pt x="945057" y="2076716"/>
                  </a:lnTo>
                  <a:close/>
                </a:path>
                <a:path w="6786880" h="2109470">
                  <a:moveTo>
                    <a:pt x="1233398" y="1180617"/>
                  </a:moveTo>
                  <a:lnTo>
                    <a:pt x="1231163" y="1169860"/>
                  </a:lnTo>
                  <a:lnTo>
                    <a:pt x="1225194" y="1161097"/>
                  </a:lnTo>
                  <a:lnTo>
                    <a:pt x="1216367" y="1155217"/>
                  </a:lnTo>
                  <a:lnTo>
                    <a:pt x="1205585" y="1153096"/>
                  </a:lnTo>
                  <a:lnTo>
                    <a:pt x="1194828" y="1155331"/>
                  </a:lnTo>
                  <a:lnTo>
                    <a:pt x="1186065" y="1161313"/>
                  </a:lnTo>
                  <a:lnTo>
                    <a:pt x="1180185" y="1170139"/>
                  </a:lnTo>
                  <a:lnTo>
                    <a:pt x="1178064" y="1180909"/>
                  </a:lnTo>
                  <a:lnTo>
                    <a:pt x="1180299" y="1191666"/>
                  </a:lnTo>
                  <a:lnTo>
                    <a:pt x="1186268" y="1200429"/>
                  </a:lnTo>
                  <a:lnTo>
                    <a:pt x="1195095" y="1206309"/>
                  </a:lnTo>
                  <a:lnTo>
                    <a:pt x="1205877" y="1208430"/>
                  </a:lnTo>
                  <a:lnTo>
                    <a:pt x="1216634" y="1206195"/>
                  </a:lnTo>
                  <a:lnTo>
                    <a:pt x="1225397" y="1200226"/>
                  </a:lnTo>
                  <a:lnTo>
                    <a:pt x="1231277" y="1191399"/>
                  </a:lnTo>
                  <a:lnTo>
                    <a:pt x="1233398" y="1180617"/>
                  </a:lnTo>
                  <a:close/>
                </a:path>
                <a:path w="6786880" h="2109470">
                  <a:moveTo>
                    <a:pt x="1234935" y="1473606"/>
                  </a:moveTo>
                  <a:lnTo>
                    <a:pt x="1232700" y="1462849"/>
                  </a:lnTo>
                  <a:lnTo>
                    <a:pt x="1226731" y="1454086"/>
                  </a:lnTo>
                  <a:lnTo>
                    <a:pt x="1217904" y="1448206"/>
                  </a:lnTo>
                  <a:lnTo>
                    <a:pt x="1207122" y="1446098"/>
                  </a:lnTo>
                  <a:lnTo>
                    <a:pt x="1196365" y="1448320"/>
                  </a:lnTo>
                  <a:lnTo>
                    <a:pt x="1187602" y="1454302"/>
                  </a:lnTo>
                  <a:lnTo>
                    <a:pt x="1181722" y="1463128"/>
                  </a:lnTo>
                  <a:lnTo>
                    <a:pt x="1179601" y="1473898"/>
                  </a:lnTo>
                  <a:lnTo>
                    <a:pt x="1181836" y="1484655"/>
                  </a:lnTo>
                  <a:lnTo>
                    <a:pt x="1187805" y="1493418"/>
                  </a:lnTo>
                  <a:lnTo>
                    <a:pt x="1196632" y="1499311"/>
                  </a:lnTo>
                  <a:lnTo>
                    <a:pt x="1207414" y="1501419"/>
                  </a:lnTo>
                  <a:lnTo>
                    <a:pt x="1218171" y="1499184"/>
                  </a:lnTo>
                  <a:lnTo>
                    <a:pt x="1226934" y="1493215"/>
                  </a:lnTo>
                  <a:lnTo>
                    <a:pt x="1232814" y="1484388"/>
                  </a:lnTo>
                  <a:lnTo>
                    <a:pt x="1234935" y="1473606"/>
                  </a:lnTo>
                  <a:close/>
                </a:path>
                <a:path w="6786880" h="2109470">
                  <a:moveTo>
                    <a:pt x="1236510" y="1782191"/>
                  </a:moveTo>
                  <a:lnTo>
                    <a:pt x="1234287" y="1771434"/>
                  </a:lnTo>
                  <a:lnTo>
                    <a:pt x="1228305" y="1762671"/>
                  </a:lnTo>
                  <a:lnTo>
                    <a:pt x="1219479" y="1756791"/>
                  </a:lnTo>
                  <a:lnTo>
                    <a:pt x="1208709" y="1754670"/>
                  </a:lnTo>
                  <a:lnTo>
                    <a:pt x="1197952" y="1756905"/>
                  </a:lnTo>
                  <a:lnTo>
                    <a:pt x="1189189" y="1762887"/>
                  </a:lnTo>
                  <a:lnTo>
                    <a:pt x="1183297" y="1771700"/>
                  </a:lnTo>
                  <a:lnTo>
                    <a:pt x="1181188" y="1782483"/>
                  </a:lnTo>
                  <a:lnTo>
                    <a:pt x="1183424" y="1793240"/>
                  </a:lnTo>
                  <a:lnTo>
                    <a:pt x="1189393" y="1802003"/>
                  </a:lnTo>
                  <a:lnTo>
                    <a:pt x="1198219" y="1807883"/>
                  </a:lnTo>
                  <a:lnTo>
                    <a:pt x="1209001" y="1810004"/>
                  </a:lnTo>
                  <a:lnTo>
                    <a:pt x="1219758" y="1807768"/>
                  </a:lnTo>
                  <a:lnTo>
                    <a:pt x="1228521" y="1801799"/>
                  </a:lnTo>
                  <a:lnTo>
                    <a:pt x="1234401" y="1792973"/>
                  </a:lnTo>
                  <a:lnTo>
                    <a:pt x="1236510" y="1782191"/>
                  </a:lnTo>
                  <a:close/>
                </a:path>
                <a:path w="6786880" h="2109470">
                  <a:moveTo>
                    <a:pt x="1238046" y="2075180"/>
                  </a:moveTo>
                  <a:lnTo>
                    <a:pt x="1235824" y="2064423"/>
                  </a:lnTo>
                  <a:lnTo>
                    <a:pt x="1229842" y="2055660"/>
                  </a:lnTo>
                  <a:lnTo>
                    <a:pt x="1221016" y="2049780"/>
                  </a:lnTo>
                  <a:lnTo>
                    <a:pt x="1210246" y="2047659"/>
                  </a:lnTo>
                  <a:lnTo>
                    <a:pt x="1199489" y="2049894"/>
                  </a:lnTo>
                  <a:lnTo>
                    <a:pt x="1190726" y="2055876"/>
                  </a:lnTo>
                  <a:lnTo>
                    <a:pt x="1184833" y="2064689"/>
                  </a:lnTo>
                  <a:lnTo>
                    <a:pt x="1182725" y="2075472"/>
                  </a:lnTo>
                  <a:lnTo>
                    <a:pt x="1184960" y="2086229"/>
                  </a:lnTo>
                  <a:lnTo>
                    <a:pt x="1190929" y="2094992"/>
                  </a:lnTo>
                  <a:lnTo>
                    <a:pt x="1199756" y="2100872"/>
                  </a:lnTo>
                  <a:lnTo>
                    <a:pt x="1210538" y="2102993"/>
                  </a:lnTo>
                  <a:lnTo>
                    <a:pt x="1221295" y="2100757"/>
                  </a:lnTo>
                  <a:lnTo>
                    <a:pt x="1230058" y="2094788"/>
                  </a:lnTo>
                  <a:lnTo>
                    <a:pt x="1235938" y="2085962"/>
                  </a:lnTo>
                  <a:lnTo>
                    <a:pt x="1238046" y="2075180"/>
                  </a:lnTo>
                  <a:close/>
                </a:path>
                <a:path w="6786880" h="2109470">
                  <a:moveTo>
                    <a:pt x="1526387" y="1180617"/>
                  </a:moveTo>
                  <a:lnTo>
                    <a:pt x="1524152" y="1169860"/>
                  </a:lnTo>
                  <a:lnTo>
                    <a:pt x="1518183" y="1161097"/>
                  </a:lnTo>
                  <a:lnTo>
                    <a:pt x="1509356" y="1155217"/>
                  </a:lnTo>
                  <a:lnTo>
                    <a:pt x="1498574" y="1153096"/>
                  </a:lnTo>
                  <a:lnTo>
                    <a:pt x="1487817" y="1155331"/>
                  </a:lnTo>
                  <a:lnTo>
                    <a:pt x="1479054" y="1161313"/>
                  </a:lnTo>
                  <a:lnTo>
                    <a:pt x="1473174" y="1170139"/>
                  </a:lnTo>
                  <a:lnTo>
                    <a:pt x="1471053" y="1180909"/>
                  </a:lnTo>
                  <a:lnTo>
                    <a:pt x="1473288" y="1191666"/>
                  </a:lnTo>
                  <a:lnTo>
                    <a:pt x="1479270" y="1200429"/>
                  </a:lnTo>
                  <a:lnTo>
                    <a:pt x="1488097" y="1206309"/>
                  </a:lnTo>
                  <a:lnTo>
                    <a:pt x="1498866" y="1208430"/>
                  </a:lnTo>
                  <a:lnTo>
                    <a:pt x="1509623" y="1206195"/>
                  </a:lnTo>
                  <a:lnTo>
                    <a:pt x="1518386" y="1200226"/>
                  </a:lnTo>
                  <a:lnTo>
                    <a:pt x="1524266" y="1191399"/>
                  </a:lnTo>
                  <a:lnTo>
                    <a:pt x="1526387" y="1180617"/>
                  </a:lnTo>
                  <a:close/>
                </a:path>
                <a:path w="6786880" h="2109470">
                  <a:moveTo>
                    <a:pt x="1527924" y="1473606"/>
                  </a:moveTo>
                  <a:lnTo>
                    <a:pt x="1525689" y="1462849"/>
                  </a:lnTo>
                  <a:lnTo>
                    <a:pt x="1519720" y="1454086"/>
                  </a:lnTo>
                  <a:lnTo>
                    <a:pt x="1510893" y="1448206"/>
                  </a:lnTo>
                  <a:lnTo>
                    <a:pt x="1500111" y="1446098"/>
                  </a:lnTo>
                  <a:lnTo>
                    <a:pt x="1489354" y="1448320"/>
                  </a:lnTo>
                  <a:lnTo>
                    <a:pt x="1480591" y="1454302"/>
                  </a:lnTo>
                  <a:lnTo>
                    <a:pt x="1474711" y="1463128"/>
                  </a:lnTo>
                  <a:lnTo>
                    <a:pt x="1472590" y="1473898"/>
                  </a:lnTo>
                  <a:lnTo>
                    <a:pt x="1474825" y="1484655"/>
                  </a:lnTo>
                  <a:lnTo>
                    <a:pt x="1480807" y="1493418"/>
                  </a:lnTo>
                  <a:lnTo>
                    <a:pt x="1489621" y="1499311"/>
                  </a:lnTo>
                  <a:lnTo>
                    <a:pt x="1500403" y="1501419"/>
                  </a:lnTo>
                  <a:lnTo>
                    <a:pt x="1511160" y="1499184"/>
                  </a:lnTo>
                  <a:lnTo>
                    <a:pt x="1519923" y="1493215"/>
                  </a:lnTo>
                  <a:lnTo>
                    <a:pt x="1525803" y="1484388"/>
                  </a:lnTo>
                  <a:lnTo>
                    <a:pt x="1527924" y="1473606"/>
                  </a:lnTo>
                  <a:close/>
                </a:path>
                <a:path w="6786880" h="2109470">
                  <a:moveTo>
                    <a:pt x="1529499" y="1780654"/>
                  </a:moveTo>
                  <a:lnTo>
                    <a:pt x="1527276" y="1769897"/>
                  </a:lnTo>
                  <a:lnTo>
                    <a:pt x="1521307" y="1761134"/>
                  </a:lnTo>
                  <a:lnTo>
                    <a:pt x="1512468" y="1755254"/>
                  </a:lnTo>
                  <a:lnTo>
                    <a:pt x="1501698" y="1753133"/>
                  </a:lnTo>
                  <a:lnTo>
                    <a:pt x="1490941" y="1755368"/>
                  </a:lnTo>
                  <a:lnTo>
                    <a:pt x="1482178" y="1761350"/>
                  </a:lnTo>
                  <a:lnTo>
                    <a:pt x="1476298" y="1770176"/>
                  </a:lnTo>
                  <a:lnTo>
                    <a:pt x="1474177" y="1780946"/>
                  </a:lnTo>
                  <a:lnTo>
                    <a:pt x="1476413" y="1791703"/>
                  </a:lnTo>
                  <a:lnTo>
                    <a:pt x="1482382" y="1800466"/>
                  </a:lnTo>
                  <a:lnTo>
                    <a:pt x="1491208" y="1806346"/>
                  </a:lnTo>
                  <a:lnTo>
                    <a:pt x="1501990" y="1808467"/>
                  </a:lnTo>
                  <a:lnTo>
                    <a:pt x="1512747" y="1806232"/>
                  </a:lnTo>
                  <a:lnTo>
                    <a:pt x="1521510" y="1800263"/>
                  </a:lnTo>
                  <a:lnTo>
                    <a:pt x="1527390" y="1791436"/>
                  </a:lnTo>
                  <a:lnTo>
                    <a:pt x="1529499" y="1780654"/>
                  </a:lnTo>
                  <a:close/>
                </a:path>
                <a:path w="6786880" h="2109470">
                  <a:moveTo>
                    <a:pt x="1531035" y="2073643"/>
                  </a:moveTo>
                  <a:lnTo>
                    <a:pt x="1528813" y="2062886"/>
                  </a:lnTo>
                  <a:lnTo>
                    <a:pt x="1522831" y="2054123"/>
                  </a:lnTo>
                  <a:lnTo>
                    <a:pt x="1514005" y="2048243"/>
                  </a:lnTo>
                  <a:lnTo>
                    <a:pt x="1503235" y="2046135"/>
                  </a:lnTo>
                  <a:lnTo>
                    <a:pt x="1492478" y="2048357"/>
                  </a:lnTo>
                  <a:lnTo>
                    <a:pt x="1483715" y="2054339"/>
                  </a:lnTo>
                  <a:lnTo>
                    <a:pt x="1477822" y="2063165"/>
                  </a:lnTo>
                  <a:lnTo>
                    <a:pt x="1475714" y="2073935"/>
                  </a:lnTo>
                  <a:lnTo>
                    <a:pt x="1477949" y="2084692"/>
                  </a:lnTo>
                  <a:lnTo>
                    <a:pt x="1483918" y="2093455"/>
                  </a:lnTo>
                  <a:lnTo>
                    <a:pt x="1492745" y="2099335"/>
                  </a:lnTo>
                  <a:lnTo>
                    <a:pt x="1503527" y="2101456"/>
                  </a:lnTo>
                  <a:lnTo>
                    <a:pt x="1514284" y="2099221"/>
                  </a:lnTo>
                  <a:lnTo>
                    <a:pt x="1523047" y="2093252"/>
                  </a:lnTo>
                  <a:lnTo>
                    <a:pt x="1528927" y="2084425"/>
                  </a:lnTo>
                  <a:lnTo>
                    <a:pt x="1531035" y="2073643"/>
                  </a:lnTo>
                  <a:close/>
                </a:path>
                <a:path w="6786880" h="2109470">
                  <a:moveTo>
                    <a:pt x="1819376" y="1180617"/>
                  </a:moveTo>
                  <a:lnTo>
                    <a:pt x="1817154" y="1169860"/>
                  </a:lnTo>
                  <a:lnTo>
                    <a:pt x="1811172" y="1161097"/>
                  </a:lnTo>
                  <a:lnTo>
                    <a:pt x="1802345" y="1155217"/>
                  </a:lnTo>
                  <a:lnTo>
                    <a:pt x="1791563" y="1153096"/>
                  </a:lnTo>
                  <a:lnTo>
                    <a:pt x="1780806" y="1155331"/>
                  </a:lnTo>
                  <a:lnTo>
                    <a:pt x="1772043" y="1161313"/>
                  </a:lnTo>
                  <a:lnTo>
                    <a:pt x="1766163" y="1170139"/>
                  </a:lnTo>
                  <a:lnTo>
                    <a:pt x="1764042" y="1180909"/>
                  </a:lnTo>
                  <a:lnTo>
                    <a:pt x="1766277" y="1191666"/>
                  </a:lnTo>
                  <a:lnTo>
                    <a:pt x="1772259" y="1200429"/>
                  </a:lnTo>
                  <a:lnTo>
                    <a:pt x="1781086" y="1206309"/>
                  </a:lnTo>
                  <a:lnTo>
                    <a:pt x="1791855" y="1208430"/>
                  </a:lnTo>
                  <a:lnTo>
                    <a:pt x="1802612" y="1206195"/>
                  </a:lnTo>
                  <a:lnTo>
                    <a:pt x="1811375" y="1200226"/>
                  </a:lnTo>
                  <a:lnTo>
                    <a:pt x="1817255" y="1191399"/>
                  </a:lnTo>
                  <a:lnTo>
                    <a:pt x="1819376" y="1180617"/>
                  </a:lnTo>
                  <a:close/>
                </a:path>
                <a:path w="6786880" h="2109470">
                  <a:moveTo>
                    <a:pt x="1820913" y="1473606"/>
                  </a:moveTo>
                  <a:lnTo>
                    <a:pt x="1818690" y="1462849"/>
                  </a:lnTo>
                  <a:lnTo>
                    <a:pt x="1812709" y="1454086"/>
                  </a:lnTo>
                  <a:lnTo>
                    <a:pt x="1803882" y="1448206"/>
                  </a:lnTo>
                  <a:lnTo>
                    <a:pt x="1793100" y="1446098"/>
                  </a:lnTo>
                  <a:lnTo>
                    <a:pt x="1782343" y="1448320"/>
                  </a:lnTo>
                  <a:lnTo>
                    <a:pt x="1773580" y="1454302"/>
                  </a:lnTo>
                  <a:lnTo>
                    <a:pt x="1767700" y="1463128"/>
                  </a:lnTo>
                  <a:lnTo>
                    <a:pt x="1765579" y="1473898"/>
                  </a:lnTo>
                  <a:lnTo>
                    <a:pt x="1767814" y="1484655"/>
                  </a:lnTo>
                  <a:lnTo>
                    <a:pt x="1773796" y="1493418"/>
                  </a:lnTo>
                  <a:lnTo>
                    <a:pt x="1782622" y="1499311"/>
                  </a:lnTo>
                  <a:lnTo>
                    <a:pt x="1793392" y="1501419"/>
                  </a:lnTo>
                  <a:lnTo>
                    <a:pt x="1804149" y="1499184"/>
                  </a:lnTo>
                  <a:lnTo>
                    <a:pt x="1812912" y="1493215"/>
                  </a:lnTo>
                  <a:lnTo>
                    <a:pt x="1818792" y="1484388"/>
                  </a:lnTo>
                  <a:lnTo>
                    <a:pt x="1820913" y="1473606"/>
                  </a:lnTo>
                  <a:close/>
                </a:path>
                <a:path w="6786880" h="2109470">
                  <a:moveTo>
                    <a:pt x="1822500" y="1779117"/>
                  </a:moveTo>
                  <a:lnTo>
                    <a:pt x="1820265" y="1768360"/>
                  </a:lnTo>
                  <a:lnTo>
                    <a:pt x="1814296" y="1759597"/>
                  </a:lnTo>
                  <a:lnTo>
                    <a:pt x="1805470" y="1753717"/>
                  </a:lnTo>
                  <a:lnTo>
                    <a:pt x="1794687" y="1751596"/>
                  </a:lnTo>
                  <a:lnTo>
                    <a:pt x="1783930" y="1753831"/>
                  </a:lnTo>
                  <a:lnTo>
                    <a:pt x="1775167" y="1759813"/>
                  </a:lnTo>
                  <a:lnTo>
                    <a:pt x="1769287" y="1768627"/>
                  </a:lnTo>
                  <a:lnTo>
                    <a:pt x="1767166" y="1779409"/>
                  </a:lnTo>
                  <a:lnTo>
                    <a:pt x="1769402" y="1790166"/>
                  </a:lnTo>
                  <a:lnTo>
                    <a:pt x="1775371" y="1798929"/>
                  </a:lnTo>
                  <a:lnTo>
                    <a:pt x="1784197" y="1804809"/>
                  </a:lnTo>
                  <a:lnTo>
                    <a:pt x="1794979" y="1806930"/>
                  </a:lnTo>
                  <a:lnTo>
                    <a:pt x="1805736" y="1804695"/>
                  </a:lnTo>
                  <a:lnTo>
                    <a:pt x="1814499" y="1798713"/>
                  </a:lnTo>
                  <a:lnTo>
                    <a:pt x="1820379" y="1789899"/>
                  </a:lnTo>
                  <a:lnTo>
                    <a:pt x="1822500" y="1779117"/>
                  </a:lnTo>
                  <a:close/>
                </a:path>
                <a:path w="6786880" h="2109470">
                  <a:moveTo>
                    <a:pt x="1824037" y="2072106"/>
                  </a:moveTo>
                  <a:lnTo>
                    <a:pt x="1821802" y="2061349"/>
                  </a:lnTo>
                  <a:lnTo>
                    <a:pt x="1815833" y="2052586"/>
                  </a:lnTo>
                  <a:lnTo>
                    <a:pt x="1807006" y="2046706"/>
                  </a:lnTo>
                  <a:lnTo>
                    <a:pt x="1796224" y="2044585"/>
                  </a:lnTo>
                  <a:lnTo>
                    <a:pt x="1785467" y="2046820"/>
                  </a:lnTo>
                  <a:lnTo>
                    <a:pt x="1776704" y="2052802"/>
                  </a:lnTo>
                  <a:lnTo>
                    <a:pt x="1770824" y="2061616"/>
                  </a:lnTo>
                  <a:lnTo>
                    <a:pt x="1768703" y="2072398"/>
                  </a:lnTo>
                  <a:lnTo>
                    <a:pt x="1770938" y="2083155"/>
                  </a:lnTo>
                  <a:lnTo>
                    <a:pt x="1776907" y="2091918"/>
                  </a:lnTo>
                  <a:lnTo>
                    <a:pt x="1785734" y="2097798"/>
                  </a:lnTo>
                  <a:lnTo>
                    <a:pt x="1796516" y="2099919"/>
                  </a:lnTo>
                  <a:lnTo>
                    <a:pt x="1807273" y="2097697"/>
                  </a:lnTo>
                  <a:lnTo>
                    <a:pt x="1816036" y="2091715"/>
                  </a:lnTo>
                  <a:lnTo>
                    <a:pt x="1821916" y="2082888"/>
                  </a:lnTo>
                  <a:lnTo>
                    <a:pt x="1824037" y="2072106"/>
                  </a:lnTo>
                  <a:close/>
                </a:path>
                <a:path w="6786880" h="2109470">
                  <a:moveTo>
                    <a:pt x="2112365" y="1180617"/>
                  </a:moveTo>
                  <a:lnTo>
                    <a:pt x="2110143" y="1169860"/>
                  </a:lnTo>
                  <a:lnTo>
                    <a:pt x="2104161" y="1161097"/>
                  </a:lnTo>
                  <a:lnTo>
                    <a:pt x="2095334" y="1155217"/>
                  </a:lnTo>
                  <a:lnTo>
                    <a:pt x="2084552" y="1153096"/>
                  </a:lnTo>
                  <a:lnTo>
                    <a:pt x="2073795" y="1155331"/>
                  </a:lnTo>
                  <a:lnTo>
                    <a:pt x="2065032" y="1161313"/>
                  </a:lnTo>
                  <a:lnTo>
                    <a:pt x="2059152" y="1170139"/>
                  </a:lnTo>
                  <a:lnTo>
                    <a:pt x="2057044" y="1180909"/>
                  </a:lnTo>
                  <a:lnTo>
                    <a:pt x="2059266" y="1191666"/>
                  </a:lnTo>
                  <a:lnTo>
                    <a:pt x="2065248" y="1200429"/>
                  </a:lnTo>
                  <a:lnTo>
                    <a:pt x="2074075" y="1206309"/>
                  </a:lnTo>
                  <a:lnTo>
                    <a:pt x="2084844" y="1208430"/>
                  </a:lnTo>
                  <a:lnTo>
                    <a:pt x="2095601" y="1206195"/>
                  </a:lnTo>
                  <a:lnTo>
                    <a:pt x="2104364" y="1200226"/>
                  </a:lnTo>
                  <a:lnTo>
                    <a:pt x="2110257" y="1191399"/>
                  </a:lnTo>
                  <a:lnTo>
                    <a:pt x="2112365" y="1180617"/>
                  </a:lnTo>
                  <a:close/>
                </a:path>
                <a:path w="6786880" h="2109470">
                  <a:moveTo>
                    <a:pt x="2113902" y="1473606"/>
                  </a:moveTo>
                  <a:lnTo>
                    <a:pt x="2111679" y="1462849"/>
                  </a:lnTo>
                  <a:lnTo>
                    <a:pt x="2105698" y="1454086"/>
                  </a:lnTo>
                  <a:lnTo>
                    <a:pt x="2096884" y="1448206"/>
                  </a:lnTo>
                  <a:lnTo>
                    <a:pt x="2086089" y="1446098"/>
                  </a:lnTo>
                  <a:lnTo>
                    <a:pt x="2075332" y="1448320"/>
                  </a:lnTo>
                  <a:lnTo>
                    <a:pt x="2066582" y="1454302"/>
                  </a:lnTo>
                  <a:lnTo>
                    <a:pt x="2060702" y="1463128"/>
                  </a:lnTo>
                  <a:lnTo>
                    <a:pt x="2058581" y="1473898"/>
                  </a:lnTo>
                  <a:lnTo>
                    <a:pt x="2060803" y="1484655"/>
                  </a:lnTo>
                  <a:lnTo>
                    <a:pt x="2066785" y="1493418"/>
                  </a:lnTo>
                  <a:lnTo>
                    <a:pt x="2075611" y="1499311"/>
                  </a:lnTo>
                  <a:lnTo>
                    <a:pt x="2086381" y="1501419"/>
                  </a:lnTo>
                  <a:lnTo>
                    <a:pt x="2097138" y="1499184"/>
                  </a:lnTo>
                  <a:lnTo>
                    <a:pt x="2105901" y="1493215"/>
                  </a:lnTo>
                  <a:lnTo>
                    <a:pt x="2111794" y="1484388"/>
                  </a:lnTo>
                  <a:lnTo>
                    <a:pt x="2113902" y="1473606"/>
                  </a:lnTo>
                  <a:close/>
                </a:path>
                <a:path w="6786880" h="2109470">
                  <a:moveTo>
                    <a:pt x="2115489" y="1777580"/>
                  </a:moveTo>
                  <a:lnTo>
                    <a:pt x="2113254" y="1766824"/>
                  </a:lnTo>
                  <a:lnTo>
                    <a:pt x="2107285" y="1758061"/>
                  </a:lnTo>
                  <a:lnTo>
                    <a:pt x="2098459" y="1752180"/>
                  </a:lnTo>
                  <a:lnTo>
                    <a:pt x="2087676" y="1750060"/>
                  </a:lnTo>
                  <a:lnTo>
                    <a:pt x="2076919" y="1752295"/>
                  </a:lnTo>
                  <a:lnTo>
                    <a:pt x="2068156" y="1758276"/>
                  </a:lnTo>
                  <a:lnTo>
                    <a:pt x="2062276" y="1767103"/>
                  </a:lnTo>
                  <a:lnTo>
                    <a:pt x="2060155" y="1777873"/>
                  </a:lnTo>
                  <a:lnTo>
                    <a:pt x="2062391" y="1788629"/>
                  </a:lnTo>
                  <a:lnTo>
                    <a:pt x="2068372" y="1797392"/>
                  </a:lnTo>
                  <a:lnTo>
                    <a:pt x="2077186" y="1803273"/>
                  </a:lnTo>
                  <a:lnTo>
                    <a:pt x="2087968" y="1805393"/>
                  </a:lnTo>
                  <a:lnTo>
                    <a:pt x="2098725" y="1803158"/>
                  </a:lnTo>
                  <a:lnTo>
                    <a:pt x="2107488" y="1797189"/>
                  </a:lnTo>
                  <a:lnTo>
                    <a:pt x="2113369" y="1788363"/>
                  </a:lnTo>
                  <a:lnTo>
                    <a:pt x="2115489" y="1777580"/>
                  </a:lnTo>
                  <a:close/>
                </a:path>
                <a:path w="6786880" h="2109470">
                  <a:moveTo>
                    <a:pt x="2117026" y="2070569"/>
                  </a:moveTo>
                  <a:lnTo>
                    <a:pt x="2114791" y="2059813"/>
                  </a:lnTo>
                  <a:lnTo>
                    <a:pt x="2108822" y="2051050"/>
                  </a:lnTo>
                  <a:lnTo>
                    <a:pt x="2099995" y="2045169"/>
                  </a:lnTo>
                  <a:lnTo>
                    <a:pt x="2089213" y="2043061"/>
                  </a:lnTo>
                  <a:lnTo>
                    <a:pt x="2078456" y="2045284"/>
                  </a:lnTo>
                  <a:lnTo>
                    <a:pt x="2069693" y="2051265"/>
                  </a:lnTo>
                  <a:lnTo>
                    <a:pt x="2063813" y="2060092"/>
                  </a:lnTo>
                  <a:lnTo>
                    <a:pt x="2061692" y="2070862"/>
                  </a:lnTo>
                  <a:lnTo>
                    <a:pt x="2063927" y="2081618"/>
                  </a:lnTo>
                  <a:lnTo>
                    <a:pt x="2069909" y="2090381"/>
                  </a:lnTo>
                  <a:lnTo>
                    <a:pt x="2078723" y="2096262"/>
                  </a:lnTo>
                  <a:lnTo>
                    <a:pt x="2089505" y="2098382"/>
                  </a:lnTo>
                  <a:lnTo>
                    <a:pt x="2100262" y="2096147"/>
                  </a:lnTo>
                  <a:lnTo>
                    <a:pt x="2109025" y="2090178"/>
                  </a:lnTo>
                  <a:lnTo>
                    <a:pt x="2114905" y="2081352"/>
                  </a:lnTo>
                  <a:lnTo>
                    <a:pt x="2117026" y="2070569"/>
                  </a:lnTo>
                  <a:close/>
                </a:path>
                <a:path w="6786880" h="2109470">
                  <a:moveTo>
                    <a:pt x="2405354" y="1180617"/>
                  </a:moveTo>
                  <a:lnTo>
                    <a:pt x="2403132" y="1169860"/>
                  </a:lnTo>
                  <a:lnTo>
                    <a:pt x="2397150" y="1161097"/>
                  </a:lnTo>
                  <a:lnTo>
                    <a:pt x="2388324" y="1155217"/>
                  </a:lnTo>
                  <a:lnTo>
                    <a:pt x="2377554" y="1153096"/>
                  </a:lnTo>
                  <a:lnTo>
                    <a:pt x="2366797" y="1155331"/>
                  </a:lnTo>
                  <a:lnTo>
                    <a:pt x="2358034" y="1161313"/>
                  </a:lnTo>
                  <a:lnTo>
                    <a:pt x="2352154" y="1170139"/>
                  </a:lnTo>
                  <a:lnTo>
                    <a:pt x="2350033" y="1180909"/>
                  </a:lnTo>
                  <a:lnTo>
                    <a:pt x="2352268" y="1191666"/>
                  </a:lnTo>
                  <a:lnTo>
                    <a:pt x="2358237" y="1200429"/>
                  </a:lnTo>
                  <a:lnTo>
                    <a:pt x="2367064" y="1206309"/>
                  </a:lnTo>
                  <a:lnTo>
                    <a:pt x="2377846" y="1208430"/>
                  </a:lnTo>
                  <a:lnTo>
                    <a:pt x="2388603" y="1206195"/>
                  </a:lnTo>
                  <a:lnTo>
                    <a:pt x="2397366" y="1200226"/>
                  </a:lnTo>
                  <a:lnTo>
                    <a:pt x="2403246" y="1191399"/>
                  </a:lnTo>
                  <a:lnTo>
                    <a:pt x="2405354" y="1180617"/>
                  </a:lnTo>
                  <a:close/>
                </a:path>
                <a:path w="6786880" h="2109470">
                  <a:moveTo>
                    <a:pt x="2406891" y="1473606"/>
                  </a:moveTo>
                  <a:lnTo>
                    <a:pt x="2404668" y="1462849"/>
                  </a:lnTo>
                  <a:lnTo>
                    <a:pt x="2398687" y="1454086"/>
                  </a:lnTo>
                  <a:lnTo>
                    <a:pt x="2389860" y="1448206"/>
                  </a:lnTo>
                  <a:lnTo>
                    <a:pt x="2379091" y="1446098"/>
                  </a:lnTo>
                  <a:lnTo>
                    <a:pt x="2368334" y="1448320"/>
                  </a:lnTo>
                  <a:lnTo>
                    <a:pt x="2359571" y="1454302"/>
                  </a:lnTo>
                  <a:lnTo>
                    <a:pt x="2353691" y="1463128"/>
                  </a:lnTo>
                  <a:lnTo>
                    <a:pt x="2351570" y="1473898"/>
                  </a:lnTo>
                  <a:lnTo>
                    <a:pt x="2353805" y="1484655"/>
                  </a:lnTo>
                  <a:lnTo>
                    <a:pt x="2359774" y="1493418"/>
                  </a:lnTo>
                  <a:lnTo>
                    <a:pt x="2368600" y="1499311"/>
                  </a:lnTo>
                  <a:lnTo>
                    <a:pt x="2379383" y="1501419"/>
                  </a:lnTo>
                  <a:lnTo>
                    <a:pt x="2390140" y="1499184"/>
                  </a:lnTo>
                  <a:lnTo>
                    <a:pt x="2398903" y="1493215"/>
                  </a:lnTo>
                  <a:lnTo>
                    <a:pt x="2404783" y="1484388"/>
                  </a:lnTo>
                  <a:lnTo>
                    <a:pt x="2406891" y="1473606"/>
                  </a:lnTo>
                  <a:close/>
                </a:path>
                <a:path w="6786880" h="2109470">
                  <a:moveTo>
                    <a:pt x="2408478" y="1776044"/>
                  </a:moveTo>
                  <a:lnTo>
                    <a:pt x="2406256" y="1765287"/>
                  </a:lnTo>
                  <a:lnTo>
                    <a:pt x="2400274" y="1756524"/>
                  </a:lnTo>
                  <a:lnTo>
                    <a:pt x="2391448" y="1750644"/>
                  </a:lnTo>
                  <a:lnTo>
                    <a:pt x="2380665" y="1748523"/>
                  </a:lnTo>
                  <a:lnTo>
                    <a:pt x="2369909" y="1750758"/>
                  </a:lnTo>
                  <a:lnTo>
                    <a:pt x="2361146" y="1756740"/>
                  </a:lnTo>
                  <a:lnTo>
                    <a:pt x="2355265" y="1765554"/>
                  </a:lnTo>
                  <a:lnTo>
                    <a:pt x="2353157" y="1776336"/>
                  </a:lnTo>
                  <a:lnTo>
                    <a:pt x="2355380" y="1787093"/>
                  </a:lnTo>
                  <a:lnTo>
                    <a:pt x="2361361" y="1795856"/>
                  </a:lnTo>
                  <a:lnTo>
                    <a:pt x="2370188" y="1801736"/>
                  </a:lnTo>
                  <a:lnTo>
                    <a:pt x="2380958" y="1803857"/>
                  </a:lnTo>
                  <a:lnTo>
                    <a:pt x="2391714" y="1801622"/>
                  </a:lnTo>
                  <a:lnTo>
                    <a:pt x="2400477" y="1795653"/>
                  </a:lnTo>
                  <a:lnTo>
                    <a:pt x="2406358" y="1786826"/>
                  </a:lnTo>
                  <a:lnTo>
                    <a:pt x="2408478" y="1776044"/>
                  </a:lnTo>
                  <a:close/>
                </a:path>
                <a:path w="6786880" h="2109470">
                  <a:moveTo>
                    <a:pt x="2410015" y="2069033"/>
                  </a:moveTo>
                  <a:lnTo>
                    <a:pt x="2407793" y="2058276"/>
                  </a:lnTo>
                  <a:lnTo>
                    <a:pt x="2401811" y="2049513"/>
                  </a:lnTo>
                  <a:lnTo>
                    <a:pt x="2392984" y="2043633"/>
                  </a:lnTo>
                  <a:lnTo>
                    <a:pt x="2382202" y="2041512"/>
                  </a:lnTo>
                  <a:lnTo>
                    <a:pt x="2371445" y="2043747"/>
                  </a:lnTo>
                  <a:lnTo>
                    <a:pt x="2362682" y="2049729"/>
                  </a:lnTo>
                  <a:lnTo>
                    <a:pt x="2356802" y="2058555"/>
                  </a:lnTo>
                  <a:lnTo>
                    <a:pt x="2354681" y="2069325"/>
                  </a:lnTo>
                  <a:lnTo>
                    <a:pt x="2356916" y="2080082"/>
                  </a:lnTo>
                  <a:lnTo>
                    <a:pt x="2362898" y="2088845"/>
                  </a:lnTo>
                  <a:lnTo>
                    <a:pt x="2371725" y="2094725"/>
                  </a:lnTo>
                  <a:lnTo>
                    <a:pt x="2382494" y="2096846"/>
                  </a:lnTo>
                  <a:lnTo>
                    <a:pt x="2393251" y="2094623"/>
                  </a:lnTo>
                  <a:lnTo>
                    <a:pt x="2402014" y="2088642"/>
                  </a:lnTo>
                  <a:lnTo>
                    <a:pt x="2407894" y="2079815"/>
                  </a:lnTo>
                  <a:lnTo>
                    <a:pt x="2410015" y="2069033"/>
                  </a:lnTo>
                  <a:close/>
                </a:path>
                <a:path w="6786880" h="2109470">
                  <a:moveTo>
                    <a:pt x="2698356" y="1180617"/>
                  </a:moveTo>
                  <a:lnTo>
                    <a:pt x="2696121" y="1169860"/>
                  </a:lnTo>
                  <a:lnTo>
                    <a:pt x="2690152" y="1161097"/>
                  </a:lnTo>
                  <a:lnTo>
                    <a:pt x="2681325" y="1155217"/>
                  </a:lnTo>
                  <a:lnTo>
                    <a:pt x="2670543" y="1153096"/>
                  </a:lnTo>
                  <a:lnTo>
                    <a:pt x="2659786" y="1155331"/>
                  </a:lnTo>
                  <a:lnTo>
                    <a:pt x="2651023" y="1161313"/>
                  </a:lnTo>
                  <a:lnTo>
                    <a:pt x="2645143" y="1170139"/>
                  </a:lnTo>
                  <a:lnTo>
                    <a:pt x="2643022" y="1180909"/>
                  </a:lnTo>
                  <a:lnTo>
                    <a:pt x="2645257" y="1191666"/>
                  </a:lnTo>
                  <a:lnTo>
                    <a:pt x="2651226" y="1200429"/>
                  </a:lnTo>
                  <a:lnTo>
                    <a:pt x="2660053" y="1206309"/>
                  </a:lnTo>
                  <a:lnTo>
                    <a:pt x="2670835" y="1208430"/>
                  </a:lnTo>
                  <a:lnTo>
                    <a:pt x="2681592" y="1206195"/>
                  </a:lnTo>
                  <a:lnTo>
                    <a:pt x="2690355" y="1200226"/>
                  </a:lnTo>
                  <a:lnTo>
                    <a:pt x="2696235" y="1191399"/>
                  </a:lnTo>
                  <a:lnTo>
                    <a:pt x="2698356" y="1180617"/>
                  </a:lnTo>
                  <a:close/>
                </a:path>
                <a:path w="6786880" h="2109470">
                  <a:moveTo>
                    <a:pt x="2699893" y="1473606"/>
                  </a:moveTo>
                  <a:lnTo>
                    <a:pt x="2697657" y="1462849"/>
                  </a:lnTo>
                  <a:lnTo>
                    <a:pt x="2691688" y="1454086"/>
                  </a:lnTo>
                  <a:lnTo>
                    <a:pt x="2682862" y="1448206"/>
                  </a:lnTo>
                  <a:lnTo>
                    <a:pt x="2672080" y="1446098"/>
                  </a:lnTo>
                  <a:lnTo>
                    <a:pt x="2661323" y="1448320"/>
                  </a:lnTo>
                  <a:lnTo>
                    <a:pt x="2652560" y="1454302"/>
                  </a:lnTo>
                  <a:lnTo>
                    <a:pt x="2646680" y="1463128"/>
                  </a:lnTo>
                  <a:lnTo>
                    <a:pt x="2644559" y="1473898"/>
                  </a:lnTo>
                  <a:lnTo>
                    <a:pt x="2646794" y="1484655"/>
                  </a:lnTo>
                  <a:lnTo>
                    <a:pt x="2652763" y="1493418"/>
                  </a:lnTo>
                  <a:lnTo>
                    <a:pt x="2661589" y="1499311"/>
                  </a:lnTo>
                  <a:lnTo>
                    <a:pt x="2672372" y="1501419"/>
                  </a:lnTo>
                  <a:lnTo>
                    <a:pt x="2683129" y="1499184"/>
                  </a:lnTo>
                  <a:lnTo>
                    <a:pt x="2691892" y="1493215"/>
                  </a:lnTo>
                  <a:lnTo>
                    <a:pt x="2697772" y="1484388"/>
                  </a:lnTo>
                  <a:lnTo>
                    <a:pt x="2699893" y="1473606"/>
                  </a:lnTo>
                  <a:close/>
                </a:path>
                <a:path w="6786880" h="2109470">
                  <a:moveTo>
                    <a:pt x="2701467" y="1774507"/>
                  </a:moveTo>
                  <a:lnTo>
                    <a:pt x="2699245" y="1763750"/>
                  </a:lnTo>
                  <a:lnTo>
                    <a:pt x="2693263" y="1754987"/>
                  </a:lnTo>
                  <a:lnTo>
                    <a:pt x="2684437" y="1749107"/>
                  </a:lnTo>
                  <a:lnTo>
                    <a:pt x="2673654" y="1746999"/>
                  </a:lnTo>
                  <a:lnTo>
                    <a:pt x="2662898" y="1749221"/>
                  </a:lnTo>
                  <a:lnTo>
                    <a:pt x="2654135" y="1755203"/>
                  </a:lnTo>
                  <a:lnTo>
                    <a:pt x="2648254" y="1764030"/>
                  </a:lnTo>
                  <a:lnTo>
                    <a:pt x="2646146" y="1774799"/>
                  </a:lnTo>
                  <a:lnTo>
                    <a:pt x="2648369" y="1785556"/>
                  </a:lnTo>
                  <a:lnTo>
                    <a:pt x="2654350" y="1794319"/>
                  </a:lnTo>
                  <a:lnTo>
                    <a:pt x="2663177" y="1800199"/>
                  </a:lnTo>
                  <a:lnTo>
                    <a:pt x="2673947" y="1802320"/>
                  </a:lnTo>
                  <a:lnTo>
                    <a:pt x="2684703" y="1800085"/>
                  </a:lnTo>
                  <a:lnTo>
                    <a:pt x="2693466" y="1794116"/>
                  </a:lnTo>
                  <a:lnTo>
                    <a:pt x="2699359" y="1785289"/>
                  </a:lnTo>
                  <a:lnTo>
                    <a:pt x="2701467" y="1774507"/>
                  </a:lnTo>
                  <a:close/>
                </a:path>
                <a:path w="6786880" h="2109470">
                  <a:moveTo>
                    <a:pt x="2703004" y="2067496"/>
                  </a:moveTo>
                  <a:lnTo>
                    <a:pt x="2700782" y="2056739"/>
                  </a:lnTo>
                  <a:lnTo>
                    <a:pt x="2694800" y="2047976"/>
                  </a:lnTo>
                  <a:lnTo>
                    <a:pt x="2685973" y="2042096"/>
                  </a:lnTo>
                  <a:lnTo>
                    <a:pt x="2675191" y="2039988"/>
                  </a:lnTo>
                  <a:lnTo>
                    <a:pt x="2664434" y="2042210"/>
                  </a:lnTo>
                  <a:lnTo>
                    <a:pt x="2655671" y="2048192"/>
                  </a:lnTo>
                  <a:lnTo>
                    <a:pt x="2649791" y="2057019"/>
                  </a:lnTo>
                  <a:lnTo>
                    <a:pt x="2647683" y="2067788"/>
                  </a:lnTo>
                  <a:lnTo>
                    <a:pt x="2649905" y="2078545"/>
                  </a:lnTo>
                  <a:lnTo>
                    <a:pt x="2655887" y="2087308"/>
                  </a:lnTo>
                  <a:lnTo>
                    <a:pt x="2664714" y="2093188"/>
                  </a:lnTo>
                  <a:lnTo>
                    <a:pt x="2675483" y="2095309"/>
                  </a:lnTo>
                  <a:lnTo>
                    <a:pt x="2686240" y="2093074"/>
                  </a:lnTo>
                  <a:lnTo>
                    <a:pt x="2695003" y="2087105"/>
                  </a:lnTo>
                  <a:lnTo>
                    <a:pt x="2700896" y="2078278"/>
                  </a:lnTo>
                  <a:lnTo>
                    <a:pt x="2703004" y="2067496"/>
                  </a:lnTo>
                  <a:close/>
                </a:path>
                <a:path w="6786880" h="2109470">
                  <a:moveTo>
                    <a:pt x="2991345" y="1180617"/>
                  </a:moveTo>
                  <a:lnTo>
                    <a:pt x="2989110" y="1169860"/>
                  </a:lnTo>
                  <a:lnTo>
                    <a:pt x="2983141" y="1161097"/>
                  </a:lnTo>
                  <a:lnTo>
                    <a:pt x="2974314" y="1155217"/>
                  </a:lnTo>
                  <a:lnTo>
                    <a:pt x="2963532" y="1153096"/>
                  </a:lnTo>
                  <a:lnTo>
                    <a:pt x="2952775" y="1155331"/>
                  </a:lnTo>
                  <a:lnTo>
                    <a:pt x="2944012" y="1161313"/>
                  </a:lnTo>
                  <a:lnTo>
                    <a:pt x="2938132" y="1170139"/>
                  </a:lnTo>
                  <a:lnTo>
                    <a:pt x="2936011" y="1180909"/>
                  </a:lnTo>
                  <a:lnTo>
                    <a:pt x="2938246" y="1191666"/>
                  </a:lnTo>
                  <a:lnTo>
                    <a:pt x="2944215" y="1200429"/>
                  </a:lnTo>
                  <a:lnTo>
                    <a:pt x="2953042" y="1206309"/>
                  </a:lnTo>
                  <a:lnTo>
                    <a:pt x="2963824" y="1208430"/>
                  </a:lnTo>
                  <a:lnTo>
                    <a:pt x="2974581" y="1206195"/>
                  </a:lnTo>
                  <a:lnTo>
                    <a:pt x="2983344" y="1200226"/>
                  </a:lnTo>
                  <a:lnTo>
                    <a:pt x="2989224" y="1191399"/>
                  </a:lnTo>
                  <a:lnTo>
                    <a:pt x="2991345" y="1180617"/>
                  </a:lnTo>
                  <a:close/>
                </a:path>
                <a:path w="6786880" h="2109470">
                  <a:moveTo>
                    <a:pt x="2992882" y="1473606"/>
                  </a:moveTo>
                  <a:lnTo>
                    <a:pt x="2990646" y="1462849"/>
                  </a:lnTo>
                  <a:lnTo>
                    <a:pt x="2984677" y="1454086"/>
                  </a:lnTo>
                  <a:lnTo>
                    <a:pt x="2975851" y="1448206"/>
                  </a:lnTo>
                  <a:lnTo>
                    <a:pt x="2965069" y="1446098"/>
                  </a:lnTo>
                  <a:lnTo>
                    <a:pt x="2954312" y="1448320"/>
                  </a:lnTo>
                  <a:lnTo>
                    <a:pt x="2945549" y="1454302"/>
                  </a:lnTo>
                  <a:lnTo>
                    <a:pt x="2939669" y="1463128"/>
                  </a:lnTo>
                  <a:lnTo>
                    <a:pt x="2937548" y="1473898"/>
                  </a:lnTo>
                  <a:lnTo>
                    <a:pt x="2939783" y="1484655"/>
                  </a:lnTo>
                  <a:lnTo>
                    <a:pt x="2945752" y="1493418"/>
                  </a:lnTo>
                  <a:lnTo>
                    <a:pt x="2954578" y="1499311"/>
                  </a:lnTo>
                  <a:lnTo>
                    <a:pt x="2965361" y="1501419"/>
                  </a:lnTo>
                  <a:lnTo>
                    <a:pt x="2976118" y="1499184"/>
                  </a:lnTo>
                  <a:lnTo>
                    <a:pt x="2984881" y="1493215"/>
                  </a:lnTo>
                  <a:lnTo>
                    <a:pt x="2990761" y="1484388"/>
                  </a:lnTo>
                  <a:lnTo>
                    <a:pt x="2992882" y="1473606"/>
                  </a:lnTo>
                  <a:close/>
                </a:path>
                <a:path w="6786880" h="2109470">
                  <a:moveTo>
                    <a:pt x="2994456" y="1772970"/>
                  </a:moveTo>
                  <a:lnTo>
                    <a:pt x="2992234" y="1762213"/>
                  </a:lnTo>
                  <a:lnTo>
                    <a:pt x="2986265" y="1753450"/>
                  </a:lnTo>
                  <a:lnTo>
                    <a:pt x="2977438" y="1747570"/>
                  </a:lnTo>
                  <a:lnTo>
                    <a:pt x="2966643" y="1745449"/>
                  </a:lnTo>
                  <a:lnTo>
                    <a:pt x="2955899" y="1747685"/>
                  </a:lnTo>
                  <a:lnTo>
                    <a:pt x="2947136" y="1753666"/>
                  </a:lnTo>
                  <a:lnTo>
                    <a:pt x="2941256" y="1762480"/>
                  </a:lnTo>
                  <a:lnTo>
                    <a:pt x="2939135" y="1773262"/>
                  </a:lnTo>
                  <a:lnTo>
                    <a:pt x="2941370" y="1784019"/>
                  </a:lnTo>
                  <a:lnTo>
                    <a:pt x="2947339" y="1792782"/>
                  </a:lnTo>
                  <a:lnTo>
                    <a:pt x="2956166" y="1798662"/>
                  </a:lnTo>
                  <a:lnTo>
                    <a:pt x="2966948" y="1800783"/>
                  </a:lnTo>
                  <a:lnTo>
                    <a:pt x="2977705" y="1798548"/>
                  </a:lnTo>
                  <a:lnTo>
                    <a:pt x="2986468" y="1792579"/>
                  </a:lnTo>
                  <a:lnTo>
                    <a:pt x="2992348" y="1783753"/>
                  </a:lnTo>
                  <a:lnTo>
                    <a:pt x="2994456" y="1772970"/>
                  </a:lnTo>
                  <a:close/>
                </a:path>
                <a:path w="6786880" h="2109470">
                  <a:moveTo>
                    <a:pt x="2995993" y="2065959"/>
                  </a:moveTo>
                  <a:lnTo>
                    <a:pt x="2993771" y="2055202"/>
                  </a:lnTo>
                  <a:lnTo>
                    <a:pt x="2987789" y="2046439"/>
                  </a:lnTo>
                  <a:lnTo>
                    <a:pt x="2978962" y="2040559"/>
                  </a:lnTo>
                  <a:lnTo>
                    <a:pt x="2968193" y="2038438"/>
                  </a:lnTo>
                  <a:lnTo>
                    <a:pt x="2957436" y="2040674"/>
                  </a:lnTo>
                  <a:lnTo>
                    <a:pt x="2948673" y="2046655"/>
                  </a:lnTo>
                  <a:lnTo>
                    <a:pt x="2942780" y="2055482"/>
                  </a:lnTo>
                  <a:lnTo>
                    <a:pt x="2940672" y="2066251"/>
                  </a:lnTo>
                  <a:lnTo>
                    <a:pt x="2942907" y="2077008"/>
                  </a:lnTo>
                  <a:lnTo>
                    <a:pt x="2948876" y="2085771"/>
                  </a:lnTo>
                  <a:lnTo>
                    <a:pt x="2957703" y="2091651"/>
                  </a:lnTo>
                  <a:lnTo>
                    <a:pt x="2968485" y="2093772"/>
                  </a:lnTo>
                  <a:lnTo>
                    <a:pt x="2979242" y="2091537"/>
                  </a:lnTo>
                  <a:lnTo>
                    <a:pt x="2988005" y="2085568"/>
                  </a:lnTo>
                  <a:lnTo>
                    <a:pt x="2993885" y="2076742"/>
                  </a:lnTo>
                  <a:lnTo>
                    <a:pt x="2995993" y="2065959"/>
                  </a:lnTo>
                  <a:close/>
                </a:path>
                <a:path w="6786880" h="2109470">
                  <a:moveTo>
                    <a:pt x="3284334" y="1180617"/>
                  </a:moveTo>
                  <a:lnTo>
                    <a:pt x="3282099" y="1169860"/>
                  </a:lnTo>
                  <a:lnTo>
                    <a:pt x="3276130" y="1161097"/>
                  </a:lnTo>
                  <a:lnTo>
                    <a:pt x="3267303" y="1155217"/>
                  </a:lnTo>
                  <a:lnTo>
                    <a:pt x="3256521" y="1153096"/>
                  </a:lnTo>
                  <a:lnTo>
                    <a:pt x="3245764" y="1155331"/>
                  </a:lnTo>
                  <a:lnTo>
                    <a:pt x="3237001" y="1161313"/>
                  </a:lnTo>
                  <a:lnTo>
                    <a:pt x="3231121" y="1170139"/>
                  </a:lnTo>
                  <a:lnTo>
                    <a:pt x="3229000" y="1180909"/>
                  </a:lnTo>
                  <a:lnTo>
                    <a:pt x="3231235" y="1191666"/>
                  </a:lnTo>
                  <a:lnTo>
                    <a:pt x="3237217" y="1200429"/>
                  </a:lnTo>
                  <a:lnTo>
                    <a:pt x="3246043" y="1206309"/>
                  </a:lnTo>
                  <a:lnTo>
                    <a:pt x="3256813" y="1208430"/>
                  </a:lnTo>
                  <a:lnTo>
                    <a:pt x="3267570" y="1206195"/>
                  </a:lnTo>
                  <a:lnTo>
                    <a:pt x="3276333" y="1200226"/>
                  </a:lnTo>
                  <a:lnTo>
                    <a:pt x="3282213" y="1191399"/>
                  </a:lnTo>
                  <a:lnTo>
                    <a:pt x="3284334" y="1180617"/>
                  </a:lnTo>
                  <a:close/>
                </a:path>
                <a:path w="6786880" h="2109470">
                  <a:moveTo>
                    <a:pt x="3285871" y="1473606"/>
                  </a:moveTo>
                  <a:lnTo>
                    <a:pt x="3283635" y="1462849"/>
                  </a:lnTo>
                  <a:lnTo>
                    <a:pt x="3277666" y="1454086"/>
                  </a:lnTo>
                  <a:lnTo>
                    <a:pt x="3268840" y="1448206"/>
                  </a:lnTo>
                  <a:lnTo>
                    <a:pt x="3258058" y="1446098"/>
                  </a:lnTo>
                  <a:lnTo>
                    <a:pt x="3247301" y="1448320"/>
                  </a:lnTo>
                  <a:lnTo>
                    <a:pt x="3238538" y="1454302"/>
                  </a:lnTo>
                  <a:lnTo>
                    <a:pt x="3232658" y="1463128"/>
                  </a:lnTo>
                  <a:lnTo>
                    <a:pt x="3230537" y="1473898"/>
                  </a:lnTo>
                  <a:lnTo>
                    <a:pt x="3232772" y="1484655"/>
                  </a:lnTo>
                  <a:lnTo>
                    <a:pt x="3238754" y="1493418"/>
                  </a:lnTo>
                  <a:lnTo>
                    <a:pt x="3247580" y="1499311"/>
                  </a:lnTo>
                  <a:lnTo>
                    <a:pt x="3258350" y="1501419"/>
                  </a:lnTo>
                  <a:lnTo>
                    <a:pt x="3269107" y="1499184"/>
                  </a:lnTo>
                  <a:lnTo>
                    <a:pt x="3277870" y="1493215"/>
                  </a:lnTo>
                  <a:lnTo>
                    <a:pt x="3283750" y="1484388"/>
                  </a:lnTo>
                  <a:lnTo>
                    <a:pt x="3285871" y="1473606"/>
                  </a:lnTo>
                  <a:close/>
                </a:path>
                <a:path w="6786880" h="2109470">
                  <a:moveTo>
                    <a:pt x="3287458" y="1771434"/>
                  </a:moveTo>
                  <a:lnTo>
                    <a:pt x="3285223" y="1760677"/>
                  </a:lnTo>
                  <a:lnTo>
                    <a:pt x="3279241" y="1751914"/>
                  </a:lnTo>
                  <a:lnTo>
                    <a:pt x="3270427" y="1746034"/>
                  </a:lnTo>
                  <a:lnTo>
                    <a:pt x="3259645" y="1743913"/>
                  </a:lnTo>
                  <a:lnTo>
                    <a:pt x="3248888" y="1746148"/>
                  </a:lnTo>
                  <a:lnTo>
                    <a:pt x="3240125" y="1752117"/>
                  </a:lnTo>
                  <a:lnTo>
                    <a:pt x="3234245" y="1760943"/>
                  </a:lnTo>
                  <a:lnTo>
                    <a:pt x="3232124" y="1771726"/>
                  </a:lnTo>
                  <a:lnTo>
                    <a:pt x="3234359" y="1782483"/>
                  </a:lnTo>
                  <a:lnTo>
                    <a:pt x="3240328" y="1791246"/>
                  </a:lnTo>
                  <a:lnTo>
                    <a:pt x="3249155" y="1797126"/>
                  </a:lnTo>
                  <a:lnTo>
                    <a:pt x="3259937" y="1799247"/>
                  </a:lnTo>
                  <a:lnTo>
                    <a:pt x="3270694" y="1797011"/>
                  </a:lnTo>
                  <a:lnTo>
                    <a:pt x="3279457" y="1791042"/>
                  </a:lnTo>
                  <a:lnTo>
                    <a:pt x="3285337" y="1782216"/>
                  </a:lnTo>
                  <a:lnTo>
                    <a:pt x="3287458" y="1771434"/>
                  </a:lnTo>
                  <a:close/>
                </a:path>
                <a:path w="6786880" h="2109470">
                  <a:moveTo>
                    <a:pt x="3288995" y="2064423"/>
                  </a:moveTo>
                  <a:lnTo>
                    <a:pt x="3286760" y="2053666"/>
                  </a:lnTo>
                  <a:lnTo>
                    <a:pt x="3280791" y="2044915"/>
                  </a:lnTo>
                  <a:lnTo>
                    <a:pt x="3271964" y="2039023"/>
                  </a:lnTo>
                  <a:lnTo>
                    <a:pt x="3261182" y="2036914"/>
                  </a:lnTo>
                  <a:lnTo>
                    <a:pt x="3250425" y="2039150"/>
                  </a:lnTo>
                  <a:lnTo>
                    <a:pt x="3241662" y="2045119"/>
                  </a:lnTo>
                  <a:lnTo>
                    <a:pt x="3235782" y="2053945"/>
                  </a:lnTo>
                  <a:lnTo>
                    <a:pt x="3233661" y="2064727"/>
                  </a:lnTo>
                  <a:lnTo>
                    <a:pt x="3235896" y="2075472"/>
                  </a:lnTo>
                  <a:lnTo>
                    <a:pt x="3241865" y="2084235"/>
                  </a:lnTo>
                  <a:lnTo>
                    <a:pt x="3250692" y="2090115"/>
                  </a:lnTo>
                  <a:lnTo>
                    <a:pt x="3261474" y="2092236"/>
                  </a:lnTo>
                  <a:lnTo>
                    <a:pt x="3272231" y="2090000"/>
                  </a:lnTo>
                  <a:lnTo>
                    <a:pt x="3280994" y="2084031"/>
                  </a:lnTo>
                  <a:lnTo>
                    <a:pt x="3286874" y="2075205"/>
                  </a:lnTo>
                  <a:lnTo>
                    <a:pt x="3288995" y="2064423"/>
                  </a:lnTo>
                  <a:close/>
                </a:path>
                <a:path w="6786880" h="2109470">
                  <a:moveTo>
                    <a:pt x="3561867" y="1180617"/>
                  </a:moveTo>
                  <a:lnTo>
                    <a:pt x="3559632" y="1169860"/>
                  </a:lnTo>
                  <a:lnTo>
                    <a:pt x="3553663" y="1161097"/>
                  </a:lnTo>
                  <a:lnTo>
                    <a:pt x="3544836" y="1155217"/>
                  </a:lnTo>
                  <a:lnTo>
                    <a:pt x="3534054" y="1153096"/>
                  </a:lnTo>
                  <a:lnTo>
                    <a:pt x="3523297" y="1155331"/>
                  </a:lnTo>
                  <a:lnTo>
                    <a:pt x="3514534" y="1161313"/>
                  </a:lnTo>
                  <a:lnTo>
                    <a:pt x="3508654" y="1170139"/>
                  </a:lnTo>
                  <a:lnTo>
                    <a:pt x="3506533" y="1180909"/>
                  </a:lnTo>
                  <a:lnTo>
                    <a:pt x="3508768" y="1191666"/>
                  </a:lnTo>
                  <a:lnTo>
                    <a:pt x="3514737" y="1200429"/>
                  </a:lnTo>
                  <a:lnTo>
                    <a:pt x="3523564" y="1206309"/>
                  </a:lnTo>
                  <a:lnTo>
                    <a:pt x="3534346" y="1208430"/>
                  </a:lnTo>
                  <a:lnTo>
                    <a:pt x="3545103" y="1206195"/>
                  </a:lnTo>
                  <a:lnTo>
                    <a:pt x="3553866" y="1200226"/>
                  </a:lnTo>
                  <a:lnTo>
                    <a:pt x="3559746" y="1191399"/>
                  </a:lnTo>
                  <a:lnTo>
                    <a:pt x="3561867" y="1180617"/>
                  </a:lnTo>
                  <a:close/>
                </a:path>
                <a:path w="6786880" h="2109470">
                  <a:moveTo>
                    <a:pt x="3854856" y="1180617"/>
                  </a:moveTo>
                  <a:lnTo>
                    <a:pt x="3852634" y="1169860"/>
                  </a:lnTo>
                  <a:lnTo>
                    <a:pt x="3846652" y="1161097"/>
                  </a:lnTo>
                  <a:lnTo>
                    <a:pt x="3837825" y="1155217"/>
                  </a:lnTo>
                  <a:lnTo>
                    <a:pt x="3827043" y="1153096"/>
                  </a:lnTo>
                  <a:lnTo>
                    <a:pt x="3816286" y="1155331"/>
                  </a:lnTo>
                  <a:lnTo>
                    <a:pt x="3807523" y="1161313"/>
                  </a:lnTo>
                  <a:lnTo>
                    <a:pt x="3801643" y="1170139"/>
                  </a:lnTo>
                  <a:lnTo>
                    <a:pt x="3799522" y="1180909"/>
                  </a:lnTo>
                  <a:lnTo>
                    <a:pt x="3801757" y="1191666"/>
                  </a:lnTo>
                  <a:lnTo>
                    <a:pt x="3807739" y="1200429"/>
                  </a:lnTo>
                  <a:lnTo>
                    <a:pt x="3816553" y="1206309"/>
                  </a:lnTo>
                  <a:lnTo>
                    <a:pt x="3827335" y="1208430"/>
                  </a:lnTo>
                  <a:lnTo>
                    <a:pt x="3838092" y="1206195"/>
                  </a:lnTo>
                  <a:lnTo>
                    <a:pt x="3846855" y="1200226"/>
                  </a:lnTo>
                  <a:lnTo>
                    <a:pt x="3852735" y="1191399"/>
                  </a:lnTo>
                  <a:lnTo>
                    <a:pt x="3854856" y="1180617"/>
                  </a:lnTo>
                  <a:close/>
                </a:path>
                <a:path w="6786880" h="2109470">
                  <a:moveTo>
                    <a:pt x="4147845" y="1180617"/>
                  </a:moveTo>
                  <a:lnTo>
                    <a:pt x="4145610" y="1169860"/>
                  </a:lnTo>
                  <a:lnTo>
                    <a:pt x="4139641" y="1161097"/>
                  </a:lnTo>
                  <a:lnTo>
                    <a:pt x="4130814" y="1155217"/>
                  </a:lnTo>
                  <a:lnTo>
                    <a:pt x="4120032" y="1153096"/>
                  </a:lnTo>
                  <a:lnTo>
                    <a:pt x="4109275" y="1155331"/>
                  </a:lnTo>
                  <a:lnTo>
                    <a:pt x="4100512" y="1161313"/>
                  </a:lnTo>
                  <a:lnTo>
                    <a:pt x="4094632" y="1170139"/>
                  </a:lnTo>
                  <a:lnTo>
                    <a:pt x="4092524" y="1180909"/>
                  </a:lnTo>
                  <a:lnTo>
                    <a:pt x="4094746" y="1191666"/>
                  </a:lnTo>
                  <a:lnTo>
                    <a:pt x="4100728" y="1200429"/>
                  </a:lnTo>
                  <a:lnTo>
                    <a:pt x="4109555" y="1206309"/>
                  </a:lnTo>
                  <a:lnTo>
                    <a:pt x="4120324" y="1208430"/>
                  </a:lnTo>
                  <a:lnTo>
                    <a:pt x="4131081" y="1206195"/>
                  </a:lnTo>
                  <a:lnTo>
                    <a:pt x="4139844" y="1200226"/>
                  </a:lnTo>
                  <a:lnTo>
                    <a:pt x="4145737" y="1191399"/>
                  </a:lnTo>
                  <a:lnTo>
                    <a:pt x="4147845" y="1180617"/>
                  </a:lnTo>
                  <a:close/>
                </a:path>
                <a:path w="6786880" h="2109470">
                  <a:moveTo>
                    <a:pt x="4440834" y="1180617"/>
                  </a:moveTo>
                  <a:lnTo>
                    <a:pt x="4438612" y="1169860"/>
                  </a:lnTo>
                  <a:lnTo>
                    <a:pt x="4432630" y="1161097"/>
                  </a:lnTo>
                  <a:lnTo>
                    <a:pt x="4423803" y="1155217"/>
                  </a:lnTo>
                  <a:lnTo>
                    <a:pt x="4413034" y="1153096"/>
                  </a:lnTo>
                  <a:lnTo>
                    <a:pt x="4402277" y="1155331"/>
                  </a:lnTo>
                  <a:lnTo>
                    <a:pt x="4393514" y="1161313"/>
                  </a:lnTo>
                  <a:lnTo>
                    <a:pt x="4387621" y="1170139"/>
                  </a:lnTo>
                  <a:lnTo>
                    <a:pt x="4385513" y="1180909"/>
                  </a:lnTo>
                  <a:lnTo>
                    <a:pt x="4387748" y="1191666"/>
                  </a:lnTo>
                  <a:lnTo>
                    <a:pt x="4393717" y="1200429"/>
                  </a:lnTo>
                  <a:lnTo>
                    <a:pt x="4402544" y="1206309"/>
                  </a:lnTo>
                  <a:lnTo>
                    <a:pt x="4413326" y="1208430"/>
                  </a:lnTo>
                  <a:lnTo>
                    <a:pt x="4424083" y="1206195"/>
                  </a:lnTo>
                  <a:lnTo>
                    <a:pt x="4432846" y="1200226"/>
                  </a:lnTo>
                  <a:lnTo>
                    <a:pt x="4438726" y="1191399"/>
                  </a:lnTo>
                  <a:lnTo>
                    <a:pt x="4440834" y="1180617"/>
                  </a:lnTo>
                  <a:close/>
                </a:path>
                <a:path w="6786880" h="2109470">
                  <a:moveTo>
                    <a:pt x="4733823" y="1180617"/>
                  </a:moveTo>
                  <a:lnTo>
                    <a:pt x="4731601" y="1169860"/>
                  </a:lnTo>
                  <a:lnTo>
                    <a:pt x="4725632" y="1161097"/>
                  </a:lnTo>
                  <a:lnTo>
                    <a:pt x="4716805" y="1155217"/>
                  </a:lnTo>
                  <a:lnTo>
                    <a:pt x="4706023" y="1153096"/>
                  </a:lnTo>
                  <a:lnTo>
                    <a:pt x="4695266" y="1155331"/>
                  </a:lnTo>
                  <a:lnTo>
                    <a:pt x="4686503" y="1161313"/>
                  </a:lnTo>
                  <a:lnTo>
                    <a:pt x="4680623" y="1170139"/>
                  </a:lnTo>
                  <a:lnTo>
                    <a:pt x="4678502" y="1180909"/>
                  </a:lnTo>
                  <a:lnTo>
                    <a:pt x="4680737" y="1191666"/>
                  </a:lnTo>
                  <a:lnTo>
                    <a:pt x="4686706" y="1200429"/>
                  </a:lnTo>
                  <a:lnTo>
                    <a:pt x="4695533" y="1206309"/>
                  </a:lnTo>
                  <a:lnTo>
                    <a:pt x="4706315" y="1208430"/>
                  </a:lnTo>
                  <a:lnTo>
                    <a:pt x="4717072" y="1206195"/>
                  </a:lnTo>
                  <a:lnTo>
                    <a:pt x="4725835" y="1200226"/>
                  </a:lnTo>
                  <a:lnTo>
                    <a:pt x="4731715" y="1191399"/>
                  </a:lnTo>
                  <a:lnTo>
                    <a:pt x="4733823" y="1180617"/>
                  </a:lnTo>
                  <a:close/>
                </a:path>
                <a:path w="6786880" h="2109470">
                  <a:moveTo>
                    <a:pt x="5026825" y="1180617"/>
                  </a:moveTo>
                  <a:lnTo>
                    <a:pt x="5024590" y="1169860"/>
                  </a:lnTo>
                  <a:lnTo>
                    <a:pt x="5018608" y="1161097"/>
                  </a:lnTo>
                  <a:lnTo>
                    <a:pt x="5009794" y="1155217"/>
                  </a:lnTo>
                  <a:lnTo>
                    <a:pt x="4999012" y="1153096"/>
                  </a:lnTo>
                  <a:lnTo>
                    <a:pt x="4988255" y="1155331"/>
                  </a:lnTo>
                  <a:lnTo>
                    <a:pt x="4979492" y="1161313"/>
                  </a:lnTo>
                  <a:lnTo>
                    <a:pt x="4973612" y="1170139"/>
                  </a:lnTo>
                  <a:lnTo>
                    <a:pt x="4971491" y="1180909"/>
                  </a:lnTo>
                  <a:lnTo>
                    <a:pt x="4973726" y="1191666"/>
                  </a:lnTo>
                  <a:lnTo>
                    <a:pt x="4979695" y="1200429"/>
                  </a:lnTo>
                  <a:lnTo>
                    <a:pt x="4988522" y="1206309"/>
                  </a:lnTo>
                  <a:lnTo>
                    <a:pt x="4999304" y="1208430"/>
                  </a:lnTo>
                  <a:lnTo>
                    <a:pt x="5010061" y="1206195"/>
                  </a:lnTo>
                  <a:lnTo>
                    <a:pt x="5018824" y="1200226"/>
                  </a:lnTo>
                  <a:lnTo>
                    <a:pt x="5024704" y="1191399"/>
                  </a:lnTo>
                  <a:lnTo>
                    <a:pt x="5026825" y="1180617"/>
                  </a:lnTo>
                  <a:close/>
                </a:path>
                <a:path w="6786880" h="2109470">
                  <a:moveTo>
                    <a:pt x="5319814" y="1180617"/>
                  </a:moveTo>
                  <a:lnTo>
                    <a:pt x="5317579" y="1169860"/>
                  </a:lnTo>
                  <a:lnTo>
                    <a:pt x="5311610" y="1161097"/>
                  </a:lnTo>
                  <a:lnTo>
                    <a:pt x="5302783" y="1155217"/>
                  </a:lnTo>
                  <a:lnTo>
                    <a:pt x="5292001" y="1153096"/>
                  </a:lnTo>
                  <a:lnTo>
                    <a:pt x="5281244" y="1155331"/>
                  </a:lnTo>
                  <a:lnTo>
                    <a:pt x="5272481" y="1161313"/>
                  </a:lnTo>
                  <a:lnTo>
                    <a:pt x="5266601" y="1170139"/>
                  </a:lnTo>
                  <a:lnTo>
                    <a:pt x="5264480" y="1180909"/>
                  </a:lnTo>
                  <a:lnTo>
                    <a:pt x="5266715" y="1191666"/>
                  </a:lnTo>
                  <a:lnTo>
                    <a:pt x="5272697" y="1200429"/>
                  </a:lnTo>
                  <a:lnTo>
                    <a:pt x="5281511" y="1206309"/>
                  </a:lnTo>
                  <a:lnTo>
                    <a:pt x="5292293" y="1208430"/>
                  </a:lnTo>
                  <a:lnTo>
                    <a:pt x="5303050" y="1206195"/>
                  </a:lnTo>
                  <a:lnTo>
                    <a:pt x="5311813" y="1200226"/>
                  </a:lnTo>
                  <a:lnTo>
                    <a:pt x="5317693" y="1191399"/>
                  </a:lnTo>
                  <a:lnTo>
                    <a:pt x="5319814" y="1180617"/>
                  </a:lnTo>
                  <a:close/>
                </a:path>
                <a:path w="6786880" h="2109470">
                  <a:moveTo>
                    <a:pt x="5612803" y="1180617"/>
                  </a:moveTo>
                  <a:lnTo>
                    <a:pt x="5610580" y="1169860"/>
                  </a:lnTo>
                  <a:lnTo>
                    <a:pt x="5604599" y="1161097"/>
                  </a:lnTo>
                  <a:lnTo>
                    <a:pt x="5595772" y="1155217"/>
                  </a:lnTo>
                  <a:lnTo>
                    <a:pt x="5584990" y="1153096"/>
                  </a:lnTo>
                  <a:lnTo>
                    <a:pt x="5574233" y="1155331"/>
                  </a:lnTo>
                  <a:lnTo>
                    <a:pt x="5565470" y="1161313"/>
                  </a:lnTo>
                  <a:lnTo>
                    <a:pt x="5559590" y="1170139"/>
                  </a:lnTo>
                  <a:lnTo>
                    <a:pt x="5557469" y="1180909"/>
                  </a:lnTo>
                  <a:lnTo>
                    <a:pt x="5559704" y="1191666"/>
                  </a:lnTo>
                  <a:lnTo>
                    <a:pt x="5565686" y="1200429"/>
                  </a:lnTo>
                  <a:lnTo>
                    <a:pt x="5574512" y="1206309"/>
                  </a:lnTo>
                  <a:lnTo>
                    <a:pt x="5585282" y="1208430"/>
                  </a:lnTo>
                  <a:lnTo>
                    <a:pt x="5596039" y="1206195"/>
                  </a:lnTo>
                  <a:lnTo>
                    <a:pt x="5604802" y="1200226"/>
                  </a:lnTo>
                  <a:lnTo>
                    <a:pt x="5610682" y="1191399"/>
                  </a:lnTo>
                  <a:lnTo>
                    <a:pt x="5612803" y="1180617"/>
                  </a:lnTo>
                  <a:close/>
                </a:path>
                <a:path w="6786880" h="2109470">
                  <a:moveTo>
                    <a:pt x="5905792" y="1180617"/>
                  </a:moveTo>
                  <a:lnTo>
                    <a:pt x="5903569" y="1169860"/>
                  </a:lnTo>
                  <a:lnTo>
                    <a:pt x="5897588" y="1161097"/>
                  </a:lnTo>
                  <a:lnTo>
                    <a:pt x="5888761" y="1155217"/>
                  </a:lnTo>
                  <a:lnTo>
                    <a:pt x="5877979" y="1153096"/>
                  </a:lnTo>
                  <a:lnTo>
                    <a:pt x="5867235" y="1155331"/>
                  </a:lnTo>
                  <a:lnTo>
                    <a:pt x="5858472" y="1161313"/>
                  </a:lnTo>
                  <a:lnTo>
                    <a:pt x="5852579" y="1170139"/>
                  </a:lnTo>
                  <a:lnTo>
                    <a:pt x="5850471" y="1180909"/>
                  </a:lnTo>
                  <a:lnTo>
                    <a:pt x="5852706" y="1191666"/>
                  </a:lnTo>
                  <a:lnTo>
                    <a:pt x="5858675" y="1200429"/>
                  </a:lnTo>
                  <a:lnTo>
                    <a:pt x="5867501" y="1206309"/>
                  </a:lnTo>
                  <a:lnTo>
                    <a:pt x="5878284" y="1208430"/>
                  </a:lnTo>
                  <a:lnTo>
                    <a:pt x="5889041" y="1206195"/>
                  </a:lnTo>
                  <a:lnTo>
                    <a:pt x="5897804" y="1200226"/>
                  </a:lnTo>
                  <a:lnTo>
                    <a:pt x="5903684" y="1191399"/>
                  </a:lnTo>
                  <a:lnTo>
                    <a:pt x="5905792" y="1180617"/>
                  </a:lnTo>
                  <a:close/>
                </a:path>
                <a:path w="6786880" h="2109470">
                  <a:moveTo>
                    <a:pt x="5907329" y="1473606"/>
                  </a:moveTo>
                  <a:lnTo>
                    <a:pt x="5905093" y="1462849"/>
                  </a:lnTo>
                  <a:lnTo>
                    <a:pt x="5899124" y="1454086"/>
                  </a:lnTo>
                  <a:lnTo>
                    <a:pt x="5890298" y="1448206"/>
                  </a:lnTo>
                  <a:lnTo>
                    <a:pt x="5879516" y="1446098"/>
                  </a:lnTo>
                  <a:lnTo>
                    <a:pt x="5868759" y="1448320"/>
                  </a:lnTo>
                  <a:lnTo>
                    <a:pt x="5860008" y="1454302"/>
                  </a:lnTo>
                  <a:lnTo>
                    <a:pt x="5854116" y="1463128"/>
                  </a:lnTo>
                  <a:lnTo>
                    <a:pt x="5852007" y="1473898"/>
                  </a:lnTo>
                  <a:lnTo>
                    <a:pt x="5854230" y="1484655"/>
                  </a:lnTo>
                  <a:lnTo>
                    <a:pt x="5860212" y="1493418"/>
                  </a:lnTo>
                  <a:lnTo>
                    <a:pt x="5869038" y="1499311"/>
                  </a:lnTo>
                  <a:lnTo>
                    <a:pt x="5879820" y="1501419"/>
                  </a:lnTo>
                  <a:lnTo>
                    <a:pt x="5890565" y="1499184"/>
                  </a:lnTo>
                  <a:lnTo>
                    <a:pt x="5899328" y="1493215"/>
                  </a:lnTo>
                  <a:lnTo>
                    <a:pt x="5905220" y="1484388"/>
                  </a:lnTo>
                  <a:lnTo>
                    <a:pt x="5907329" y="1473606"/>
                  </a:lnTo>
                  <a:close/>
                </a:path>
                <a:path w="6786880" h="2109470">
                  <a:moveTo>
                    <a:pt x="6198781" y="1180617"/>
                  </a:moveTo>
                  <a:lnTo>
                    <a:pt x="6196558" y="1169860"/>
                  </a:lnTo>
                  <a:lnTo>
                    <a:pt x="6190577" y="1161097"/>
                  </a:lnTo>
                  <a:lnTo>
                    <a:pt x="6181750" y="1155217"/>
                  </a:lnTo>
                  <a:lnTo>
                    <a:pt x="6170981" y="1153096"/>
                  </a:lnTo>
                  <a:lnTo>
                    <a:pt x="6160224" y="1155331"/>
                  </a:lnTo>
                  <a:lnTo>
                    <a:pt x="6151461" y="1161313"/>
                  </a:lnTo>
                  <a:lnTo>
                    <a:pt x="6145568" y="1170139"/>
                  </a:lnTo>
                  <a:lnTo>
                    <a:pt x="6143460" y="1180909"/>
                  </a:lnTo>
                  <a:lnTo>
                    <a:pt x="6145695" y="1191666"/>
                  </a:lnTo>
                  <a:lnTo>
                    <a:pt x="6151664" y="1200429"/>
                  </a:lnTo>
                  <a:lnTo>
                    <a:pt x="6160490" y="1206309"/>
                  </a:lnTo>
                  <a:lnTo>
                    <a:pt x="6171273" y="1208430"/>
                  </a:lnTo>
                  <a:lnTo>
                    <a:pt x="6182030" y="1206195"/>
                  </a:lnTo>
                  <a:lnTo>
                    <a:pt x="6190793" y="1200226"/>
                  </a:lnTo>
                  <a:lnTo>
                    <a:pt x="6196673" y="1191399"/>
                  </a:lnTo>
                  <a:lnTo>
                    <a:pt x="6198781" y="1180617"/>
                  </a:lnTo>
                  <a:close/>
                </a:path>
                <a:path w="6786880" h="2109470">
                  <a:moveTo>
                    <a:pt x="6200318" y="1473606"/>
                  </a:moveTo>
                  <a:lnTo>
                    <a:pt x="6198095" y="1462849"/>
                  </a:lnTo>
                  <a:lnTo>
                    <a:pt x="6192113" y="1454086"/>
                  </a:lnTo>
                  <a:lnTo>
                    <a:pt x="6183287" y="1448206"/>
                  </a:lnTo>
                  <a:lnTo>
                    <a:pt x="6172517" y="1446098"/>
                  </a:lnTo>
                  <a:lnTo>
                    <a:pt x="6161760" y="1448320"/>
                  </a:lnTo>
                  <a:lnTo>
                    <a:pt x="6152997" y="1454302"/>
                  </a:lnTo>
                  <a:lnTo>
                    <a:pt x="6147105" y="1463128"/>
                  </a:lnTo>
                  <a:lnTo>
                    <a:pt x="6144996" y="1473898"/>
                  </a:lnTo>
                  <a:lnTo>
                    <a:pt x="6147232" y="1484655"/>
                  </a:lnTo>
                  <a:lnTo>
                    <a:pt x="6153201" y="1493418"/>
                  </a:lnTo>
                  <a:lnTo>
                    <a:pt x="6162027" y="1499311"/>
                  </a:lnTo>
                  <a:lnTo>
                    <a:pt x="6172809" y="1501419"/>
                  </a:lnTo>
                  <a:lnTo>
                    <a:pt x="6183566" y="1499184"/>
                  </a:lnTo>
                  <a:lnTo>
                    <a:pt x="6192329" y="1493215"/>
                  </a:lnTo>
                  <a:lnTo>
                    <a:pt x="6198209" y="1484388"/>
                  </a:lnTo>
                  <a:lnTo>
                    <a:pt x="6200318" y="1473606"/>
                  </a:lnTo>
                  <a:close/>
                </a:path>
                <a:path w="6786880" h="2109470">
                  <a:moveTo>
                    <a:pt x="6491783" y="1180617"/>
                  </a:moveTo>
                  <a:lnTo>
                    <a:pt x="6489547" y="1169860"/>
                  </a:lnTo>
                  <a:lnTo>
                    <a:pt x="6483578" y="1161097"/>
                  </a:lnTo>
                  <a:lnTo>
                    <a:pt x="6474752" y="1155217"/>
                  </a:lnTo>
                  <a:lnTo>
                    <a:pt x="6463970" y="1153096"/>
                  </a:lnTo>
                  <a:lnTo>
                    <a:pt x="6453213" y="1155331"/>
                  </a:lnTo>
                  <a:lnTo>
                    <a:pt x="6444450" y="1161313"/>
                  </a:lnTo>
                  <a:lnTo>
                    <a:pt x="6438570" y="1170139"/>
                  </a:lnTo>
                  <a:lnTo>
                    <a:pt x="6436449" y="1180909"/>
                  </a:lnTo>
                  <a:lnTo>
                    <a:pt x="6438684" y="1191666"/>
                  </a:lnTo>
                  <a:lnTo>
                    <a:pt x="6444653" y="1200429"/>
                  </a:lnTo>
                  <a:lnTo>
                    <a:pt x="6453479" y="1206309"/>
                  </a:lnTo>
                  <a:lnTo>
                    <a:pt x="6464262" y="1208430"/>
                  </a:lnTo>
                  <a:lnTo>
                    <a:pt x="6475019" y="1206195"/>
                  </a:lnTo>
                  <a:lnTo>
                    <a:pt x="6483782" y="1200226"/>
                  </a:lnTo>
                  <a:lnTo>
                    <a:pt x="6489662" y="1191399"/>
                  </a:lnTo>
                  <a:lnTo>
                    <a:pt x="6491783" y="1180617"/>
                  </a:lnTo>
                  <a:close/>
                </a:path>
                <a:path w="6786880" h="2109470">
                  <a:moveTo>
                    <a:pt x="6493319" y="1473606"/>
                  </a:moveTo>
                  <a:lnTo>
                    <a:pt x="6491084" y="1462849"/>
                  </a:lnTo>
                  <a:lnTo>
                    <a:pt x="6485115" y="1454086"/>
                  </a:lnTo>
                  <a:lnTo>
                    <a:pt x="6476289" y="1448206"/>
                  </a:lnTo>
                  <a:lnTo>
                    <a:pt x="6465506" y="1446098"/>
                  </a:lnTo>
                  <a:lnTo>
                    <a:pt x="6454749" y="1448320"/>
                  </a:lnTo>
                  <a:lnTo>
                    <a:pt x="6445986" y="1454302"/>
                  </a:lnTo>
                  <a:lnTo>
                    <a:pt x="6440106" y="1463128"/>
                  </a:lnTo>
                  <a:lnTo>
                    <a:pt x="6437985" y="1473898"/>
                  </a:lnTo>
                  <a:lnTo>
                    <a:pt x="6440221" y="1484655"/>
                  </a:lnTo>
                  <a:lnTo>
                    <a:pt x="6446190" y="1493418"/>
                  </a:lnTo>
                  <a:lnTo>
                    <a:pt x="6455016" y="1499311"/>
                  </a:lnTo>
                  <a:lnTo>
                    <a:pt x="6465798" y="1501419"/>
                  </a:lnTo>
                  <a:lnTo>
                    <a:pt x="6476555" y="1499184"/>
                  </a:lnTo>
                  <a:lnTo>
                    <a:pt x="6485318" y="1493215"/>
                  </a:lnTo>
                  <a:lnTo>
                    <a:pt x="6491198" y="1484388"/>
                  </a:lnTo>
                  <a:lnTo>
                    <a:pt x="6493319" y="1473606"/>
                  </a:lnTo>
                  <a:close/>
                </a:path>
                <a:path w="6786880" h="2109470">
                  <a:moveTo>
                    <a:pt x="6784772" y="1180617"/>
                  </a:moveTo>
                  <a:lnTo>
                    <a:pt x="6782536" y="1169860"/>
                  </a:lnTo>
                  <a:lnTo>
                    <a:pt x="6776567" y="1161097"/>
                  </a:lnTo>
                  <a:lnTo>
                    <a:pt x="6767741" y="1155217"/>
                  </a:lnTo>
                  <a:lnTo>
                    <a:pt x="6756959" y="1153096"/>
                  </a:lnTo>
                  <a:lnTo>
                    <a:pt x="6746202" y="1155331"/>
                  </a:lnTo>
                  <a:lnTo>
                    <a:pt x="6737439" y="1161313"/>
                  </a:lnTo>
                  <a:lnTo>
                    <a:pt x="6731559" y="1170139"/>
                  </a:lnTo>
                  <a:lnTo>
                    <a:pt x="6729438" y="1180909"/>
                  </a:lnTo>
                  <a:lnTo>
                    <a:pt x="6731673" y="1191666"/>
                  </a:lnTo>
                  <a:lnTo>
                    <a:pt x="6737655" y="1200429"/>
                  </a:lnTo>
                  <a:lnTo>
                    <a:pt x="6746468" y="1206309"/>
                  </a:lnTo>
                  <a:lnTo>
                    <a:pt x="6757251" y="1208430"/>
                  </a:lnTo>
                  <a:lnTo>
                    <a:pt x="6768008" y="1206195"/>
                  </a:lnTo>
                  <a:lnTo>
                    <a:pt x="6776771" y="1200226"/>
                  </a:lnTo>
                  <a:lnTo>
                    <a:pt x="6782651" y="1191399"/>
                  </a:lnTo>
                  <a:lnTo>
                    <a:pt x="6784772" y="1180617"/>
                  </a:lnTo>
                  <a:close/>
                </a:path>
                <a:path w="6786880" h="2109470">
                  <a:moveTo>
                    <a:pt x="6786308" y="1473606"/>
                  </a:moveTo>
                  <a:lnTo>
                    <a:pt x="6784073" y="1462849"/>
                  </a:lnTo>
                  <a:lnTo>
                    <a:pt x="6778104" y="1454086"/>
                  </a:lnTo>
                  <a:lnTo>
                    <a:pt x="6769278" y="1448206"/>
                  </a:lnTo>
                  <a:lnTo>
                    <a:pt x="6758495" y="1446098"/>
                  </a:lnTo>
                  <a:lnTo>
                    <a:pt x="6747738" y="1448320"/>
                  </a:lnTo>
                  <a:lnTo>
                    <a:pt x="6738975" y="1454302"/>
                  </a:lnTo>
                  <a:lnTo>
                    <a:pt x="6733095" y="1463128"/>
                  </a:lnTo>
                  <a:lnTo>
                    <a:pt x="6730974" y="1473898"/>
                  </a:lnTo>
                  <a:lnTo>
                    <a:pt x="6733210" y="1484655"/>
                  </a:lnTo>
                  <a:lnTo>
                    <a:pt x="6739191" y="1493418"/>
                  </a:lnTo>
                  <a:lnTo>
                    <a:pt x="6748005" y="1499311"/>
                  </a:lnTo>
                  <a:lnTo>
                    <a:pt x="6758787" y="1501419"/>
                  </a:lnTo>
                  <a:lnTo>
                    <a:pt x="6769544" y="1499184"/>
                  </a:lnTo>
                  <a:lnTo>
                    <a:pt x="6778307" y="1493215"/>
                  </a:lnTo>
                  <a:lnTo>
                    <a:pt x="6784187" y="1484388"/>
                  </a:lnTo>
                  <a:lnTo>
                    <a:pt x="6786308" y="1473606"/>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9" name="object 219"/>
            <p:cNvSpPr/>
            <p:nvPr/>
          </p:nvSpPr>
          <p:spPr>
            <a:xfrm>
              <a:off x="3748036" y="10149731"/>
              <a:ext cx="9470390" cy="956310"/>
            </a:xfrm>
            <a:custGeom>
              <a:avLst/>
              <a:gdLst/>
              <a:ahLst/>
              <a:cxnLst/>
              <a:rect l="l" t="t" r="r" b="b"/>
              <a:pathLst>
                <a:path w="9470390" h="956309">
                  <a:moveTo>
                    <a:pt x="55333" y="320509"/>
                  </a:moveTo>
                  <a:lnTo>
                    <a:pt x="53098" y="309753"/>
                  </a:lnTo>
                  <a:lnTo>
                    <a:pt x="47129" y="300990"/>
                  </a:lnTo>
                  <a:lnTo>
                    <a:pt x="38303" y="295109"/>
                  </a:lnTo>
                  <a:lnTo>
                    <a:pt x="27520" y="293001"/>
                  </a:lnTo>
                  <a:lnTo>
                    <a:pt x="16764" y="295224"/>
                  </a:lnTo>
                  <a:lnTo>
                    <a:pt x="8001" y="301205"/>
                  </a:lnTo>
                  <a:lnTo>
                    <a:pt x="2120" y="310032"/>
                  </a:lnTo>
                  <a:lnTo>
                    <a:pt x="0" y="320802"/>
                  </a:lnTo>
                  <a:lnTo>
                    <a:pt x="2235" y="331558"/>
                  </a:lnTo>
                  <a:lnTo>
                    <a:pt x="8204" y="340321"/>
                  </a:lnTo>
                  <a:lnTo>
                    <a:pt x="17030" y="346214"/>
                  </a:lnTo>
                  <a:lnTo>
                    <a:pt x="27813" y="348322"/>
                  </a:lnTo>
                  <a:lnTo>
                    <a:pt x="38569" y="346087"/>
                  </a:lnTo>
                  <a:lnTo>
                    <a:pt x="47332" y="340118"/>
                  </a:lnTo>
                  <a:lnTo>
                    <a:pt x="53213" y="331292"/>
                  </a:lnTo>
                  <a:lnTo>
                    <a:pt x="55333" y="320509"/>
                  </a:lnTo>
                  <a:close/>
                </a:path>
                <a:path w="9470390" h="956309">
                  <a:moveTo>
                    <a:pt x="56908" y="635241"/>
                  </a:moveTo>
                  <a:lnTo>
                    <a:pt x="54686" y="624484"/>
                  </a:lnTo>
                  <a:lnTo>
                    <a:pt x="48717" y="615721"/>
                  </a:lnTo>
                  <a:lnTo>
                    <a:pt x="39890" y="609841"/>
                  </a:lnTo>
                  <a:lnTo>
                    <a:pt x="29095" y="607720"/>
                  </a:lnTo>
                  <a:lnTo>
                    <a:pt x="18351" y="609955"/>
                  </a:lnTo>
                  <a:lnTo>
                    <a:pt x="9588" y="615924"/>
                  </a:lnTo>
                  <a:lnTo>
                    <a:pt x="3695" y="624751"/>
                  </a:lnTo>
                  <a:lnTo>
                    <a:pt x="1587" y="635533"/>
                  </a:lnTo>
                  <a:lnTo>
                    <a:pt x="3822" y="646290"/>
                  </a:lnTo>
                  <a:lnTo>
                    <a:pt x="9791" y="655053"/>
                  </a:lnTo>
                  <a:lnTo>
                    <a:pt x="18618" y="660933"/>
                  </a:lnTo>
                  <a:lnTo>
                    <a:pt x="29400" y="663054"/>
                  </a:lnTo>
                  <a:lnTo>
                    <a:pt x="40157" y="660819"/>
                  </a:lnTo>
                  <a:lnTo>
                    <a:pt x="48907" y="654850"/>
                  </a:lnTo>
                  <a:lnTo>
                    <a:pt x="54800" y="646023"/>
                  </a:lnTo>
                  <a:lnTo>
                    <a:pt x="56908" y="635241"/>
                  </a:lnTo>
                  <a:close/>
                </a:path>
                <a:path w="9470390" h="956309">
                  <a:moveTo>
                    <a:pt x="58445" y="928230"/>
                  </a:moveTo>
                  <a:lnTo>
                    <a:pt x="56222" y="917473"/>
                  </a:lnTo>
                  <a:lnTo>
                    <a:pt x="50253" y="908710"/>
                  </a:lnTo>
                  <a:lnTo>
                    <a:pt x="41427" y="902830"/>
                  </a:lnTo>
                  <a:lnTo>
                    <a:pt x="30645" y="900722"/>
                  </a:lnTo>
                  <a:lnTo>
                    <a:pt x="19888" y="902944"/>
                  </a:lnTo>
                  <a:lnTo>
                    <a:pt x="11125" y="908926"/>
                  </a:lnTo>
                  <a:lnTo>
                    <a:pt x="5245" y="917752"/>
                  </a:lnTo>
                  <a:lnTo>
                    <a:pt x="3124" y="928522"/>
                  </a:lnTo>
                  <a:lnTo>
                    <a:pt x="5359" y="939279"/>
                  </a:lnTo>
                  <a:lnTo>
                    <a:pt x="11328" y="948042"/>
                  </a:lnTo>
                  <a:lnTo>
                    <a:pt x="20154" y="953922"/>
                  </a:lnTo>
                  <a:lnTo>
                    <a:pt x="30937" y="956043"/>
                  </a:lnTo>
                  <a:lnTo>
                    <a:pt x="41694" y="953808"/>
                  </a:lnTo>
                  <a:lnTo>
                    <a:pt x="50457" y="947839"/>
                  </a:lnTo>
                  <a:lnTo>
                    <a:pt x="56337" y="939012"/>
                  </a:lnTo>
                  <a:lnTo>
                    <a:pt x="58445" y="928230"/>
                  </a:lnTo>
                  <a:close/>
                </a:path>
                <a:path w="9470390" h="956309">
                  <a:moveTo>
                    <a:pt x="348322" y="320509"/>
                  </a:moveTo>
                  <a:lnTo>
                    <a:pt x="346087" y="309753"/>
                  </a:lnTo>
                  <a:lnTo>
                    <a:pt x="340118" y="300990"/>
                  </a:lnTo>
                  <a:lnTo>
                    <a:pt x="331292" y="295109"/>
                  </a:lnTo>
                  <a:lnTo>
                    <a:pt x="320509" y="293001"/>
                  </a:lnTo>
                  <a:lnTo>
                    <a:pt x="309753" y="295224"/>
                  </a:lnTo>
                  <a:lnTo>
                    <a:pt x="300990" y="301205"/>
                  </a:lnTo>
                  <a:lnTo>
                    <a:pt x="295109" y="310032"/>
                  </a:lnTo>
                  <a:lnTo>
                    <a:pt x="292989" y="320802"/>
                  </a:lnTo>
                  <a:lnTo>
                    <a:pt x="295224" y="331558"/>
                  </a:lnTo>
                  <a:lnTo>
                    <a:pt x="301205" y="340321"/>
                  </a:lnTo>
                  <a:lnTo>
                    <a:pt x="310032" y="346214"/>
                  </a:lnTo>
                  <a:lnTo>
                    <a:pt x="320802" y="348322"/>
                  </a:lnTo>
                  <a:lnTo>
                    <a:pt x="331558" y="346087"/>
                  </a:lnTo>
                  <a:lnTo>
                    <a:pt x="340321" y="340118"/>
                  </a:lnTo>
                  <a:lnTo>
                    <a:pt x="346202" y="331292"/>
                  </a:lnTo>
                  <a:lnTo>
                    <a:pt x="348322" y="320509"/>
                  </a:lnTo>
                  <a:close/>
                </a:path>
                <a:path w="9470390" h="956309">
                  <a:moveTo>
                    <a:pt x="349910" y="633704"/>
                  </a:moveTo>
                  <a:lnTo>
                    <a:pt x="347675" y="622947"/>
                  </a:lnTo>
                  <a:lnTo>
                    <a:pt x="341693" y="614184"/>
                  </a:lnTo>
                  <a:lnTo>
                    <a:pt x="332879" y="608304"/>
                  </a:lnTo>
                  <a:lnTo>
                    <a:pt x="322097" y="606183"/>
                  </a:lnTo>
                  <a:lnTo>
                    <a:pt x="311340" y="608418"/>
                  </a:lnTo>
                  <a:lnTo>
                    <a:pt x="302577" y="614400"/>
                  </a:lnTo>
                  <a:lnTo>
                    <a:pt x="296697" y="623214"/>
                  </a:lnTo>
                  <a:lnTo>
                    <a:pt x="294576" y="633996"/>
                  </a:lnTo>
                  <a:lnTo>
                    <a:pt x="296811" y="644753"/>
                  </a:lnTo>
                  <a:lnTo>
                    <a:pt x="302780" y="653516"/>
                  </a:lnTo>
                  <a:lnTo>
                    <a:pt x="311607" y="659396"/>
                  </a:lnTo>
                  <a:lnTo>
                    <a:pt x="322389" y="661517"/>
                  </a:lnTo>
                  <a:lnTo>
                    <a:pt x="333146" y="659282"/>
                  </a:lnTo>
                  <a:lnTo>
                    <a:pt x="341909" y="653313"/>
                  </a:lnTo>
                  <a:lnTo>
                    <a:pt x="347789" y="644486"/>
                  </a:lnTo>
                  <a:lnTo>
                    <a:pt x="349910" y="633704"/>
                  </a:lnTo>
                  <a:close/>
                </a:path>
                <a:path w="9470390" h="956309">
                  <a:moveTo>
                    <a:pt x="351447" y="926693"/>
                  </a:moveTo>
                  <a:lnTo>
                    <a:pt x="349211" y="915936"/>
                  </a:lnTo>
                  <a:lnTo>
                    <a:pt x="343230" y="907173"/>
                  </a:lnTo>
                  <a:lnTo>
                    <a:pt x="334416" y="901293"/>
                  </a:lnTo>
                  <a:lnTo>
                    <a:pt x="323634" y="899172"/>
                  </a:lnTo>
                  <a:lnTo>
                    <a:pt x="312877" y="901407"/>
                  </a:lnTo>
                  <a:lnTo>
                    <a:pt x="304114" y="907389"/>
                  </a:lnTo>
                  <a:lnTo>
                    <a:pt x="298234" y="916216"/>
                  </a:lnTo>
                  <a:lnTo>
                    <a:pt x="296113" y="926985"/>
                  </a:lnTo>
                  <a:lnTo>
                    <a:pt x="298348" y="937742"/>
                  </a:lnTo>
                  <a:lnTo>
                    <a:pt x="304317" y="946505"/>
                  </a:lnTo>
                  <a:lnTo>
                    <a:pt x="313143" y="952385"/>
                  </a:lnTo>
                  <a:lnTo>
                    <a:pt x="323926" y="954506"/>
                  </a:lnTo>
                  <a:lnTo>
                    <a:pt x="334683" y="952271"/>
                  </a:lnTo>
                  <a:lnTo>
                    <a:pt x="343446" y="946302"/>
                  </a:lnTo>
                  <a:lnTo>
                    <a:pt x="349326" y="937475"/>
                  </a:lnTo>
                  <a:lnTo>
                    <a:pt x="351447" y="926693"/>
                  </a:lnTo>
                  <a:close/>
                </a:path>
                <a:path w="9470390" h="956309">
                  <a:moveTo>
                    <a:pt x="641311" y="320509"/>
                  </a:moveTo>
                  <a:lnTo>
                    <a:pt x="639089" y="309753"/>
                  </a:lnTo>
                  <a:lnTo>
                    <a:pt x="633107" y="300990"/>
                  </a:lnTo>
                  <a:lnTo>
                    <a:pt x="624281" y="295109"/>
                  </a:lnTo>
                  <a:lnTo>
                    <a:pt x="613498" y="293001"/>
                  </a:lnTo>
                  <a:lnTo>
                    <a:pt x="602742" y="295224"/>
                  </a:lnTo>
                  <a:lnTo>
                    <a:pt x="593979" y="301205"/>
                  </a:lnTo>
                  <a:lnTo>
                    <a:pt x="588098" y="310032"/>
                  </a:lnTo>
                  <a:lnTo>
                    <a:pt x="585990" y="320802"/>
                  </a:lnTo>
                  <a:lnTo>
                    <a:pt x="588213" y="331558"/>
                  </a:lnTo>
                  <a:lnTo>
                    <a:pt x="594194" y="340321"/>
                  </a:lnTo>
                  <a:lnTo>
                    <a:pt x="603021" y="346214"/>
                  </a:lnTo>
                  <a:lnTo>
                    <a:pt x="613791" y="348322"/>
                  </a:lnTo>
                  <a:lnTo>
                    <a:pt x="624547" y="346087"/>
                  </a:lnTo>
                  <a:lnTo>
                    <a:pt x="633310" y="340118"/>
                  </a:lnTo>
                  <a:lnTo>
                    <a:pt x="639203" y="331292"/>
                  </a:lnTo>
                  <a:lnTo>
                    <a:pt x="641311" y="320509"/>
                  </a:lnTo>
                  <a:close/>
                </a:path>
                <a:path w="9470390" h="956309">
                  <a:moveTo>
                    <a:pt x="642899" y="632167"/>
                  </a:moveTo>
                  <a:lnTo>
                    <a:pt x="640664" y="621411"/>
                  </a:lnTo>
                  <a:lnTo>
                    <a:pt x="634695" y="612648"/>
                  </a:lnTo>
                  <a:lnTo>
                    <a:pt x="625868" y="606767"/>
                  </a:lnTo>
                  <a:lnTo>
                    <a:pt x="615086" y="604647"/>
                  </a:lnTo>
                  <a:lnTo>
                    <a:pt x="604329" y="606882"/>
                  </a:lnTo>
                  <a:lnTo>
                    <a:pt x="595566" y="612851"/>
                  </a:lnTo>
                  <a:lnTo>
                    <a:pt x="589686" y="621677"/>
                  </a:lnTo>
                  <a:lnTo>
                    <a:pt x="587565" y="632460"/>
                  </a:lnTo>
                  <a:lnTo>
                    <a:pt x="589800" y="643216"/>
                  </a:lnTo>
                  <a:lnTo>
                    <a:pt x="595782" y="651979"/>
                  </a:lnTo>
                  <a:lnTo>
                    <a:pt x="604596" y="657860"/>
                  </a:lnTo>
                  <a:lnTo>
                    <a:pt x="615378" y="659980"/>
                  </a:lnTo>
                  <a:lnTo>
                    <a:pt x="626135" y="657745"/>
                  </a:lnTo>
                  <a:lnTo>
                    <a:pt x="634898" y="651776"/>
                  </a:lnTo>
                  <a:lnTo>
                    <a:pt x="640778" y="642950"/>
                  </a:lnTo>
                  <a:lnTo>
                    <a:pt x="642899" y="632167"/>
                  </a:lnTo>
                  <a:close/>
                </a:path>
                <a:path w="9470390" h="956309">
                  <a:moveTo>
                    <a:pt x="644436" y="925156"/>
                  </a:moveTo>
                  <a:lnTo>
                    <a:pt x="642200" y="914400"/>
                  </a:lnTo>
                  <a:lnTo>
                    <a:pt x="636231" y="905637"/>
                  </a:lnTo>
                  <a:lnTo>
                    <a:pt x="627405" y="899756"/>
                  </a:lnTo>
                  <a:lnTo>
                    <a:pt x="616623" y="897636"/>
                  </a:lnTo>
                  <a:lnTo>
                    <a:pt x="605866" y="899871"/>
                  </a:lnTo>
                  <a:lnTo>
                    <a:pt x="597103" y="905852"/>
                  </a:lnTo>
                  <a:lnTo>
                    <a:pt x="591223" y="914666"/>
                  </a:lnTo>
                  <a:lnTo>
                    <a:pt x="589102" y="925449"/>
                  </a:lnTo>
                  <a:lnTo>
                    <a:pt x="591337" y="936205"/>
                  </a:lnTo>
                  <a:lnTo>
                    <a:pt x="597306" y="944968"/>
                  </a:lnTo>
                  <a:lnTo>
                    <a:pt x="606132" y="950849"/>
                  </a:lnTo>
                  <a:lnTo>
                    <a:pt x="616915" y="952969"/>
                  </a:lnTo>
                  <a:lnTo>
                    <a:pt x="627672" y="950747"/>
                  </a:lnTo>
                  <a:lnTo>
                    <a:pt x="636435" y="944765"/>
                  </a:lnTo>
                  <a:lnTo>
                    <a:pt x="642315" y="935939"/>
                  </a:lnTo>
                  <a:lnTo>
                    <a:pt x="644436" y="925156"/>
                  </a:lnTo>
                  <a:close/>
                </a:path>
                <a:path w="9470390" h="956309">
                  <a:moveTo>
                    <a:pt x="934300" y="320509"/>
                  </a:moveTo>
                  <a:lnTo>
                    <a:pt x="932078" y="309753"/>
                  </a:lnTo>
                  <a:lnTo>
                    <a:pt x="926096" y="300990"/>
                  </a:lnTo>
                  <a:lnTo>
                    <a:pt x="917270" y="295109"/>
                  </a:lnTo>
                  <a:lnTo>
                    <a:pt x="906487" y="293001"/>
                  </a:lnTo>
                  <a:lnTo>
                    <a:pt x="895743" y="295224"/>
                  </a:lnTo>
                  <a:lnTo>
                    <a:pt x="886980" y="301205"/>
                  </a:lnTo>
                  <a:lnTo>
                    <a:pt x="881087" y="310032"/>
                  </a:lnTo>
                  <a:lnTo>
                    <a:pt x="878979" y="320802"/>
                  </a:lnTo>
                  <a:lnTo>
                    <a:pt x="881214" y="331558"/>
                  </a:lnTo>
                  <a:lnTo>
                    <a:pt x="887183" y="340321"/>
                  </a:lnTo>
                  <a:lnTo>
                    <a:pt x="896010" y="346214"/>
                  </a:lnTo>
                  <a:lnTo>
                    <a:pt x="906792" y="348322"/>
                  </a:lnTo>
                  <a:lnTo>
                    <a:pt x="917549" y="346087"/>
                  </a:lnTo>
                  <a:lnTo>
                    <a:pt x="926299" y="340118"/>
                  </a:lnTo>
                  <a:lnTo>
                    <a:pt x="932192" y="331292"/>
                  </a:lnTo>
                  <a:lnTo>
                    <a:pt x="934300" y="320509"/>
                  </a:lnTo>
                  <a:close/>
                </a:path>
                <a:path w="9470390" h="956309">
                  <a:moveTo>
                    <a:pt x="935888" y="630631"/>
                  </a:moveTo>
                  <a:lnTo>
                    <a:pt x="933653" y="619874"/>
                  </a:lnTo>
                  <a:lnTo>
                    <a:pt x="927684" y="611111"/>
                  </a:lnTo>
                  <a:lnTo>
                    <a:pt x="918857" y="605231"/>
                  </a:lnTo>
                  <a:lnTo>
                    <a:pt x="908075" y="603110"/>
                  </a:lnTo>
                  <a:lnTo>
                    <a:pt x="897318" y="605345"/>
                  </a:lnTo>
                  <a:lnTo>
                    <a:pt x="888555" y="611327"/>
                  </a:lnTo>
                  <a:lnTo>
                    <a:pt x="882675" y="620141"/>
                  </a:lnTo>
                  <a:lnTo>
                    <a:pt x="880554" y="630923"/>
                  </a:lnTo>
                  <a:lnTo>
                    <a:pt x="882789" y="641680"/>
                  </a:lnTo>
                  <a:lnTo>
                    <a:pt x="888771" y="650443"/>
                  </a:lnTo>
                  <a:lnTo>
                    <a:pt x="897585" y="656323"/>
                  </a:lnTo>
                  <a:lnTo>
                    <a:pt x="908367" y="658444"/>
                  </a:lnTo>
                  <a:lnTo>
                    <a:pt x="919124" y="656209"/>
                  </a:lnTo>
                  <a:lnTo>
                    <a:pt x="927887" y="650240"/>
                  </a:lnTo>
                  <a:lnTo>
                    <a:pt x="933767" y="641413"/>
                  </a:lnTo>
                  <a:lnTo>
                    <a:pt x="935888" y="630631"/>
                  </a:lnTo>
                  <a:close/>
                </a:path>
                <a:path w="9470390" h="956309">
                  <a:moveTo>
                    <a:pt x="937425" y="923620"/>
                  </a:moveTo>
                  <a:lnTo>
                    <a:pt x="935202" y="912863"/>
                  </a:lnTo>
                  <a:lnTo>
                    <a:pt x="929220" y="904100"/>
                  </a:lnTo>
                  <a:lnTo>
                    <a:pt x="920394" y="898220"/>
                  </a:lnTo>
                  <a:lnTo>
                    <a:pt x="909612" y="896099"/>
                  </a:lnTo>
                  <a:lnTo>
                    <a:pt x="898855" y="898334"/>
                  </a:lnTo>
                  <a:lnTo>
                    <a:pt x="890092" y="904316"/>
                  </a:lnTo>
                  <a:lnTo>
                    <a:pt x="884212" y="913142"/>
                  </a:lnTo>
                  <a:lnTo>
                    <a:pt x="882091" y="923912"/>
                  </a:lnTo>
                  <a:lnTo>
                    <a:pt x="884326" y="934669"/>
                  </a:lnTo>
                  <a:lnTo>
                    <a:pt x="890308" y="943432"/>
                  </a:lnTo>
                  <a:lnTo>
                    <a:pt x="899121" y="949312"/>
                  </a:lnTo>
                  <a:lnTo>
                    <a:pt x="909904" y="951433"/>
                  </a:lnTo>
                  <a:lnTo>
                    <a:pt x="920661" y="949198"/>
                  </a:lnTo>
                  <a:lnTo>
                    <a:pt x="929424" y="943229"/>
                  </a:lnTo>
                  <a:lnTo>
                    <a:pt x="935304" y="934402"/>
                  </a:lnTo>
                  <a:lnTo>
                    <a:pt x="937425" y="923620"/>
                  </a:lnTo>
                  <a:close/>
                </a:path>
                <a:path w="9470390" h="956309">
                  <a:moveTo>
                    <a:pt x="1227289" y="320509"/>
                  </a:moveTo>
                  <a:lnTo>
                    <a:pt x="1225067" y="309753"/>
                  </a:lnTo>
                  <a:lnTo>
                    <a:pt x="1219098" y="300990"/>
                  </a:lnTo>
                  <a:lnTo>
                    <a:pt x="1210271" y="295109"/>
                  </a:lnTo>
                  <a:lnTo>
                    <a:pt x="1199489" y="293001"/>
                  </a:lnTo>
                  <a:lnTo>
                    <a:pt x="1188732" y="295224"/>
                  </a:lnTo>
                  <a:lnTo>
                    <a:pt x="1179969" y="301205"/>
                  </a:lnTo>
                  <a:lnTo>
                    <a:pt x="1174089" y="310032"/>
                  </a:lnTo>
                  <a:lnTo>
                    <a:pt x="1171968" y="320802"/>
                  </a:lnTo>
                  <a:lnTo>
                    <a:pt x="1174203" y="331558"/>
                  </a:lnTo>
                  <a:lnTo>
                    <a:pt x="1180172" y="340321"/>
                  </a:lnTo>
                  <a:lnTo>
                    <a:pt x="1188999" y="346214"/>
                  </a:lnTo>
                  <a:lnTo>
                    <a:pt x="1199781" y="348322"/>
                  </a:lnTo>
                  <a:lnTo>
                    <a:pt x="1210538" y="346087"/>
                  </a:lnTo>
                  <a:lnTo>
                    <a:pt x="1219301" y="340118"/>
                  </a:lnTo>
                  <a:lnTo>
                    <a:pt x="1225181" y="331292"/>
                  </a:lnTo>
                  <a:lnTo>
                    <a:pt x="1227289" y="320509"/>
                  </a:lnTo>
                  <a:close/>
                </a:path>
                <a:path w="9470390" h="956309">
                  <a:moveTo>
                    <a:pt x="1228877" y="629094"/>
                  </a:moveTo>
                  <a:lnTo>
                    <a:pt x="1226642" y="618337"/>
                  </a:lnTo>
                  <a:lnTo>
                    <a:pt x="1220673" y="609574"/>
                  </a:lnTo>
                  <a:lnTo>
                    <a:pt x="1211846" y="603694"/>
                  </a:lnTo>
                  <a:lnTo>
                    <a:pt x="1201064" y="601573"/>
                  </a:lnTo>
                  <a:lnTo>
                    <a:pt x="1190307" y="603808"/>
                  </a:lnTo>
                  <a:lnTo>
                    <a:pt x="1181544" y="609790"/>
                  </a:lnTo>
                  <a:lnTo>
                    <a:pt x="1175664" y="618604"/>
                  </a:lnTo>
                  <a:lnTo>
                    <a:pt x="1173556" y="629386"/>
                  </a:lnTo>
                  <a:lnTo>
                    <a:pt x="1175778" y="640143"/>
                  </a:lnTo>
                  <a:lnTo>
                    <a:pt x="1181760" y="648906"/>
                  </a:lnTo>
                  <a:lnTo>
                    <a:pt x="1190586" y="654786"/>
                  </a:lnTo>
                  <a:lnTo>
                    <a:pt x="1201356" y="656907"/>
                  </a:lnTo>
                  <a:lnTo>
                    <a:pt x="1212113" y="654672"/>
                  </a:lnTo>
                  <a:lnTo>
                    <a:pt x="1220876" y="648703"/>
                  </a:lnTo>
                  <a:lnTo>
                    <a:pt x="1226769" y="639876"/>
                  </a:lnTo>
                  <a:lnTo>
                    <a:pt x="1228877" y="629094"/>
                  </a:lnTo>
                  <a:close/>
                </a:path>
                <a:path w="9470390" h="956309">
                  <a:moveTo>
                    <a:pt x="1230414" y="922083"/>
                  </a:moveTo>
                  <a:lnTo>
                    <a:pt x="1228178" y="911326"/>
                  </a:lnTo>
                  <a:lnTo>
                    <a:pt x="1222209" y="902563"/>
                  </a:lnTo>
                  <a:lnTo>
                    <a:pt x="1213383" y="896683"/>
                  </a:lnTo>
                  <a:lnTo>
                    <a:pt x="1202601" y="894562"/>
                  </a:lnTo>
                  <a:lnTo>
                    <a:pt x="1191844" y="896797"/>
                  </a:lnTo>
                  <a:lnTo>
                    <a:pt x="1183081" y="902779"/>
                  </a:lnTo>
                  <a:lnTo>
                    <a:pt x="1177201" y="911593"/>
                  </a:lnTo>
                  <a:lnTo>
                    <a:pt x="1175092" y="922375"/>
                  </a:lnTo>
                  <a:lnTo>
                    <a:pt x="1177315" y="933132"/>
                  </a:lnTo>
                  <a:lnTo>
                    <a:pt x="1183297" y="941895"/>
                  </a:lnTo>
                  <a:lnTo>
                    <a:pt x="1192123" y="947775"/>
                  </a:lnTo>
                  <a:lnTo>
                    <a:pt x="1202893" y="949896"/>
                  </a:lnTo>
                  <a:lnTo>
                    <a:pt x="1213650" y="947661"/>
                  </a:lnTo>
                  <a:lnTo>
                    <a:pt x="1222413" y="941692"/>
                  </a:lnTo>
                  <a:lnTo>
                    <a:pt x="1228305" y="932865"/>
                  </a:lnTo>
                  <a:lnTo>
                    <a:pt x="1230414" y="922083"/>
                  </a:lnTo>
                  <a:close/>
                </a:path>
                <a:path w="9470390" h="956309">
                  <a:moveTo>
                    <a:pt x="1520291" y="320509"/>
                  </a:moveTo>
                  <a:lnTo>
                    <a:pt x="1518056" y="309753"/>
                  </a:lnTo>
                  <a:lnTo>
                    <a:pt x="1512074" y="300990"/>
                  </a:lnTo>
                  <a:lnTo>
                    <a:pt x="1503260" y="295109"/>
                  </a:lnTo>
                  <a:lnTo>
                    <a:pt x="1492478" y="293001"/>
                  </a:lnTo>
                  <a:lnTo>
                    <a:pt x="1481721" y="295224"/>
                  </a:lnTo>
                  <a:lnTo>
                    <a:pt x="1472958" y="301205"/>
                  </a:lnTo>
                  <a:lnTo>
                    <a:pt x="1467078" y="310032"/>
                  </a:lnTo>
                  <a:lnTo>
                    <a:pt x="1464957" y="320802"/>
                  </a:lnTo>
                  <a:lnTo>
                    <a:pt x="1467192" y="331558"/>
                  </a:lnTo>
                  <a:lnTo>
                    <a:pt x="1473161" y="340321"/>
                  </a:lnTo>
                  <a:lnTo>
                    <a:pt x="1481988" y="346214"/>
                  </a:lnTo>
                  <a:lnTo>
                    <a:pt x="1492770" y="348322"/>
                  </a:lnTo>
                  <a:lnTo>
                    <a:pt x="1503527" y="346087"/>
                  </a:lnTo>
                  <a:lnTo>
                    <a:pt x="1512290" y="340118"/>
                  </a:lnTo>
                  <a:lnTo>
                    <a:pt x="1518170" y="331292"/>
                  </a:lnTo>
                  <a:lnTo>
                    <a:pt x="1520291" y="320509"/>
                  </a:lnTo>
                  <a:close/>
                </a:path>
                <a:path w="9470390" h="956309">
                  <a:moveTo>
                    <a:pt x="1521866" y="627557"/>
                  </a:moveTo>
                  <a:lnTo>
                    <a:pt x="1519643" y="616800"/>
                  </a:lnTo>
                  <a:lnTo>
                    <a:pt x="1513662" y="608037"/>
                  </a:lnTo>
                  <a:lnTo>
                    <a:pt x="1504835" y="602157"/>
                  </a:lnTo>
                  <a:lnTo>
                    <a:pt x="1494066" y="600036"/>
                  </a:lnTo>
                  <a:lnTo>
                    <a:pt x="1483309" y="602272"/>
                  </a:lnTo>
                  <a:lnTo>
                    <a:pt x="1474546" y="608253"/>
                  </a:lnTo>
                  <a:lnTo>
                    <a:pt x="1468653" y="617080"/>
                  </a:lnTo>
                  <a:lnTo>
                    <a:pt x="1466545" y="627849"/>
                  </a:lnTo>
                  <a:lnTo>
                    <a:pt x="1468780" y="638606"/>
                  </a:lnTo>
                  <a:lnTo>
                    <a:pt x="1474749" y="647369"/>
                  </a:lnTo>
                  <a:lnTo>
                    <a:pt x="1483575" y="653249"/>
                  </a:lnTo>
                  <a:lnTo>
                    <a:pt x="1494358" y="655370"/>
                  </a:lnTo>
                  <a:lnTo>
                    <a:pt x="1505115" y="653135"/>
                  </a:lnTo>
                  <a:lnTo>
                    <a:pt x="1513878" y="647166"/>
                  </a:lnTo>
                  <a:lnTo>
                    <a:pt x="1519758" y="638340"/>
                  </a:lnTo>
                  <a:lnTo>
                    <a:pt x="1521866" y="627557"/>
                  </a:lnTo>
                  <a:close/>
                </a:path>
                <a:path w="9470390" h="956309">
                  <a:moveTo>
                    <a:pt x="1523403" y="920546"/>
                  </a:moveTo>
                  <a:lnTo>
                    <a:pt x="1521180" y="909789"/>
                  </a:lnTo>
                  <a:lnTo>
                    <a:pt x="1515198" y="901026"/>
                  </a:lnTo>
                  <a:lnTo>
                    <a:pt x="1506372" y="895146"/>
                  </a:lnTo>
                  <a:lnTo>
                    <a:pt x="1495590" y="893038"/>
                  </a:lnTo>
                  <a:lnTo>
                    <a:pt x="1484845" y="895261"/>
                  </a:lnTo>
                  <a:lnTo>
                    <a:pt x="1476082" y="901242"/>
                  </a:lnTo>
                  <a:lnTo>
                    <a:pt x="1470190" y="910069"/>
                  </a:lnTo>
                  <a:lnTo>
                    <a:pt x="1468081" y="920838"/>
                  </a:lnTo>
                  <a:lnTo>
                    <a:pt x="1470317" y="931595"/>
                  </a:lnTo>
                  <a:lnTo>
                    <a:pt x="1476286" y="940358"/>
                  </a:lnTo>
                  <a:lnTo>
                    <a:pt x="1485112" y="946238"/>
                  </a:lnTo>
                  <a:lnTo>
                    <a:pt x="1495894" y="948359"/>
                  </a:lnTo>
                  <a:lnTo>
                    <a:pt x="1506651" y="946124"/>
                  </a:lnTo>
                  <a:lnTo>
                    <a:pt x="1515414" y="940155"/>
                  </a:lnTo>
                  <a:lnTo>
                    <a:pt x="1521294" y="931329"/>
                  </a:lnTo>
                  <a:lnTo>
                    <a:pt x="1523403" y="920546"/>
                  </a:lnTo>
                  <a:close/>
                </a:path>
                <a:path w="9470390" h="956309">
                  <a:moveTo>
                    <a:pt x="1813280" y="320509"/>
                  </a:moveTo>
                  <a:lnTo>
                    <a:pt x="1811045" y="309753"/>
                  </a:lnTo>
                  <a:lnTo>
                    <a:pt x="1805076" y="300990"/>
                  </a:lnTo>
                  <a:lnTo>
                    <a:pt x="1796249" y="295109"/>
                  </a:lnTo>
                  <a:lnTo>
                    <a:pt x="1785467" y="293001"/>
                  </a:lnTo>
                  <a:lnTo>
                    <a:pt x="1774710" y="295224"/>
                  </a:lnTo>
                  <a:lnTo>
                    <a:pt x="1765947" y="301205"/>
                  </a:lnTo>
                  <a:lnTo>
                    <a:pt x="1760067" y="310032"/>
                  </a:lnTo>
                  <a:lnTo>
                    <a:pt x="1757946" y="320802"/>
                  </a:lnTo>
                  <a:lnTo>
                    <a:pt x="1760181" y="331558"/>
                  </a:lnTo>
                  <a:lnTo>
                    <a:pt x="1766163" y="340321"/>
                  </a:lnTo>
                  <a:lnTo>
                    <a:pt x="1774977" y="346214"/>
                  </a:lnTo>
                  <a:lnTo>
                    <a:pt x="1785759" y="348322"/>
                  </a:lnTo>
                  <a:lnTo>
                    <a:pt x="1796516" y="346087"/>
                  </a:lnTo>
                  <a:lnTo>
                    <a:pt x="1805279" y="340118"/>
                  </a:lnTo>
                  <a:lnTo>
                    <a:pt x="1811159" y="331292"/>
                  </a:lnTo>
                  <a:lnTo>
                    <a:pt x="1813280" y="320509"/>
                  </a:lnTo>
                  <a:close/>
                </a:path>
                <a:path w="9470390" h="956309">
                  <a:moveTo>
                    <a:pt x="1814855" y="626021"/>
                  </a:moveTo>
                  <a:lnTo>
                    <a:pt x="1812632" y="615264"/>
                  </a:lnTo>
                  <a:lnTo>
                    <a:pt x="1806651" y="606501"/>
                  </a:lnTo>
                  <a:lnTo>
                    <a:pt x="1797824" y="600621"/>
                  </a:lnTo>
                  <a:lnTo>
                    <a:pt x="1787055" y="598500"/>
                  </a:lnTo>
                  <a:lnTo>
                    <a:pt x="1776298" y="600735"/>
                  </a:lnTo>
                  <a:lnTo>
                    <a:pt x="1767535" y="606717"/>
                  </a:lnTo>
                  <a:lnTo>
                    <a:pt x="1761642" y="615530"/>
                  </a:lnTo>
                  <a:lnTo>
                    <a:pt x="1759534" y="626313"/>
                  </a:lnTo>
                  <a:lnTo>
                    <a:pt x="1761769" y="637070"/>
                  </a:lnTo>
                  <a:lnTo>
                    <a:pt x="1767738" y="645833"/>
                  </a:lnTo>
                  <a:lnTo>
                    <a:pt x="1776564" y="651713"/>
                  </a:lnTo>
                  <a:lnTo>
                    <a:pt x="1787347" y="653834"/>
                  </a:lnTo>
                  <a:lnTo>
                    <a:pt x="1798104" y="651598"/>
                  </a:lnTo>
                  <a:lnTo>
                    <a:pt x="1806867" y="645617"/>
                  </a:lnTo>
                  <a:lnTo>
                    <a:pt x="1812747" y="636803"/>
                  </a:lnTo>
                  <a:lnTo>
                    <a:pt x="1814855" y="626021"/>
                  </a:lnTo>
                  <a:close/>
                </a:path>
                <a:path w="9470390" h="956309">
                  <a:moveTo>
                    <a:pt x="1816392" y="919010"/>
                  </a:moveTo>
                  <a:lnTo>
                    <a:pt x="1814169" y="908253"/>
                  </a:lnTo>
                  <a:lnTo>
                    <a:pt x="1808187" y="899490"/>
                  </a:lnTo>
                  <a:lnTo>
                    <a:pt x="1799361" y="893610"/>
                  </a:lnTo>
                  <a:lnTo>
                    <a:pt x="1788591" y="891489"/>
                  </a:lnTo>
                  <a:lnTo>
                    <a:pt x="1777834" y="893724"/>
                  </a:lnTo>
                  <a:lnTo>
                    <a:pt x="1769071" y="899706"/>
                  </a:lnTo>
                  <a:lnTo>
                    <a:pt x="1763179" y="908519"/>
                  </a:lnTo>
                  <a:lnTo>
                    <a:pt x="1761070" y="919302"/>
                  </a:lnTo>
                  <a:lnTo>
                    <a:pt x="1763306" y="930059"/>
                  </a:lnTo>
                  <a:lnTo>
                    <a:pt x="1769275" y="938822"/>
                  </a:lnTo>
                  <a:lnTo>
                    <a:pt x="1778101" y="944702"/>
                  </a:lnTo>
                  <a:lnTo>
                    <a:pt x="1788883" y="946823"/>
                  </a:lnTo>
                  <a:lnTo>
                    <a:pt x="1799640" y="944600"/>
                  </a:lnTo>
                  <a:lnTo>
                    <a:pt x="1808403" y="938618"/>
                  </a:lnTo>
                  <a:lnTo>
                    <a:pt x="1814283" y="929792"/>
                  </a:lnTo>
                  <a:lnTo>
                    <a:pt x="1816392" y="919010"/>
                  </a:lnTo>
                  <a:close/>
                </a:path>
                <a:path w="9470390" h="956309">
                  <a:moveTo>
                    <a:pt x="2106269" y="320509"/>
                  </a:moveTo>
                  <a:lnTo>
                    <a:pt x="2104047" y="309753"/>
                  </a:lnTo>
                  <a:lnTo>
                    <a:pt x="2098065" y="300990"/>
                  </a:lnTo>
                  <a:lnTo>
                    <a:pt x="2089238" y="295109"/>
                  </a:lnTo>
                  <a:lnTo>
                    <a:pt x="2078456" y="293001"/>
                  </a:lnTo>
                  <a:lnTo>
                    <a:pt x="2067699" y="295224"/>
                  </a:lnTo>
                  <a:lnTo>
                    <a:pt x="2058936" y="301205"/>
                  </a:lnTo>
                  <a:lnTo>
                    <a:pt x="2053056" y="310032"/>
                  </a:lnTo>
                  <a:lnTo>
                    <a:pt x="2050935" y="320802"/>
                  </a:lnTo>
                  <a:lnTo>
                    <a:pt x="2053170" y="331558"/>
                  </a:lnTo>
                  <a:lnTo>
                    <a:pt x="2059152" y="340321"/>
                  </a:lnTo>
                  <a:lnTo>
                    <a:pt x="2067966" y="346214"/>
                  </a:lnTo>
                  <a:lnTo>
                    <a:pt x="2078748" y="348322"/>
                  </a:lnTo>
                  <a:lnTo>
                    <a:pt x="2089505" y="346087"/>
                  </a:lnTo>
                  <a:lnTo>
                    <a:pt x="2098268" y="340118"/>
                  </a:lnTo>
                  <a:lnTo>
                    <a:pt x="2104148" y="331292"/>
                  </a:lnTo>
                  <a:lnTo>
                    <a:pt x="2106269" y="320509"/>
                  </a:lnTo>
                  <a:close/>
                </a:path>
                <a:path w="9470390" h="956309">
                  <a:moveTo>
                    <a:pt x="2107857" y="624484"/>
                  </a:moveTo>
                  <a:lnTo>
                    <a:pt x="2105622" y="613727"/>
                  </a:lnTo>
                  <a:lnTo>
                    <a:pt x="2099640" y="604964"/>
                  </a:lnTo>
                  <a:lnTo>
                    <a:pt x="2090826" y="599084"/>
                  </a:lnTo>
                  <a:lnTo>
                    <a:pt x="2080044" y="596963"/>
                  </a:lnTo>
                  <a:lnTo>
                    <a:pt x="2069287" y="599198"/>
                  </a:lnTo>
                  <a:lnTo>
                    <a:pt x="2060524" y="605180"/>
                  </a:lnTo>
                  <a:lnTo>
                    <a:pt x="2054644" y="614006"/>
                  </a:lnTo>
                  <a:lnTo>
                    <a:pt x="2052523" y="624776"/>
                  </a:lnTo>
                  <a:lnTo>
                    <a:pt x="2054758" y="635533"/>
                  </a:lnTo>
                  <a:lnTo>
                    <a:pt x="2060740" y="644296"/>
                  </a:lnTo>
                  <a:lnTo>
                    <a:pt x="2069553" y="650176"/>
                  </a:lnTo>
                  <a:lnTo>
                    <a:pt x="2080336" y="652297"/>
                  </a:lnTo>
                  <a:lnTo>
                    <a:pt x="2091093" y="650062"/>
                  </a:lnTo>
                  <a:lnTo>
                    <a:pt x="2099856" y="644093"/>
                  </a:lnTo>
                  <a:lnTo>
                    <a:pt x="2105736" y="635266"/>
                  </a:lnTo>
                  <a:lnTo>
                    <a:pt x="2107857" y="624484"/>
                  </a:lnTo>
                  <a:close/>
                </a:path>
                <a:path w="9470390" h="956309">
                  <a:moveTo>
                    <a:pt x="2109393" y="917473"/>
                  </a:moveTo>
                  <a:lnTo>
                    <a:pt x="2107158" y="906716"/>
                  </a:lnTo>
                  <a:lnTo>
                    <a:pt x="2101176" y="897953"/>
                  </a:lnTo>
                  <a:lnTo>
                    <a:pt x="2092363" y="892073"/>
                  </a:lnTo>
                  <a:lnTo>
                    <a:pt x="2081580" y="889965"/>
                  </a:lnTo>
                  <a:lnTo>
                    <a:pt x="2070823" y="892187"/>
                  </a:lnTo>
                  <a:lnTo>
                    <a:pt x="2062060" y="898169"/>
                  </a:lnTo>
                  <a:lnTo>
                    <a:pt x="2056180" y="906995"/>
                  </a:lnTo>
                  <a:lnTo>
                    <a:pt x="2054059" y="917765"/>
                  </a:lnTo>
                  <a:lnTo>
                    <a:pt x="2056295" y="928522"/>
                  </a:lnTo>
                  <a:lnTo>
                    <a:pt x="2062264" y="937285"/>
                  </a:lnTo>
                  <a:lnTo>
                    <a:pt x="2071090" y="943165"/>
                  </a:lnTo>
                  <a:lnTo>
                    <a:pt x="2081872" y="945286"/>
                  </a:lnTo>
                  <a:lnTo>
                    <a:pt x="2092629" y="943051"/>
                  </a:lnTo>
                  <a:lnTo>
                    <a:pt x="2101392" y="937082"/>
                  </a:lnTo>
                  <a:lnTo>
                    <a:pt x="2107273" y="928255"/>
                  </a:lnTo>
                  <a:lnTo>
                    <a:pt x="2109393" y="917473"/>
                  </a:lnTo>
                  <a:close/>
                </a:path>
                <a:path w="9470390" h="956309">
                  <a:moveTo>
                    <a:pt x="2399258" y="320509"/>
                  </a:moveTo>
                  <a:lnTo>
                    <a:pt x="2397023" y="309753"/>
                  </a:lnTo>
                  <a:lnTo>
                    <a:pt x="2391054" y="300990"/>
                  </a:lnTo>
                  <a:lnTo>
                    <a:pt x="2382228" y="295109"/>
                  </a:lnTo>
                  <a:lnTo>
                    <a:pt x="2371445" y="293001"/>
                  </a:lnTo>
                  <a:lnTo>
                    <a:pt x="2360688" y="295224"/>
                  </a:lnTo>
                  <a:lnTo>
                    <a:pt x="2351938" y="301205"/>
                  </a:lnTo>
                  <a:lnTo>
                    <a:pt x="2346045" y="310032"/>
                  </a:lnTo>
                  <a:lnTo>
                    <a:pt x="2343937" y="320802"/>
                  </a:lnTo>
                  <a:lnTo>
                    <a:pt x="2346160" y="331558"/>
                  </a:lnTo>
                  <a:lnTo>
                    <a:pt x="2352141" y="340321"/>
                  </a:lnTo>
                  <a:lnTo>
                    <a:pt x="2360968" y="346214"/>
                  </a:lnTo>
                  <a:lnTo>
                    <a:pt x="2371750" y="348322"/>
                  </a:lnTo>
                  <a:lnTo>
                    <a:pt x="2382494" y="346087"/>
                  </a:lnTo>
                  <a:lnTo>
                    <a:pt x="2391257" y="340118"/>
                  </a:lnTo>
                  <a:lnTo>
                    <a:pt x="2397150" y="331292"/>
                  </a:lnTo>
                  <a:lnTo>
                    <a:pt x="2399258" y="320509"/>
                  </a:lnTo>
                  <a:close/>
                </a:path>
                <a:path w="9470390" h="956309">
                  <a:moveTo>
                    <a:pt x="2400846" y="622947"/>
                  </a:moveTo>
                  <a:lnTo>
                    <a:pt x="2398611" y="612190"/>
                  </a:lnTo>
                  <a:lnTo>
                    <a:pt x="2392642" y="603427"/>
                  </a:lnTo>
                  <a:lnTo>
                    <a:pt x="2383815" y="597547"/>
                  </a:lnTo>
                  <a:lnTo>
                    <a:pt x="2373033" y="595426"/>
                  </a:lnTo>
                  <a:lnTo>
                    <a:pt x="2362276" y="597662"/>
                  </a:lnTo>
                  <a:lnTo>
                    <a:pt x="2353513" y="603643"/>
                  </a:lnTo>
                  <a:lnTo>
                    <a:pt x="2347633" y="612457"/>
                  </a:lnTo>
                  <a:lnTo>
                    <a:pt x="2345512" y="623239"/>
                  </a:lnTo>
                  <a:lnTo>
                    <a:pt x="2347747" y="633996"/>
                  </a:lnTo>
                  <a:lnTo>
                    <a:pt x="2353729" y="642759"/>
                  </a:lnTo>
                  <a:lnTo>
                    <a:pt x="2362543" y="648639"/>
                  </a:lnTo>
                  <a:lnTo>
                    <a:pt x="2373325" y="650760"/>
                  </a:lnTo>
                  <a:lnTo>
                    <a:pt x="2384082" y="648525"/>
                  </a:lnTo>
                  <a:lnTo>
                    <a:pt x="2392845" y="642556"/>
                  </a:lnTo>
                  <a:lnTo>
                    <a:pt x="2398725" y="633730"/>
                  </a:lnTo>
                  <a:lnTo>
                    <a:pt x="2400846" y="622947"/>
                  </a:lnTo>
                  <a:close/>
                </a:path>
                <a:path w="9470390" h="956309">
                  <a:moveTo>
                    <a:pt x="2402382" y="915936"/>
                  </a:moveTo>
                  <a:lnTo>
                    <a:pt x="2400147" y="905179"/>
                  </a:lnTo>
                  <a:lnTo>
                    <a:pt x="2394178" y="896416"/>
                  </a:lnTo>
                  <a:lnTo>
                    <a:pt x="2385352" y="890536"/>
                  </a:lnTo>
                  <a:lnTo>
                    <a:pt x="2374569" y="888415"/>
                  </a:lnTo>
                  <a:lnTo>
                    <a:pt x="2363813" y="890651"/>
                  </a:lnTo>
                  <a:lnTo>
                    <a:pt x="2355050" y="896632"/>
                  </a:lnTo>
                  <a:lnTo>
                    <a:pt x="2349169" y="905459"/>
                  </a:lnTo>
                  <a:lnTo>
                    <a:pt x="2347049" y="916228"/>
                  </a:lnTo>
                  <a:lnTo>
                    <a:pt x="2349284" y="926985"/>
                  </a:lnTo>
                  <a:lnTo>
                    <a:pt x="2355265" y="935748"/>
                  </a:lnTo>
                  <a:lnTo>
                    <a:pt x="2364079" y="941628"/>
                  </a:lnTo>
                  <a:lnTo>
                    <a:pt x="2374862" y="943749"/>
                  </a:lnTo>
                  <a:lnTo>
                    <a:pt x="2385618" y="941527"/>
                  </a:lnTo>
                  <a:lnTo>
                    <a:pt x="2394381" y="935545"/>
                  </a:lnTo>
                  <a:lnTo>
                    <a:pt x="2400262" y="926719"/>
                  </a:lnTo>
                  <a:lnTo>
                    <a:pt x="2402382" y="915936"/>
                  </a:lnTo>
                  <a:close/>
                </a:path>
                <a:path w="9470390" h="956309">
                  <a:moveTo>
                    <a:pt x="2693835" y="621411"/>
                  </a:moveTo>
                  <a:lnTo>
                    <a:pt x="2691612" y="610654"/>
                  </a:lnTo>
                  <a:lnTo>
                    <a:pt x="2685631" y="601891"/>
                  </a:lnTo>
                  <a:lnTo>
                    <a:pt x="2676804" y="596011"/>
                  </a:lnTo>
                  <a:lnTo>
                    <a:pt x="2666022" y="593902"/>
                  </a:lnTo>
                  <a:lnTo>
                    <a:pt x="2655265" y="596125"/>
                  </a:lnTo>
                  <a:lnTo>
                    <a:pt x="2646502" y="602107"/>
                  </a:lnTo>
                  <a:lnTo>
                    <a:pt x="2640622" y="610933"/>
                  </a:lnTo>
                  <a:lnTo>
                    <a:pt x="2638501" y="621703"/>
                  </a:lnTo>
                  <a:lnTo>
                    <a:pt x="2640736" y="632460"/>
                  </a:lnTo>
                  <a:lnTo>
                    <a:pt x="2646718" y="641223"/>
                  </a:lnTo>
                  <a:lnTo>
                    <a:pt x="2655544" y="647103"/>
                  </a:lnTo>
                  <a:lnTo>
                    <a:pt x="2666314" y="649224"/>
                  </a:lnTo>
                  <a:lnTo>
                    <a:pt x="2677071" y="646988"/>
                  </a:lnTo>
                  <a:lnTo>
                    <a:pt x="2685834" y="641019"/>
                  </a:lnTo>
                  <a:lnTo>
                    <a:pt x="2691714" y="632193"/>
                  </a:lnTo>
                  <a:lnTo>
                    <a:pt x="2693835" y="621411"/>
                  </a:lnTo>
                  <a:close/>
                </a:path>
                <a:path w="9470390" h="956309">
                  <a:moveTo>
                    <a:pt x="2695371" y="914400"/>
                  </a:moveTo>
                  <a:lnTo>
                    <a:pt x="2693149" y="903643"/>
                  </a:lnTo>
                  <a:lnTo>
                    <a:pt x="2687167" y="894880"/>
                  </a:lnTo>
                  <a:lnTo>
                    <a:pt x="2678341" y="889000"/>
                  </a:lnTo>
                  <a:lnTo>
                    <a:pt x="2667558" y="886891"/>
                  </a:lnTo>
                  <a:lnTo>
                    <a:pt x="2656802" y="889114"/>
                  </a:lnTo>
                  <a:lnTo>
                    <a:pt x="2648039" y="895096"/>
                  </a:lnTo>
                  <a:lnTo>
                    <a:pt x="2642158" y="903922"/>
                  </a:lnTo>
                  <a:lnTo>
                    <a:pt x="2640038" y="914692"/>
                  </a:lnTo>
                  <a:lnTo>
                    <a:pt x="2642273" y="925449"/>
                  </a:lnTo>
                  <a:lnTo>
                    <a:pt x="2648254" y="934212"/>
                  </a:lnTo>
                  <a:lnTo>
                    <a:pt x="2657081" y="940092"/>
                  </a:lnTo>
                  <a:lnTo>
                    <a:pt x="2667851" y="942213"/>
                  </a:lnTo>
                  <a:lnTo>
                    <a:pt x="2678607" y="939977"/>
                  </a:lnTo>
                  <a:lnTo>
                    <a:pt x="2687370" y="934008"/>
                  </a:lnTo>
                  <a:lnTo>
                    <a:pt x="2693251" y="925182"/>
                  </a:lnTo>
                  <a:lnTo>
                    <a:pt x="2695371" y="914400"/>
                  </a:lnTo>
                  <a:close/>
                </a:path>
                <a:path w="9470390" h="956309">
                  <a:moveTo>
                    <a:pt x="2986824" y="619874"/>
                  </a:moveTo>
                  <a:lnTo>
                    <a:pt x="2984601" y="609117"/>
                  </a:lnTo>
                  <a:lnTo>
                    <a:pt x="2978620" y="600354"/>
                  </a:lnTo>
                  <a:lnTo>
                    <a:pt x="2969793" y="594474"/>
                  </a:lnTo>
                  <a:lnTo>
                    <a:pt x="2959011" y="592353"/>
                  </a:lnTo>
                  <a:lnTo>
                    <a:pt x="2948254" y="594588"/>
                  </a:lnTo>
                  <a:lnTo>
                    <a:pt x="2939504" y="600570"/>
                  </a:lnTo>
                  <a:lnTo>
                    <a:pt x="2933611" y="609384"/>
                  </a:lnTo>
                  <a:lnTo>
                    <a:pt x="2931503" y="620166"/>
                  </a:lnTo>
                  <a:lnTo>
                    <a:pt x="2933725" y="630923"/>
                  </a:lnTo>
                  <a:lnTo>
                    <a:pt x="2939707" y="639686"/>
                  </a:lnTo>
                  <a:lnTo>
                    <a:pt x="2948533" y="645566"/>
                  </a:lnTo>
                  <a:lnTo>
                    <a:pt x="2959303" y="647687"/>
                  </a:lnTo>
                  <a:lnTo>
                    <a:pt x="2970060" y="645452"/>
                  </a:lnTo>
                  <a:lnTo>
                    <a:pt x="2978823" y="639483"/>
                  </a:lnTo>
                  <a:lnTo>
                    <a:pt x="2984703" y="630656"/>
                  </a:lnTo>
                  <a:lnTo>
                    <a:pt x="2986824" y="619874"/>
                  </a:lnTo>
                  <a:close/>
                </a:path>
                <a:path w="9470390" h="956309">
                  <a:moveTo>
                    <a:pt x="2988360" y="912863"/>
                  </a:moveTo>
                  <a:lnTo>
                    <a:pt x="2986138" y="902106"/>
                  </a:lnTo>
                  <a:lnTo>
                    <a:pt x="2980156" y="893343"/>
                  </a:lnTo>
                  <a:lnTo>
                    <a:pt x="2971330" y="887463"/>
                  </a:lnTo>
                  <a:lnTo>
                    <a:pt x="2960547" y="885342"/>
                  </a:lnTo>
                  <a:lnTo>
                    <a:pt x="2949803" y="887577"/>
                  </a:lnTo>
                  <a:lnTo>
                    <a:pt x="2941040" y="893559"/>
                  </a:lnTo>
                  <a:lnTo>
                    <a:pt x="2935147" y="902385"/>
                  </a:lnTo>
                  <a:lnTo>
                    <a:pt x="2933039" y="913155"/>
                  </a:lnTo>
                  <a:lnTo>
                    <a:pt x="2935274" y="923912"/>
                  </a:lnTo>
                  <a:lnTo>
                    <a:pt x="2941243" y="932675"/>
                  </a:lnTo>
                  <a:lnTo>
                    <a:pt x="2950070" y="938555"/>
                  </a:lnTo>
                  <a:lnTo>
                    <a:pt x="2960852" y="940676"/>
                  </a:lnTo>
                  <a:lnTo>
                    <a:pt x="2971609" y="938441"/>
                  </a:lnTo>
                  <a:lnTo>
                    <a:pt x="2980359" y="932472"/>
                  </a:lnTo>
                  <a:lnTo>
                    <a:pt x="2986252" y="923645"/>
                  </a:lnTo>
                  <a:lnTo>
                    <a:pt x="2988360" y="912863"/>
                  </a:lnTo>
                  <a:close/>
                </a:path>
                <a:path w="9470390" h="956309">
                  <a:moveTo>
                    <a:pt x="3279813" y="618337"/>
                  </a:moveTo>
                  <a:lnTo>
                    <a:pt x="3277590" y="607580"/>
                  </a:lnTo>
                  <a:lnTo>
                    <a:pt x="3271609" y="598817"/>
                  </a:lnTo>
                  <a:lnTo>
                    <a:pt x="3262782" y="592937"/>
                  </a:lnTo>
                  <a:lnTo>
                    <a:pt x="3252012" y="590816"/>
                  </a:lnTo>
                  <a:lnTo>
                    <a:pt x="3241256" y="593051"/>
                  </a:lnTo>
                  <a:lnTo>
                    <a:pt x="3232493" y="599020"/>
                  </a:lnTo>
                  <a:lnTo>
                    <a:pt x="3226600" y="607847"/>
                  </a:lnTo>
                  <a:lnTo>
                    <a:pt x="3224492" y="618629"/>
                  </a:lnTo>
                  <a:lnTo>
                    <a:pt x="3226727" y="629386"/>
                  </a:lnTo>
                  <a:lnTo>
                    <a:pt x="3232696" y="638149"/>
                  </a:lnTo>
                  <a:lnTo>
                    <a:pt x="3241522" y="644029"/>
                  </a:lnTo>
                  <a:lnTo>
                    <a:pt x="3252305" y="646150"/>
                  </a:lnTo>
                  <a:lnTo>
                    <a:pt x="3263061" y="643915"/>
                  </a:lnTo>
                  <a:lnTo>
                    <a:pt x="3271824" y="637946"/>
                  </a:lnTo>
                  <a:lnTo>
                    <a:pt x="3277705" y="629119"/>
                  </a:lnTo>
                  <a:lnTo>
                    <a:pt x="3279813" y="618337"/>
                  </a:lnTo>
                  <a:close/>
                </a:path>
                <a:path w="9470390" h="956309">
                  <a:moveTo>
                    <a:pt x="3281349" y="911326"/>
                  </a:moveTo>
                  <a:lnTo>
                    <a:pt x="3279127" y="900569"/>
                  </a:lnTo>
                  <a:lnTo>
                    <a:pt x="3273145" y="891819"/>
                  </a:lnTo>
                  <a:lnTo>
                    <a:pt x="3264319" y="885926"/>
                  </a:lnTo>
                  <a:lnTo>
                    <a:pt x="3253549" y="883818"/>
                  </a:lnTo>
                  <a:lnTo>
                    <a:pt x="3242792" y="886053"/>
                  </a:lnTo>
                  <a:lnTo>
                    <a:pt x="3234029" y="892022"/>
                  </a:lnTo>
                  <a:lnTo>
                    <a:pt x="3228149" y="900849"/>
                  </a:lnTo>
                  <a:lnTo>
                    <a:pt x="3226028" y="911631"/>
                  </a:lnTo>
                  <a:lnTo>
                    <a:pt x="3228263" y="922375"/>
                  </a:lnTo>
                  <a:lnTo>
                    <a:pt x="3234232" y="931138"/>
                  </a:lnTo>
                  <a:lnTo>
                    <a:pt x="3243059" y="937018"/>
                  </a:lnTo>
                  <a:lnTo>
                    <a:pt x="3253841" y="939139"/>
                  </a:lnTo>
                  <a:lnTo>
                    <a:pt x="3264598" y="936904"/>
                  </a:lnTo>
                  <a:lnTo>
                    <a:pt x="3273361" y="930935"/>
                  </a:lnTo>
                  <a:lnTo>
                    <a:pt x="3279241" y="922108"/>
                  </a:lnTo>
                  <a:lnTo>
                    <a:pt x="3281349" y="911326"/>
                  </a:lnTo>
                  <a:close/>
                </a:path>
                <a:path w="9470390" h="956309">
                  <a:moveTo>
                    <a:pt x="3589794" y="27520"/>
                  </a:moveTo>
                  <a:lnTo>
                    <a:pt x="3587559" y="16764"/>
                  </a:lnTo>
                  <a:lnTo>
                    <a:pt x="3581590" y="8001"/>
                  </a:lnTo>
                  <a:lnTo>
                    <a:pt x="3572764" y="2120"/>
                  </a:lnTo>
                  <a:lnTo>
                    <a:pt x="3561981" y="0"/>
                  </a:lnTo>
                  <a:lnTo>
                    <a:pt x="3551224" y="2235"/>
                  </a:lnTo>
                  <a:lnTo>
                    <a:pt x="3542461" y="8216"/>
                  </a:lnTo>
                  <a:lnTo>
                    <a:pt x="3536581" y="17043"/>
                  </a:lnTo>
                  <a:lnTo>
                    <a:pt x="3534460" y="27813"/>
                  </a:lnTo>
                  <a:lnTo>
                    <a:pt x="3536696" y="38569"/>
                  </a:lnTo>
                  <a:lnTo>
                    <a:pt x="3542677" y="47332"/>
                  </a:lnTo>
                  <a:lnTo>
                    <a:pt x="3551491" y="53213"/>
                  </a:lnTo>
                  <a:lnTo>
                    <a:pt x="3562273" y="55333"/>
                  </a:lnTo>
                  <a:lnTo>
                    <a:pt x="3573030" y="53098"/>
                  </a:lnTo>
                  <a:lnTo>
                    <a:pt x="3581793" y="47129"/>
                  </a:lnTo>
                  <a:lnTo>
                    <a:pt x="3587673" y="38303"/>
                  </a:lnTo>
                  <a:lnTo>
                    <a:pt x="3589794" y="27520"/>
                  </a:lnTo>
                  <a:close/>
                </a:path>
                <a:path w="9470390" h="956309">
                  <a:moveTo>
                    <a:pt x="3591331" y="320509"/>
                  </a:moveTo>
                  <a:lnTo>
                    <a:pt x="3589096" y="309753"/>
                  </a:lnTo>
                  <a:lnTo>
                    <a:pt x="3583127" y="300990"/>
                  </a:lnTo>
                  <a:lnTo>
                    <a:pt x="3574300" y="295109"/>
                  </a:lnTo>
                  <a:lnTo>
                    <a:pt x="3563518" y="293001"/>
                  </a:lnTo>
                  <a:lnTo>
                    <a:pt x="3552761" y="295224"/>
                  </a:lnTo>
                  <a:lnTo>
                    <a:pt x="3543998" y="301205"/>
                  </a:lnTo>
                  <a:lnTo>
                    <a:pt x="3538118" y="310032"/>
                  </a:lnTo>
                  <a:lnTo>
                    <a:pt x="3535997" y="320802"/>
                  </a:lnTo>
                  <a:lnTo>
                    <a:pt x="3538232" y="331558"/>
                  </a:lnTo>
                  <a:lnTo>
                    <a:pt x="3544214" y="340321"/>
                  </a:lnTo>
                  <a:lnTo>
                    <a:pt x="3553028" y="346214"/>
                  </a:lnTo>
                  <a:lnTo>
                    <a:pt x="3563810" y="348322"/>
                  </a:lnTo>
                  <a:lnTo>
                    <a:pt x="3574567" y="346087"/>
                  </a:lnTo>
                  <a:lnTo>
                    <a:pt x="3583330" y="340118"/>
                  </a:lnTo>
                  <a:lnTo>
                    <a:pt x="3589210" y="331292"/>
                  </a:lnTo>
                  <a:lnTo>
                    <a:pt x="3591331" y="320509"/>
                  </a:lnTo>
                  <a:close/>
                </a:path>
                <a:path w="9470390" h="956309">
                  <a:moveTo>
                    <a:pt x="3592906" y="626275"/>
                  </a:moveTo>
                  <a:lnTo>
                    <a:pt x="3590683" y="615518"/>
                  </a:lnTo>
                  <a:lnTo>
                    <a:pt x="3584714" y="606755"/>
                  </a:lnTo>
                  <a:lnTo>
                    <a:pt x="3575888" y="600875"/>
                  </a:lnTo>
                  <a:lnTo>
                    <a:pt x="3565106" y="598754"/>
                  </a:lnTo>
                  <a:lnTo>
                    <a:pt x="3554349" y="600989"/>
                  </a:lnTo>
                  <a:lnTo>
                    <a:pt x="3545586" y="606971"/>
                  </a:lnTo>
                  <a:lnTo>
                    <a:pt x="3539706" y="615784"/>
                  </a:lnTo>
                  <a:lnTo>
                    <a:pt x="3537585" y="626567"/>
                  </a:lnTo>
                  <a:lnTo>
                    <a:pt x="3539820" y="637324"/>
                  </a:lnTo>
                  <a:lnTo>
                    <a:pt x="3545789" y="646087"/>
                  </a:lnTo>
                  <a:lnTo>
                    <a:pt x="3554615" y="651967"/>
                  </a:lnTo>
                  <a:lnTo>
                    <a:pt x="3565398" y="654088"/>
                  </a:lnTo>
                  <a:lnTo>
                    <a:pt x="3576155" y="651852"/>
                  </a:lnTo>
                  <a:lnTo>
                    <a:pt x="3584918" y="645883"/>
                  </a:lnTo>
                  <a:lnTo>
                    <a:pt x="3590798" y="637057"/>
                  </a:lnTo>
                  <a:lnTo>
                    <a:pt x="3592906" y="626275"/>
                  </a:lnTo>
                  <a:close/>
                </a:path>
                <a:path w="9470390" h="956309">
                  <a:moveTo>
                    <a:pt x="3594455" y="919264"/>
                  </a:moveTo>
                  <a:lnTo>
                    <a:pt x="3592220" y="908507"/>
                  </a:lnTo>
                  <a:lnTo>
                    <a:pt x="3586238" y="899744"/>
                  </a:lnTo>
                  <a:lnTo>
                    <a:pt x="3577425" y="893864"/>
                  </a:lnTo>
                  <a:lnTo>
                    <a:pt x="3566642" y="891755"/>
                  </a:lnTo>
                  <a:lnTo>
                    <a:pt x="3555885" y="893978"/>
                  </a:lnTo>
                  <a:lnTo>
                    <a:pt x="3547122" y="899960"/>
                  </a:lnTo>
                  <a:lnTo>
                    <a:pt x="3541242" y="908786"/>
                  </a:lnTo>
                  <a:lnTo>
                    <a:pt x="3539121" y="919556"/>
                  </a:lnTo>
                  <a:lnTo>
                    <a:pt x="3541357" y="930313"/>
                  </a:lnTo>
                  <a:lnTo>
                    <a:pt x="3547326" y="939076"/>
                  </a:lnTo>
                  <a:lnTo>
                    <a:pt x="3556152" y="944956"/>
                  </a:lnTo>
                  <a:lnTo>
                    <a:pt x="3566934" y="947077"/>
                  </a:lnTo>
                  <a:lnTo>
                    <a:pt x="3577691" y="944854"/>
                  </a:lnTo>
                  <a:lnTo>
                    <a:pt x="3586454" y="938872"/>
                  </a:lnTo>
                  <a:lnTo>
                    <a:pt x="3592334" y="930046"/>
                  </a:lnTo>
                  <a:lnTo>
                    <a:pt x="3594455" y="919264"/>
                  </a:lnTo>
                  <a:close/>
                </a:path>
                <a:path w="9470390" h="956309">
                  <a:moveTo>
                    <a:pt x="3857587" y="54851"/>
                  </a:moveTo>
                  <a:lnTo>
                    <a:pt x="3842804" y="47904"/>
                  </a:lnTo>
                  <a:lnTo>
                    <a:pt x="3833101" y="43573"/>
                  </a:lnTo>
                  <a:lnTo>
                    <a:pt x="3835666" y="47332"/>
                  </a:lnTo>
                  <a:lnTo>
                    <a:pt x="3844493" y="53213"/>
                  </a:lnTo>
                  <a:lnTo>
                    <a:pt x="3855262" y="55333"/>
                  </a:lnTo>
                  <a:lnTo>
                    <a:pt x="3857587" y="54851"/>
                  </a:lnTo>
                  <a:close/>
                </a:path>
                <a:path w="9470390" h="956309">
                  <a:moveTo>
                    <a:pt x="3884320" y="320509"/>
                  </a:moveTo>
                  <a:lnTo>
                    <a:pt x="3882085" y="309753"/>
                  </a:lnTo>
                  <a:lnTo>
                    <a:pt x="3876116" y="300990"/>
                  </a:lnTo>
                  <a:lnTo>
                    <a:pt x="3867289" y="295109"/>
                  </a:lnTo>
                  <a:lnTo>
                    <a:pt x="3856507" y="293001"/>
                  </a:lnTo>
                  <a:lnTo>
                    <a:pt x="3845750" y="295224"/>
                  </a:lnTo>
                  <a:lnTo>
                    <a:pt x="3836987" y="301205"/>
                  </a:lnTo>
                  <a:lnTo>
                    <a:pt x="3831107" y="310032"/>
                  </a:lnTo>
                  <a:lnTo>
                    <a:pt x="3828999" y="320802"/>
                  </a:lnTo>
                  <a:lnTo>
                    <a:pt x="3831221" y="331558"/>
                  </a:lnTo>
                  <a:lnTo>
                    <a:pt x="3837203" y="340321"/>
                  </a:lnTo>
                  <a:lnTo>
                    <a:pt x="3846030" y="346214"/>
                  </a:lnTo>
                  <a:lnTo>
                    <a:pt x="3856812" y="348322"/>
                  </a:lnTo>
                  <a:lnTo>
                    <a:pt x="3867556" y="346087"/>
                  </a:lnTo>
                  <a:lnTo>
                    <a:pt x="3876319" y="340118"/>
                  </a:lnTo>
                  <a:lnTo>
                    <a:pt x="3882212" y="331292"/>
                  </a:lnTo>
                  <a:lnTo>
                    <a:pt x="3884320" y="320509"/>
                  </a:lnTo>
                  <a:close/>
                </a:path>
                <a:path w="9470390" h="956309">
                  <a:moveTo>
                    <a:pt x="3885908" y="624738"/>
                  </a:moveTo>
                  <a:lnTo>
                    <a:pt x="3883672" y="613981"/>
                  </a:lnTo>
                  <a:lnTo>
                    <a:pt x="3877703" y="605218"/>
                  </a:lnTo>
                  <a:lnTo>
                    <a:pt x="3868877" y="599338"/>
                  </a:lnTo>
                  <a:lnTo>
                    <a:pt x="3858095" y="597230"/>
                  </a:lnTo>
                  <a:lnTo>
                    <a:pt x="3847338" y="599452"/>
                  </a:lnTo>
                  <a:lnTo>
                    <a:pt x="3838575" y="605434"/>
                  </a:lnTo>
                  <a:lnTo>
                    <a:pt x="3832695" y="614260"/>
                  </a:lnTo>
                  <a:lnTo>
                    <a:pt x="3830574" y="625030"/>
                  </a:lnTo>
                  <a:lnTo>
                    <a:pt x="3832809" y="635787"/>
                  </a:lnTo>
                  <a:lnTo>
                    <a:pt x="3838791" y="644550"/>
                  </a:lnTo>
                  <a:lnTo>
                    <a:pt x="3847604" y="650430"/>
                  </a:lnTo>
                  <a:lnTo>
                    <a:pt x="3858387" y="652551"/>
                  </a:lnTo>
                  <a:lnTo>
                    <a:pt x="3869144" y="650316"/>
                  </a:lnTo>
                  <a:lnTo>
                    <a:pt x="3877907" y="644347"/>
                  </a:lnTo>
                  <a:lnTo>
                    <a:pt x="3883787" y="635520"/>
                  </a:lnTo>
                  <a:lnTo>
                    <a:pt x="3885908" y="624738"/>
                  </a:lnTo>
                  <a:close/>
                </a:path>
                <a:path w="9470390" h="956309">
                  <a:moveTo>
                    <a:pt x="3887444" y="917727"/>
                  </a:moveTo>
                  <a:lnTo>
                    <a:pt x="3885209" y="906970"/>
                  </a:lnTo>
                  <a:lnTo>
                    <a:pt x="3879227" y="898220"/>
                  </a:lnTo>
                  <a:lnTo>
                    <a:pt x="3870414" y="892327"/>
                  </a:lnTo>
                  <a:lnTo>
                    <a:pt x="3859631" y="890219"/>
                  </a:lnTo>
                  <a:lnTo>
                    <a:pt x="3848874" y="892454"/>
                  </a:lnTo>
                  <a:lnTo>
                    <a:pt x="3840111" y="898423"/>
                  </a:lnTo>
                  <a:lnTo>
                    <a:pt x="3834231" y="907249"/>
                  </a:lnTo>
                  <a:lnTo>
                    <a:pt x="3832110" y="918032"/>
                  </a:lnTo>
                  <a:lnTo>
                    <a:pt x="3834346" y="928776"/>
                  </a:lnTo>
                  <a:lnTo>
                    <a:pt x="3840327" y="937539"/>
                  </a:lnTo>
                  <a:lnTo>
                    <a:pt x="3849141" y="943432"/>
                  </a:lnTo>
                  <a:lnTo>
                    <a:pt x="3859923" y="945540"/>
                  </a:lnTo>
                  <a:lnTo>
                    <a:pt x="3870680" y="943305"/>
                  </a:lnTo>
                  <a:lnTo>
                    <a:pt x="3879443" y="937336"/>
                  </a:lnTo>
                  <a:lnTo>
                    <a:pt x="3885323" y="928509"/>
                  </a:lnTo>
                  <a:lnTo>
                    <a:pt x="3887444" y="917727"/>
                  </a:lnTo>
                  <a:close/>
                </a:path>
                <a:path w="9470390" h="956309">
                  <a:moveTo>
                    <a:pt x="4177309" y="320509"/>
                  </a:moveTo>
                  <a:lnTo>
                    <a:pt x="4175087" y="309753"/>
                  </a:lnTo>
                  <a:lnTo>
                    <a:pt x="4169105" y="300990"/>
                  </a:lnTo>
                  <a:lnTo>
                    <a:pt x="4160278" y="295109"/>
                  </a:lnTo>
                  <a:lnTo>
                    <a:pt x="4149509" y="293001"/>
                  </a:lnTo>
                  <a:lnTo>
                    <a:pt x="4138752" y="295224"/>
                  </a:lnTo>
                  <a:lnTo>
                    <a:pt x="4129989" y="301205"/>
                  </a:lnTo>
                  <a:lnTo>
                    <a:pt x="4124096" y="310032"/>
                  </a:lnTo>
                  <a:lnTo>
                    <a:pt x="4121988" y="320802"/>
                  </a:lnTo>
                  <a:lnTo>
                    <a:pt x="4124223" y="331558"/>
                  </a:lnTo>
                  <a:lnTo>
                    <a:pt x="4130192" y="340321"/>
                  </a:lnTo>
                  <a:lnTo>
                    <a:pt x="4139019" y="346214"/>
                  </a:lnTo>
                  <a:lnTo>
                    <a:pt x="4149801" y="348322"/>
                  </a:lnTo>
                  <a:lnTo>
                    <a:pt x="4160558" y="346087"/>
                  </a:lnTo>
                  <a:lnTo>
                    <a:pt x="4169321" y="340118"/>
                  </a:lnTo>
                  <a:lnTo>
                    <a:pt x="4175201" y="331292"/>
                  </a:lnTo>
                  <a:lnTo>
                    <a:pt x="4177309" y="320509"/>
                  </a:lnTo>
                  <a:close/>
                </a:path>
                <a:path w="9470390" h="956309">
                  <a:moveTo>
                    <a:pt x="4178897" y="623201"/>
                  </a:moveTo>
                  <a:lnTo>
                    <a:pt x="4176661" y="612444"/>
                  </a:lnTo>
                  <a:lnTo>
                    <a:pt x="4170692" y="603681"/>
                  </a:lnTo>
                  <a:lnTo>
                    <a:pt x="4161866" y="597801"/>
                  </a:lnTo>
                  <a:lnTo>
                    <a:pt x="4151084" y="595680"/>
                  </a:lnTo>
                  <a:lnTo>
                    <a:pt x="4140327" y="597916"/>
                  </a:lnTo>
                  <a:lnTo>
                    <a:pt x="4131564" y="603897"/>
                  </a:lnTo>
                  <a:lnTo>
                    <a:pt x="4125684" y="612724"/>
                  </a:lnTo>
                  <a:lnTo>
                    <a:pt x="4123563" y="623493"/>
                  </a:lnTo>
                  <a:lnTo>
                    <a:pt x="4125798" y="634250"/>
                  </a:lnTo>
                  <a:lnTo>
                    <a:pt x="4131780" y="643013"/>
                  </a:lnTo>
                  <a:lnTo>
                    <a:pt x="4140593" y="648893"/>
                  </a:lnTo>
                  <a:lnTo>
                    <a:pt x="4151376" y="651014"/>
                  </a:lnTo>
                  <a:lnTo>
                    <a:pt x="4162133" y="648792"/>
                  </a:lnTo>
                  <a:lnTo>
                    <a:pt x="4170896" y="642810"/>
                  </a:lnTo>
                  <a:lnTo>
                    <a:pt x="4176776" y="633984"/>
                  </a:lnTo>
                  <a:lnTo>
                    <a:pt x="4178897" y="623201"/>
                  </a:lnTo>
                  <a:close/>
                </a:path>
                <a:path w="9470390" h="956309">
                  <a:moveTo>
                    <a:pt x="4180433" y="916190"/>
                  </a:moveTo>
                  <a:lnTo>
                    <a:pt x="4178211" y="905433"/>
                  </a:lnTo>
                  <a:lnTo>
                    <a:pt x="4172229" y="896670"/>
                  </a:lnTo>
                  <a:lnTo>
                    <a:pt x="4163403" y="890790"/>
                  </a:lnTo>
                  <a:lnTo>
                    <a:pt x="4152620" y="888682"/>
                  </a:lnTo>
                  <a:lnTo>
                    <a:pt x="4141863" y="890905"/>
                  </a:lnTo>
                  <a:lnTo>
                    <a:pt x="4133100" y="896886"/>
                  </a:lnTo>
                  <a:lnTo>
                    <a:pt x="4127220" y="905713"/>
                  </a:lnTo>
                  <a:lnTo>
                    <a:pt x="4125099" y="916482"/>
                  </a:lnTo>
                  <a:lnTo>
                    <a:pt x="4127335" y="927239"/>
                  </a:lnTo>
                  <a:lnTo>
                    <a:pt x="4133316" y="936002"/>
                  </a:lnTo>
                  <a:lnTo>
                    <a:pt x="4142130" y="941882"/>
                  </a:lnTo>
                  <a:lnTo>
                    <a:pt x="4152912" y="944003"/>
                  </a:lnTo>
                  <a:lnTo>
                    <a:pt x="4163669" y="941781"/>
                  </a:lnTo>
                  <a:lnTo>
                    <a:pt x="4172432" y="935799"/>
                  </a:lnTo>
                  <a:lnTo>
                    <a:pt x="4178312" y="926973"/>
                  </a:lnTo>
                  <a:lnTo>
                    <a:pt x="4180433" y="916190"/>
                  </a:lnTo>
                  <a:close/>
                </a:path>
                <a:path w="9470390" h="956309">
                  <a:moveTo>
                    <a:pt x="4471886" y="621665"/>
                  </a:moveTo>
                  <a:lnTo>
                    <a:pt x="4469663" y="610908"/>
                  </a:lnTo>
                  <a:lnTo>
                    <a:pt x="4463681" y="602145"/>
                  </a:lnTo>
                  <a:lnTo>
                    <a:pt x="4454855" y="596265"/>
                  </a:lnTo>
                  <a:lnTo>
                    <a:pt x="4444073" y="594156"/>
                  </a:lnTo>
                  <a:lnTo>
                    <a:pt x="4433316" y="596379"/>
                  </a:lnTo>
                  <a:lnTo>
                    <a:pt x="4424565" y="602361"/>
                  </a:lnTo>
                  <a:lnTo>
                    <a:pt x="4418673" y="611187"/>
                  </a:lnTo>
                  <a:lnTo>
                    <a:pt x="4416564" y="621957"/>
                  </a:lnTo>
                  <a:lnTo>
                    <a:pt x="4418787" y="632714"/>
                  </a:lnTo>
                  <a:lnTo>
                    <a:pt x="4424769" y="641477"/>
                  </a:lnTo>
                  <a:lnTo>
                    <a:pt x="4433595" y="647357"/>
                  </a:lnTo>
                  <a:lnTo>
                    <a:pt x="4444365" y="649478"/>
                  </a:lnTo>
                  <a:lnTo>
                    <a:pt x="4455122" y="647242"/>
                  </a:lnTo>
                  <a:lnTo>
                    <a:pt x="4463885" y="641273"/>
                  </a:lnTo>
                  <a:lnTo>
                    <a:pt x="4469765" y="632447"/>
                  </a:lnTo>
                  <a:lnTo>
                    <a:pt x="4471886" y="621665"/>
                  </a:lnTo>
                  <a:close/>
                </a:path>
                <a:path w="9470390" h="956309">
                  <a:moveTo>
                    <a:pt x="4473422" y="914654"/>
                  </a:moveTo>
                  <a:lnTo>
                    <a:pt x="4471200" y="903909"/>
                  </a:lnTo>
                  <a:lnTo>
                    <a:pt x="4465218" y="895146"/>
                  </a:lnTo>
                  <a:lnTo>
                    <a:pt x="4456392" y="889254"/>
                  </a:lnTo>
                  <a:lnTo>
                    <a:pt x="4445609" y="887145"/>
                  </a:lnTo>
                  <a:lnTo>
                    <a:pt x="4434852" y="889381"/>
                  </a:lnTo>
                  <a:lnTo>
                    <a:pt x="4426102" y="895350"/>
                  </a:lnTo>
                  <a:lnTo>
                    <a:pt x="4420209" y="904176"/>
                  </a:lnTo>
                  <a:lnTo>
                    <a:pt x="4418088" y="914958"/>
                  </a:lnTo>
                  <a:lnTo>
                    <a:pt x="4420324" y="925703"/>
                  </a:lnTo>
                  <a:lnTo>
                    <a:pt x="4426305" y="934466"/>
                  </a:lnTo>
                  <a:lnTo>
                    <a:pt x="4435132" y="940346"/>
                  </a:lnTo>
                  <a:lnTo>
                    <a:pt x="4445901" y="942467"/>
                  </a:lnTo>
                  <a:lnTo>
                    <a:pt x="4456658" y="940244"/>
                  </a:lnTo>
                  <a:lnTo>
                    <a:pt x="4465421" y="934262"/>
                  </a:lnTo>
                  <a:lnTo>
                    <a:pt x="4471301" y="925436"/>
                  </a:lnTo>
                  <a:lnTo>
                    <a:pt x="4473422" y="914654"/>
                  </a:lnTo>
                  <a:close/>
                </a:path>
                <a:path w="9470390" h="956309">
                  <a:moveTo>
                    <a:pt x="4764875" y="620128"/>
                  </a:moveTo>
                  <a:lnTo>
                    <a:pt x="4762652" y="609371"/>
                  </a:lnTo>
                  <a:lnTo>
                    <a:pt x="4756670" y="600608"/>
                  </a:lnTo>
                  <a:lnTo>
                    <a:pt x="4747844" y="594728"/>
                  </a:lnTo>
                  <a:lnTo>
                    <a:pt x="4737074" y="592607"/>
                  </a:lnTo>
                  <a:lnTo>
                    <a:pt x="4726317" y="594842"/>
                  </a:lnTo>
                  <a:lnTo>
                    <a:pt x="4717554" y="600824"/>
                  </a:lnTo>
                  <a:lnTo>
                    <a:pt x="4711662" y="609650"/>
                  </a:lnTo>
                  <a:lnTo>
                    <a:pt x="4709553" y="620420"/>
                  </a:lnTo>
                  <a:lnTo>
                    <a:pt x="4711789" y="631177"/>
                  </a:lnTo>
                  <a:lnTo>
                    <a:pt x="4717758" y="639940"/>
                  </a:lnTo>
                  <a:lnTo>
                    <a:pt x="4726584" y="645820"/>
                  </a:lnTo>
                  <a:lnTo>
                    <a:pt x="4737366" y="647941"/>
                  </a:lnTo>
                  <a:lnTo>
                    <a:pt x="4748123" y="645706"/>
                  </a:lnTo>
                  <a:lnTo>
                    <a:pt x="4756886" y="639737"/>
                  </a:lnTo>
                  <a:lnTo>
                    <a:pt x="4762766" y="630910"/>
                  </a:lnTo>
                  <a:lnTo>
                    <a:pt x="4764875" y="620128"/>
                  </a:lnTo>
                  <a:close/>
                </a:path>
                <a:path w="9470390" h="956309">
                  <a:moveTo>
                    <a:pt x="4766411" y="913117"/>
                  </a:moveTo>
                  <a:lnTo>
                    <a:pt x="4764189" y="902360"/>
                  </a:lnTo>
                  <a:lnTo>
                    <a:pt x="4758207" y="893597"/>
                  </a:lnTo>
                  <a:lnTo>
                    <a:pt x="4749381" y="887717"/>
                  </a:lnTo>
                  <a:lnTo>
                    <a:pt x="4738611" y="885609"/>
                  </a:lnTo>
                  <a:lnTo>
                    <a:pt x="4727854" y="887831"/>
                  </a:lnTo>
                  <a:lnTo>
                    <a:pt x="4719091" y="893813"/>
                  </a:lnTo>
                  <a:lnTo>
                    <a:pt x="4713198" y="902639"/>
                  </a:lnTo>
                  <a:lnTo>
                    <a:pt x="4711090" y="913409"/>
                  </a:lnTo>
                  <a:lnTo>
                    <a:pt x="4713325" y="924166"/>
                  </a:lnTo>
                  <a:lnTo>
                    <a:pt x="4719294" y="932929"/>
                  </a:lnTo>
                  <a:lnTo>
                    <a:pt x="4728121" y="938822"/>
                  </a:lnTo>
                  <a:lnTo>
                    <a:pt x="4738903" y="940930"/>
                  </a:lnTo>
                  <a:lnTo>
                    <a:pt x="4749660" y="938707"/>
                  </a:lnTo>
                  <a:lnTo>
                    <a:pt x="4758423" y="932726"/>
                  </a:lnTo>
                  <a:lnTo>
                    <a:pt x="4764303" y="923899"/>
                  </a:lnTo>
                  <a:lnTo>
                    <a:pt x="4766411" y="913117"/>
                  </a:lnTo>
                  <a:close/>
                </a:path>
                <a:path w="9470390" h="956309">
                  <a:moveTo>
                    <a:pt x="5057864" y="618591"/>
                  </a:moveTo>
                  <a:lnTo>
                    <a:pt x="5055641" y="607834"/>
                  </a:lnTo>
                  <a:lnTo>
                    <a:pt x="5049672" y="599071"/>
                  </a:lnTo>
                  <a:lnTo>
                    <a:pt x="5040833" y="593191"/>
                  </a:lnTo>
                  <a:lnTo>
                    <a:pt x="5030063" y="591083"/>
                  </a:lnTo>
                  <a:lnTo>
                    <a:pt x="5019306" y="593305"/>
                  </a:lnTo>
                  <a:lnTo>
                    <a:pt x="5010543" y="599287"/>
                  </a:lnTo>
                  <a:lnTo>
                    <a:pt x="5004663" y="608114"/>
                  </a:lnTo>
                  <a:lnTo>
                    <a:pt x="5002542" y="618883"/>
                  </a:lnTo>
                  <a:lnTo>
                    <a:pt x="5004778" y="629640"/>
                  </a:lnTo>
                  <a:lnTo>
                    <a:pt x="5010747" y="638403"/>
                  </a:lnTo>
                  <a:lnTo>
                    <a:pt x="5019573" y="644283"/>
                  </a:lnTo>
                  <a:lnTo>
                    <a:pt x="5030355" y="646404"/>
                  </a:lnTo>
                  <a:lnTo>
                    <a:pt x="5041112" y="644169"/>
                  </a:lnTo>
                  <a:lnTo>
                    <a:pt x="5049875" y="638200"/>
                  </a:lnTo>
                  <a:lnTo>
                    <a:pt x="5055755" y="629373"/>
                  </a:lnTo>
                  <a:lnTo>
                    <a:pt x="5057864" y="618591"/>
                  </a:lnTo>
                  <a:close/>
                </a:path>
                <a:path w="9470390" h="956309">
                  <a:moveTo>
                    <a:pt x="5059400" y="911593"/>
                  </a:moveTo>
                  <a:lnTo>
                    <a:pt x="5057178" y="900836"/>
                  </a:lnTo>
                  <a:lnTo>
                    <a:pt x="5051196" y="892073"/>
                  </a:lnTo>
                  <a:lnTo>
                    <a:pt x="5042370" y="886180"/>
                  </a:lnTo>
                  <a:lnTo>
                    <a:pt x="5031600" y="884072"/>
                  </a:lnTo>
                  <a:lnTo>
                    <a:pt x="5020843" y="886307"/>
                  </a:lnTo>
                  <a:lnTo>
                    <a:pt x="5012080" y="892276"/>
                  </a:lnTo>
                  <a:lnTo>
                    <a:pt x="5006187" y="901103"/>
                  </a:lnTo>
                  <a:lnTo>
                    <a:pt x="5004079" y="911885"/>
                  </a:lnTo>
                  <a:lnTo>
                    <a:pt x="5006314" y="922629"/>
                  </a:lnTo>
                  <a:lnTo>
                    <a:pt x="5012283" y="931392"/>
                  </a:lnTo>
                  <a:lnTo>
                    <a:pt x="5021110" y="937272"/>
                  </a:lnTo>
                  <a:lnTo>
                    <a:pt x="5031892" y="939393"/>
                  </a:lnTo>
                  <a:lnTo>
                    <a:pt x="5042649" y="937171"/>
                  </a:lnTo>
                  <a:lnTo>
                    <a:pt x="5051412" y="931189"/>
                  </a:lnTo>
                  <a:lnTo>
                    <a:pt x="5057292" y="922362"/>
                  </a:lnTo>
                  <a:lnTo>
                    <a:pt x="5059400" y="911593"/>
                  </a:lnTo>
                  <a:close/>
                </a:path>
                <a:path w="9470390" h="956309">
                  <a:moveTo>
                    <a:pt x="5350865" y="617054"/>
                  </a:moveTo>
                  <a:lnTo>
                    <a:pt x="5348630" y="606298"/>
                  </a:lnTo>
                  <a:lnTo>
                    <a:pt x="5342661" y="597535"/>
                  </a:lnTo>
                  <a:lnTo>
                    <a:pt x="5333835" y="591654"/>
                  </a:lnTo>
                  <a:lnTo>
                    <a:pt x="5323052" y="589546"/>
                  </a:lnTo>
                  <a:lnTo>
                    <a:pt x="5312295" y="591769"/>
                  </a:lnTo>
                  <a:lnTo>
                    <a:pt x="5303532" y="597750"/>
                  </a:lnTo>
                  <a:lnTo>
                    <a:pt x="5297652" y="606577"/>
                  </a:lnTo>
                  <a:lnTo>
                    <a:pt x="5295531" y="617347"/>
                  </a:lnTo>
                  <a:lnTo>
                    <a:pt x="5297767" y="628103"/>
                  </a:lnTo>
                  <a:lnTo>
                    <a:pt x="5303736" y="636866"/>
                  </a:lnTo>
                  <a:lnTo>
                    <a:pt x="5312562" y="642747"/>
                  </a:lnTo>
                  <a:lnTo>
                    <a:pt x="5323344" y="644867"/>
                  </a:lnTo>
                  <a:lnTo>
                    <a:pt x="5334101" y="642632"/>
                  </a:lnTo>
                  <a:lnTo>
                    <a:pt x="5342864" y="636663"/>
                  </a:lnTo>
                  <a:lnTo>
                    <a:pt x="5348744" y="627837"/>
                  </a:lnTo>
                  <a:lnTo>
                    <a:pt x="5350865" y="617054"/>
                  </a:lnTo>
                  <a:close/>
                </a:path>
                <a:path w="9470390" h="956309">
                  <a:moveTo>
                    <a:pt x="5352402" y="910043"/>
                  </a:moveTo>
                  <a:lnTo>
                    <a:pt x="5350167" y="899287"/>
                  </a:lnTo>
                  <a:lnTo>
                    <a:pt x="5344198" y="890524"/>
                  </a:lnTo>
                  <a:lnTo>
                    <a:pt x="5335371" y="884643"/>
                  </a:lnTo>
                  <a:lnTo>
                    <a:pt x="5324589" y="882535"/>
                  </a:lnTo>
                  <a:lnTo>
                    <a:pt x="5313832" y="884758"/>
                  </a:lnTo>
                  <a:lnTo>
                    <a:pt x="5305069" y="890739"/>
                  </a:lnTo>
                  <a:lnTo>
                    <a:pt x="5299189" y="899566"/>
                  </a:lnTo>
                  <a:lnTo>
                    <a:pt x="5297068" y="910336"/>
                  </a:lnTo>
                  <a:lnTo>
                    <a:pt x="5299303" y="921092"/>
                  </a:lnTo>
                  <a:lnTo>
                    <a:pt x="5305272" y="929855"/>
                  </a:lnTo>
                  <a:lnTo>
                    <a:pt x="5314099" y="935748"/>
                  </a:lnTo>
                  <a:lnTo>
                    <a:pt x="5324881" y="937856"/>
                  </a:lnTo>
                  <a:lnTo>
                    <a:pt x="5335638" y="935634"/>
                  </a:lnTo>
                  <a:lnTo>
                    <a:pt x="5344401" y="929652"/>
                  </a:lnTo>
                  <a:lnTo>
                    <a:pt x="5350281" y="920826"/>
                  </a:lnTo>
                  <a:lnTo>
                    <a:pt x="5352402" y="910043"/>
                  </a:lnTo>
                  <a:close/>
                </a:path>
                <a:path w="9470390" h="956309">
                  <a:moveTo>
                    <a:pt x="5643854" y="615530"/>
                  </a:moveTo>
                  <a:lnTo>
                    <a:pt x="5641619" y="604774"/>
                  </a:lnTo>
                  <a:lnTo>
                    <a:pt x="5635650" y="596011"/>
                  </a:lnTo>
                  <a:lnTo>
                    <a:pt x="5626824" y="590118"/>
                  </a:lnTo>
                  <a:lnTo>
                    <a:pt x="5616041" y="588010"/>
                  </a:lnTo>
                  <a:lnTo>
                    <a:pt x="5605284" y="590232"/>
                  </a:lnTo>
                  <a:lnTo>
                    <a:pt x="5596521" y="596214"/>
                  </a:lnTo>
                  <a:lnTo>
                    <a:pt x="5590641" y="605040"/>
                  </a:lnTo>
                  <a:lnTo>
                    <a:pt x="5588520" y="615823"/>
                  </a:lnTo>
                  <a:lnTo>
                    <a:pt x="5590756" y="626567"/>
                  </a:lnTo>
                  <a:lnTo>
                    <a:pt x="5596737" y="635330"/>
                  </a:lnTo>
                  <a:lnTo>
                    <a:pt x="5605551" y="641210"/>
                  </a:lnTo>
                  <a:lnTo>
                    <a:pt x="5616333" y="643331"/>
                  </a:lnTo>
                  <a:lnTo>
                    <a:pt x="5627090" y="641108"/>
                  </a:lnTo>
                  <a:lnTo>
                    <a:pt x="5635853" y="635127"/>
                  </a:lnTo>
                  <a:lnTo>
                    <a:pt x="5641733" y="626300"/>
                  </a:lnTo>
                  <a:lnTo>
                    <a:pt x="5643854" y="615530"/>
                  </a:lnTo>
                  <a:close/>
                </a:path>
                <a:path w="9470390" h="956309">
                  <a:moveTo>
                    <a:pt x="5645391" y="908519"/>
                  </a:moveTo>
                  <a:lnTo>
                    <a:pt x="5643156" y="897763"/>
                  </a:lnTo>
                  <a:lnTo>
                    <a:pt x="5637187" y="889000"/>
                  </a:lnTo>
                  <a:lnTo>
                    <a:pt x="5628360" y="883107"/>
                  </a:lnTo>
                  <a:lnTo>
                    <a:pt x="5617578" y="880999"/>
                  </a:lnTo>
                  <a:lnTo>
                    <a:pt x="5606821" y="883234"/>
                  </a:lnTo>
                  <a:lnTo>
                    <a:pt x="5598058" y="889203"/>
                  </a:lnTo>
                  <a:lnTo>
                    <a:pt x="5592178" y="898029"/>
                  </a:lnTo>
                  <a:lnTo>
                    <a:pt x="5590057" y="908812"/>
                  </a:lnTo>
                  <a:lnTo>
                    <a:pt x="5592292" y="919568"/>
                  </a:lnTo>
                  <a:lnTo>
                    <a:pt x="5598274" y="928319"/>
                  </a:lnTo>
                  <a:lnTo>
                    <a:pt x="5607088" y="934199"/>
                  </a:lnTo>
                  <a:lnTo>
                    <a:pt x="5617870" y="936320"/>
                  </a:lnTo>
                  <a:lnTo>
                    <a:pt x="5628627" y="934097"/>
                  </a:lnTo>
                  <a:lnTo>
                    <a:pt x="5637390" y="928116"/>
                  </a:lnTo>
                  <a:lnTo>
                    <a:pt x="5643270" y="919289"/>
                  </a:lnTo>
                  <a:lnTo>
                    <a:pt x="5645391" y="908519"/>
                  </a:lnTo>
                  <a:close/>
                </a:path>
                <a:path w="9470390" h="956309">
                  <a:moveTo>
                    <a:pt x="5936843" y="613981"/>
                  </a:moveTo>
                  <a:lnTo>
                    <a:pt x="5934621" y="603224"/>
                  </a:lnTo>
                  <a:lnTo>
                    <a:pt x="5928639" y="594461"/>
                  </a:lnTo>
                  <a:lnTo>
                    <a:pt x="5919813" y="588581"/>
                  </a:lnTo>
                  <a:lnTo>
                    <a:pt x="5909030" y="586473"/>
                  </a:lnTo>
                  <a:lnTo>
                    <a:pt x="5898273" y="588695"/>
                  </a:lnTo>
                  <a:lnTo>
                    <a:pt x="5889510" y="594677"/>
                  </a:lnTo>
                  <a:lnTo>
                    <a:pt x="5883630" y="603504"/>
                  </a:lnTo>
                  <a:lnTo>
                    <a:pt x="5881522" y="614273"/>
                  </a:lnTo>
                  <a:lnTo>
                    <a:pt x="5883745" y="625030"/>
                  </a:lnTo>
                  <a:lnTo>
                    <a:pt x="5889726" y="633793"/>
                  </a:lnTo>
                  <a:lnTo>
                    <a:pt x="5898553" y="639686"/>
                  </a:lnTo>
                  <a:lnTo>
                    <a:pt x="5909322" y="641794"/>
                  </a:lnTo>
                  <a:lnTo>
                    <a:pt x="5920079" y="639559"/>
                  </a:lnTo>
                  <a:lnTo>
                    <a:pt x="5928842" y="633590"/>
                  </a:lnTo>
                  <a:lnTo>
                    <a:pt x="5934722" y="624763"/>
                  </a:lnTo>
                  <a:lnTo>
                    <a:pt x="5936843" y="613981"/>
                  </a:lnTo>
                  <a:close/>
                </a:path>
                <a:path w="9470390" h="956309">
                  <a:moveTo>
                    <a:pt x="5938380" y="906970"/>
                  </a:moveTo>
                  <a:lnTo>
                    <a:pt x="5936158" y="896213"/>
                  </a:lnTo>
                  <a:lnTo>
                    <a:pt x="5930176" y="887450"/>
                  </a:lnTo>
                  <a:lnTo>
                    <a:pt x="5921349" y="881570"/>
                  </a:lnTo>
                  <a:lnTo>
                    <a:pt x="5910567" y="879462"/>
                  </a:lnTo>
                  <a:lnTo>
                    <a:pt x="5899810" y="881684"/>
                  </a:lnTo>
                  <a:lnTo>
                    <a:pt x="5891047" y="887666"/>
                  </a:lnTo>
                  <a:lnTo>
                    <a:pt x="5885167" y="896493"/>
                  </a:lnTo>
                  <a:lnTo>
                    <a:pt x="5883046" y="907262"/>
                  </a:lnTo>
                  <a:lnTo>
                    <a:pt x="5885281" y="918019"/>
                  </a:lnTo>
                  <a:lnTo>
                    <a:pt x="5891263" y="926782"/>
                  </a:lnTo>
                  <a:lnTo>
                    <a:pt x="5900090" y="932675"/>
                  </a:lnTo>
                  <a:lnTo>
                    <a:pt x="5910859" y="934783"/>
                  </a:lnTo>
                  <a:lnTo>
                    <a:pt x="5921616" y="932548"/>
                  </a:lnTo>
                  <a:lnTo>
                    <a:pt x="5930379" y="926579"/>
                  </a:lnTo>
                  <a:lnTo>
                    <a:pt x="5936259" y="917752"/>
                  </a:lnTo>
                  <a:lnTo>
                    <a:pt x="5938380" y="906970"/>
                  </a:lnTo>
                  <a:close/>
                </a:path>
                <a:path w="9470390" h="956309">
                  <a:moveTo>
                    <a:pt x="6214300" y="637197"/>
                  </a:moveTo>
                  <a:lnTo>
                    <a:pt x="6186386" y="634707"/>
                  </a:lnTo>
                  <a:lnTo>
                    <a:pt x="6191542" y="638136"/>
                  </a:lnTo>
                  <a:lnTo>
                    <a:pt x="6202311" y="640257"/>
                  </a:lnTo>
                  <a:lnTo>
                    <a:pt x="6213068" y="638035"/>
                  </a:lnTo>
                  <a:lnTo>
                    <a:pt x="6214300" y="637197"/>
                  </a:lnTo>
                  <a:close/>
                </a:path>
                <a:path w="9470390" h="956309">
                  <a:moveTo>
                    <a:pt x="6231369" y="905446"/>
                  </a:moveTo>
                  <a:lnTo>
                    <a:pt x="6229147" y="894689"/>
                  </a:lnTo>
                  <a:lnTo>
                    <a:pt x="6223165" y="885926"/>
                  </a:lnTo>
                  <a:lnTo>
                    <a:pt x="6214338" y="880046"/>
                  </a:lnTo>
                  <a:lnTo>
                    <a:pt x="6203556" y="877925"/>
                  </a:lnTo>
                  <a:lnTo>
                    <a:pt x="6192799" y="880148"/>
                  </a:lnTo>
                  <a:lnTo>
                    <a:pt x="6184036" y="886129"/>
                  </a:lnTo>
                  <a:lnTo>
                    <a:pt x="6178156" y="894956"/>
                  </a:lnTo>
                  <a:lnTo>
                    <a:pt x="6176048" y="905738"/>
                  </a:lnTo>
                  <a:lnTo>
                    <a:pt x="6178270" y="916495"/>
                  </a:lnTo>
                  <a:lnTo>
                    <a:pt x="6184252" y="925245"/>
                  </a:lnTo>
                  <a:lnTo>
                    <a:pt x="6193079" y="931138"/>
                  </a:lnTo>
                  <a:lnTo>
                    <a:pt x="6203848" y="933246"/>
                  </a:lnTo>
                  <a:lnTo>
                    <a:pt x="6214605" y="931024"/>
                  </a:lnTo>
                  <a:lnTo>
                    <a:pt x="6223368" y="925042"/>
                  </a:lnTo>
                  <a:lnTo>
                    <a:pt x="6229261" y="916216"/>
                  </a:lnTo>
                  <a:lnTo>
                    <a:pt x="6231369" y="905446"/>
                  </a:lnTo>
                  <a:close/>
                </a:path>
                <a:path w="9470390" h="956309">
                  <a:moveTo>
                    <a:pt x="6524358" y="903897"/>
                  </a:moveTo>
                  <a:lnTo>
                    <a:pt x="6522136" y="893152"/>
                  </a:lnTo>
                  <a:lnTo>
                    <a:pt x="6516154" y="884389"/>
                  </a:lnTo>
                  <a:lnTo>
                    <a:pt x="6507327" y="878497"/>
                  </a:lnTo>
                  <a:lnTo>
                    <a:pt x="6496558" y="876388"/>
                  </a:lnTo>
                  <a:lnTo>
                    <a:pt x="6485801" y="878624"/>
                  </a:lnTo>
                  <a:lnTo>
                    <a:pt x="6477038" y="884593"/>
                  </a:lnTo>
                  <a:lnTo>
                    <a:pt x="6471145" y="893419"/>
                  </a:lnTo>
                  <a:lnTo>
                    <a:pt x="6469037" y="904201"/>
                  </a:lnTo>
                  <a:lnTo>
                    <a:pt x="6471272" y="914958"/>
                  </a:lnTo>
                  <a:lnTo>
                    <a:pt x="6477241" y="923721"/>
                  </a:lnTo>
                  <a:lnTo>
                    <a:pt x="6486068" y="929601"/>
                  </a:lnTo>
                  <a:lnTo>
                    <a:pt x="6496850" y="931710"/>
                  </a:lnTo>
                  <a:lnTo>
                    <a:pt x="6507607" y="929487"/>
                  </a:lnTo>
                  <a:lnTo>
                    <a:pt x="6516370" y="923505"/>
                  </a:lnTo>
                  <a:lnTo>
                    <a:pt x="6522250" y="914679"/>
                  </a:lnTo>
                  <a:lnTo>
                    <a:pt x="6524358" y="903897"/>
                  </a:lnTo>
                  <a:close/>
                </a:path>
                <a:path w="9470390" h="956309">
                  <a:moveTo>
                    <a:pt x="6817360" y="902373"/>
                  </a:moveTo>
                  <a:lnTo>
                    <a:pt x="6815125" y="891616"/>
                  </a:lnTo>
                  <a:lnTo>
                    <a:pt x="6809156" y="882853"/>
                  </a:lnTo>
                  <a:lnTo>
                    <a:pt x="6800329" y="876973"/>
                  </a:lnTo>
                  <a:lnTo>
                    <a:pt x="6789547" y="874852"/>
                  </a:lnTo>
                  <a:lnTo>
                    <a:pt x="6778790" y="877074"/>
                  </a:lnTo>
                  <a:lnTo>
                    <a:pt x="6770027" y="883056"/>
                  </a:lnTo>
                  <a:lnTo>
                    <a:pt x="6764147" y="891882"/>
                  </a:lnTo>
                  <a:lnTo>
                    <a:pt x="6762026" y="902665"/>
                  </a:lnTo>
                  <a:lnTo>
                    <a:pt x="6764261" y="913422"/>
                  </a:lnTo>
                  <a:lnTo>
                    <a:pt x="6770230" y="922172"/>
                  </a:lnTo>
                  <a:lnTo>
                    <a:pt x="6779057" y="928065"/>
                  </a:lnTo>
                  <a:lnTo>
                    <a:pt x="6789839" y="930186"/>
                  </a:lnTo>
                  <a:lnTo>
                    <a:pt x="6800596" y="927950"/>
                  </a:lnTo>
                  <a:lnTo>
                    <a:pt x="6809359" y="921969"/>
                  </a:lnTo>
                  <a:lnTo>
                    <a:pt x="6815239" y="913142"/>
                  </a:lnTo>
                  <a:lnTo>
                    <a:pt x="6817360" y="902373"/>
                  </a:lnTo>
                  <a:close/>
                </a:path>
                <a:path w="9470390" h="956309">
                  <a:moveTo>
                    <a:pt x="7135596" y="919264"/>
                  </a:moveTo>
                  <a:lnTo>
                    <a:pt x="7133374" y="908507"/>
                  </a:lnTo>
                  <a:lnTo>
                    <a:pt x="7127405" y="899744"/>
                  </a:lnTo>
                  <a:lnTo>
                    <a:pt x="7118578" y="893864"/>
                  </a:lnTo>
                  <a:lnTo>
                    <a:pt x="7107783" y="891755"/>
                  </a:lnTo>
                  <a:lnTo>
                    <a:pt x="7097039" y="893978"/>
                  </a:lnTo>
                  <a:lnTo>
                    <a:pt x="7088276" y="899960"/>
                  </a:lnTo>
                  <a:lnTo>
                    <a:pt x="7082396" y="908786"/>
                  </a:lnTo>
                  <a:lnTo>
                    <a:pt x="7080275" y="919556"/>
                  </a:lnTo>
                  <a:lnTo>
                    <a:pt x="7082498" y="930313"/>
                  </a:lnTo>
                  <a:lnTo>
                    <a:pt x="7088479" y="939076"/>
                  </a:lnTo>
                  <a:lnTo>
                    <a:pt x="7097306" y="944956"/>
                  </a:lnTo>
                  <a:lnTo>
                    <a:pt x="7108076" y="947077"/>
                  </a:lnTo>
                  <a:lnTo>
                    <a:pt x="7118832" y="944854"/>
                  </a:lnTo>
                  <a:lnTo>
                    <a:pt x="7127595" y="938872"/>
                  </a:lnTo>
                  <a:lnTo>
                    <a:pt x="7133488" y="930046"/>
                  </a:lnTo>
                  <a:lnTo>
                    <a:pt x="7135596" y="919264"/>
                  </a:lnTo>
                  <a:close/>
                </a:path>
                <a:path w="9470390" h="956309">
                  <a:moveTo>
                    <a:pt x="7428598" y="917727"/>
                  </a:moveTo>
                  <a:lnTo>
                    <a:pt x="7426363" y="906970"/>
                  </a:lnTo>
                  <a:lnTo>
                    <a:pt x="7420381" y="898220"/>
                  </a:lnTo>
                  <a:lnTo>
                    <a:pt x="7411555" y="892327"/>
                  </a:lnTo>
                  <a:lnTo>
                    <a:pt x="7400785" y="890219"/>
                  </a:lnTo>
                  <a:lnTo>
                    <a:pt x="7390028" y="892454"/>
                  </a:lnTo>
                  <a:lnTo>
                    <a:pt x="7381265" y="898423"/>
                  </a:lnTo>
                  <a:lnTo>
                    <a:pt x="7375385" y="907249"/>
                  </a:lnTo>
                  <a:lnTo>
                    <a:pt x="7373264" y="918032"/>
                  </a:lnTo>
                  <a:lnTo>
                    <a:pt x="7375499" y="928776"/>
                  </a:lnTo>
                  <a:lnTo>
                    <a:pt x="7381468" y="937539"/>
                  </a:lnTo>
                  <a:lnTo>
                    <a:pt x="7390295" y="943432"/>
                  </a:lnTo>
                  <a:lnTo>
                    <a:pt x="7401077" y="945540"/>
                  </a:lnTo>
                  <a:lnTo>
                    <a:pt x="7411834" y="943305"/>
                  </a:lnTo>
                  <a:lnTo>
                    <a:pt x="7420597" y="937336"/>
                  </a:lnTo>
                  <a:lnTo>
                    <a:pt x="7426477" y="928509"/>
                  </a:lnTo>
                  <a:lnTo>
                    <a:pt x="7428598" y="917727"/>
                  </a:lnTo>
                  <a:close/>
                </a:path>
                <a:path w="9470390" h="956309">
                  <a:moveTo>
                    <a:pt x="7721587" y="916190"/>
                  </a:moveTo>
                  <a:lnTo>
                    <a:pt x="7719352" y="905433"/>
                  </a:lnTo>
                  <a:lnTo>
                    <a:pt x="7713383" y="896670"/>
                  </a:lnTo>
                  <a:lnTo>
                    <a:pt x="7704556" y="890790"/>
                  </a:lnTo>
                  <a:lnTo>
                    <a:pt x="7693774" y="888682"/>
                  </a:lnTo>
                  <a:lnTo>
                    <a:pt x="7683017" y="890905"/>
                  </a:lnTo>
                  <a:lnTo>
                    <a:pt x="7674254" y="896886"/>
                  </a:lnTo>
                  <a:lnTo>
                    <a:pt x="7668374" y="905713"/>
                  </a:lnTo>
                  <a:lnTo>
                    <a:pt x="7666253" y="916482"/>
                  </a:lnTo>
                  <a:lnTo>
                    <a:pt x="7668488" y="927239"/>
                  </a:lnTo>
                  <a:lnTo>
                    <a:pt x="7674457" y="936002"/>
                  </a:lnTo>
                  <a:lnTo>
                    <a:pt x="7683284" y="941882"/>
                  </a:lnTo>
                  <a:lnTo>
                    <a:pt x="7694066" y="944003"/>
                  </a:lnTo>
                  <a:lnTo>
                    <a:pt x="7704823" y="941781"/>
                  </a:lnTo>
                  <a:lnTo>
                    <a:pt x="7713586" y="935799"/>
                  </a:lnTo>
                  <a:lnTo>
                    <a:pt x="7719466" y="926973"/>
                  </a:lnTo>
                  <a:lnTo>
                    <a:pt x="7721587" y="916190"/>
                  </a:lnTo>
                  <a:close/>
                </a:path>
                <a:path w="9470390" h="956309">
                  <a:moveTo>
                    <a:pt x="8014576" y="914654"/>
                  </a:moveTo>
                  <a:lnTo>
                    <a:pt x="8012341" y="903909"/>
                  </a:lnTo>
                  <a:lnTo>
                    <a:pt x="8006372" y="895146"/>
                  </a:lnTo>
                  <a:lnTo>
                    <a:pt x="7997545" y="889254"/>
                  </a:lnTo>
                  <a:lnTo>
                    <a:pt x="7986763" y="887145"/>
                  </a:lnTo>
                  <a:lnTo>
                    <a:pt x="7976006" y="889381"/>
                  </a:lnTo>
                  <a:lnTo>
                    <a:pt x="7967243" y="895350"/>
                  </a:lnTo>
                  <a:lnTo>
                    <a:pt x="7961363" y="904176"/>
                  </a:lnTo>
                  <a:lnTo>
                    <a:pt x="7959242" y="914958"/>
                  </a:lnTo>
                  <a:lnTo>
                    <a:pt x="7961477" y="925703"/>
                  </a:lnTo>
                  <a:lnTo>
                    <a:pt x="7967459" y="934466"/>
                  </a:lnTo>
                  <a:lnTo>
                    <a:pt x="7976273" y="940346"/>
                  </a:lnTo>
                  <a:lnTo>
                    <a:pt x="7987055" y="942467"/>
                  </a:lnTo>
                  <a:lnTo>
                    <a:pt x="7997812" y="940244"/>
                  </a:lnTo>
                  <a:lnTo>
                    <a:pt x="8006575" y="934262"/>
                  </a:lnTo>
                  <a:lnTo>
                    <a:pt x="8012455" y="925436"/>
                  </a:lnTo>
                  <a:lnTo>
                    <a:pt x="8014576" y="914654"/>
                  </a:lnTo>
                  <a:close/>
                </a:path>
                <a:path w="9470390" h="956309">
                  <a:moveTo>
                    <a:pt x="8307565" y="913117"/>
                  </a:moveTo>
                  <a:lnTo>
                    <a:pt x="8305330" y="902360"/>
                  </a:lnTo>
                  <a:lnTo>
                    <a:pt x="8299361" y="893597"/>
                  </a:lnTo>
                  <a:lnTo>
                    <a:pt x="8290534" y="887717"/>
                  </a:lnTo>
                  <a:lnTo>
                    <a:pt x="8279752" y="885609"/>
                  </a:lnTo>
                  <a:lnTo>
                    <a:pt x="8268995" y="887831"/>
                  </a:lnTo>
                  <a:lnTo>
                    <a:pt x="8260232" y="893813"/>
                  </a:lnTo>
                  <a:lnTo>
                    <a:pt x="8254352" y="902639"/>
                  </a:lnTo>
                  <a:lnTo>
                    <a:pt x="8252244" y="913409"/>
                  </a:lnTo>
                  <a:lnTo>
                    <a:pt x="8254466" y="924166"/>
                  </a:lnTo>
                  <a:lnTo>
                    <a:pt x="8260448" y="932929"/>
                  </a:lnTo>
                  <a:lnTo>
                    <a:pt x="8269275" y="938822"/>
                  </a:lnTo>
                  <a:lnTo>
                    <a:pt x="8280044" y="940930"/>
                  </a:lnTo>
                  <a:lnTo>
                    <a:pt x="8290801" y="938707"/>
                  </a:lnTo>
                  <a:lnTo>
                    <a:pt x="8299564" y="932726"/>
                  </a:lnTo>
                  <a:lnTo>
                    <a:pt x="8305457" y="923899"/>
                  </a:lnTo>
                  <a:lnTo>
                    <a:pt x="8307565" y="913117"/>
                  </a:lnTo>
                  <a:close/>
                </a:path>
                <a:path w="9470390" h="956309">
                  <a:moveTo>
                    <a:pt x="8600554" y="911593"/>
                  </a:moveTo>
                  <a:lnTo>
                    <a:pt x="8598332" y="900836"/>
                  </a:lnTo>
                  <a:lnTo>
                    <a:pt x="8592363" y="892073"/>
                  </a:lnTo>
                  <a:lnTo>
                    <a:pt x="8583536" y="886180"/>
                  </a:lnTo>
                  <a:lnTo>
                    <a:pt x="8572741" y="884072"/>
                  </a:lnTo>
                  <a:lnTo>
                    <a:pt x="8561984" y="886307"/>
                  </a:lnTo>
                  <a:lnTo>
                    <a:pt x="8553221" y="892276"/>
                  </a:lnTo>
                  <a:lnTo>
                    <a:pt x="8547341" y="901103"/>
                  </a:lnTo>
                  <a:lnTo>
                    <a:pt x="8545233" y="911885"/>
                  </a:lnTo>
                  <a:lnTo>
                    <a:pt x="8547456" y="922629"/>
                  </a:lnTo>
                  <a:lnTo>
                    <a:pt x="8553437" y="931392"/>
                  </a:lnTo>
                  <a:lnTo>
                    <a:pt x="8562264" y="937272"/>
                  </a:lnTo>
                  <a:lnTo>
                    <a:pt x="8573033" y="939393"/>
                  </a:lnTo>
                  <a:lnTo>
                    <a:pt x="8583790" y="937171"/>
                  </a:lnTo>
                  <a:lnTo>
                    <a:pt x="8592553" y="931189"/>
                  </a:lnTo>
                  <a:lnTo>
                    <a:pt x="8598446" y="922362"/>
                  </a:lnTo>
                  <a:lnTo>
                    <a:pt x="8600554" y="911593"/>
                  </a:lnTo>
                  <a:close/>
                </a:path>
                <a:path w="9470390" h="956309">
                  <a:moveTo>
                    <a:pt x="8893543" y="910043"/>
                  </a:moveTo>
                  <a:lnTo>
                    <a:pt x="8891321" y="899287"/>
                  </a:lnTo>
                  <a:lnTo>
                    <a:pt x="8885352" y="890524"/>
                  </a:lnTo>
                  <a:lnTo>
                    <a:pt x="8876525" y="884643"/>
                  </a:lnTo>
                  <a:lnTo>
                    <a:pt x="8865743" y="882535"/>
                  </a:lnTo>
                  <a:lnTo>
                    <a:pt x="8854986" y="884758"/>
                  </a:lnTo>
                  <a:lnTo>
                    <a:pt x="8846223" y="890739"/>
                  </a:lnTo>
                  <a:lnTo>
                    <a:pt x="8840330" y="899566"/>
                  </a:lnTo>
                  <a:lnTo>
                    <a:pt x="8838222" y="910336"/>
                  </a:lnTo>
                  <a:lnTo>
                    <a:pt x="8840457" y="921092"/>
                  </a:lnTo>
                  <a:lnTo>
                    <a:pt x="8846426" y="929855"/>
                  </a:lnTo>
                  <a:lnTo>
                    <a:pt x="8855253" y="935748"/>
                  </a:lnTo>
                  <a:lnTo>
                    <a:pt x="8866035" y="937856"/>
                  </a:lnTo>
                  <a:lnTo>
                    <a:pt x="8876792" y="935634"/>
                  </a:lnTo>
                  <a:lnTo>
                    <a:pt x="8885555" y="929652"/>
                  </a:lnTo>
                  <a:lnTo>
                    <a:pt x="8891435" y="920826"/>
                  </a:lnTo>
                  <a:lnTo>
                    <a:pt x="8893543" y="910043"/>
                  </a:lnTo>
                  <a:close/>
                </a:path>
                <a:path w="9470390" h="956309">
                  <a:moveTo>
                    <a:pt x="9186532" y="908519"/>
                  </a:moveTo>
                  <a:lnTo>
                    <a:pt x="9185199" y="902068"/>
                  </a:lnTo>
                  <a:lnTo>
                    <a:pt x="9133688" y="897483"/>
                  </a:lnTo>
                  <a:lnTo>
                    <a:pt x="9133332" y="898029"/>
                  </a:lnTo>
                  <a:lnTo>
                    <a:pt x="9131211" y="908812"/>
                  </a:lnTo>
                  <a:lnTo>
                    <a:pt x="9133446" y="919568"/>
                  </a:lnTo>
                  <a:lnTo>
                    <a:pt x="9139415" y="928319"/>
                  </a:lnTo>
                  <a:lnTo>
                    <a:pt x="9148242" y="934199"/>
                  </a:lnTo>
                  <a:lnTo>
                    <a:pt x="9159024" y="936320"/>
                  </a:lnTo>
                  <a:lnTo>
                    <a:pt x="9169781" y="934097"/>
                  </a:lnTo>
                  <a:lnTo>
                    <a:pt x="9178544" y="928116"/>
                  </a:lnTo>
                  <a:lnTo>
                    <a:pt x="9184424" y="919289"/>
                  </a:lnTo>
                  <a:lnTo>
                    <a:pt x="9186532" y="908519"/>
                  </a:lnTo>
                  <a:close/>
                </a:path>
                <a:path w="9470390" h="956309">
                  <a:moveTo>
                    <a:pt x="9470212" y="927481"/>
                  </a:moveTo>
                  <a:lnTo>
                    <a:pt x="9430461" y="923937"/>
                  </a:lnTo>
                  <a:lnTo>
                    <a:pt x="9432404" y="926782"/>
                  </a:lnTo>
                  <a:lnTo>
                    <a:pt x="9441231" y="932675"/>
                  </a:lnTo>
                  <a:lnTo>
                    <a:pt x="9452013" y="934783"/>
                  </a:lnTo>
                  <a:lnTo>
                    <a:pt x="9462770" y="932548"/>
                  </a:lnTo>
                  <a:lnTo>
                    <a:pt x="9470212" y="927481"/>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20" name="object 220"/>
            <p:cNvPicPr/>
            <p:nvPr/>
          </p:nvPicPr>
          <p:blipFill>
            <a:blip r:embed="rId77" cstate="print"/>
            <a:stretch>
              <a:fillRect/>
            </a:stretch>
          </p:blipFill>
          <p:spPr>
            <a:xfrm>
              <a:off x="736597" y="726802"/>
              <a:ext cx="15790094" cy="9340029"/>
            </a:xfrm>
            <a:prstGeom prst="rect">
              <a:avLst/>
            </a:prstGeom>
          </p:spPr>
        </p:pic>
        <p:sp>
          <p:nvSpPr>
            <p:cNvPr id="221" name="object 221"/>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dirty="0">
                <a:solidFill>
                  <a:srgbClr val="FFFF00"/>
                </a:solidFill>
              </a:endParaRPr>
            </a:p>
          </p:txBody>
        </p:sp>
        <p:sp>
          <p:nvSpPr>
            <p:cNvPr id="222" name="object 222"/>
            <p:cNvSpPr/>
            <p:nvPr/>
          </p:nvSpPr>
          <p:spPr>
            <a:xfrm>
              <a:off x="801976" y="1166078"/>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3" name="object 223"/>
            <p:cNvSpPr/>
            <p:nvPr/>
          </p:nvSpPr>
          <p:spPr>
            <a:xfrm>
              <a:off x="797038" y="1575029"/>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4" name="object 224"/>
            <p:cNvSpPr/>
            <p:nvPr/>
          </p:nvSpPr>
          <p:spPr>
            <a:xfrm>
              <a:off x="797036" y="1976963"/>
              <a:ext cx="15662910" cy="0"/>
            </a:xfrm>
            <a:custGeom>
              <a:avLst/>
              <a:gdLst/>
              <a:ahLst/>
              <a:cxnLst/>
              <a:rect l="l" t="t" r="r" b="b"/>
              <a:pathLst>
                <a:path w="15662910">
                  <a:moveTo>
                    <a:pt x="0" y="0"/>
                  </a:moveTo>
                  <a:lnTo>
                    <a:pt x="988039" y="0"/>
                  </a:lnTo>
                </a:path>
                <a:path w="15662910">
                  <a:moveTo>
                    <a:pt x="8077038"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5" name="object 225"/>
            <p:cNvSpPr/>
            <p:nvPr/>
          </p:nvSpPr>
          <p:spPr>
            <a:xfrm>
              <a:off x="797037" y="2377989"/>
              <a:ext cx="15662910" cy="0"/>
            </a:xfrm>
            <a:custGeom>
              <a:avLst/>
              <a:gdLst/>
              <a:ahLst/>
              <a:cxnLst/>
              <a:rect l="l" t="t" r="r" b="b"/>
              <a:pathLst>
                <a:path w="15662910">
                  <a:moveTo>
                    <a:pt x="0" y="0"/>
                  </a:moveTo>
                  <a:lnTo>
                    <a:pt x="988038" y="0"/>
                  </a:lnTo>
                </a:path>
                <a:path w="15662910">
                  <a:moveTo>
                    <a:pt x="8077037"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6" name="object 226"/>
            <p:cNvSpPr/>
            <p:nvPr/>
          </p:nvSpPr>
          <p:spPr>
            <a:xfrm>
              <a:off x="801975" y="2770259"/>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7" name="object 227"/>
            <p:cNvSpPr/>
            <p:nvPr/>
          </p:nvSpPr>
          <p:spPr>
            <a:xfrm>
              <a:off x="797036" y="3178788"/>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8" name="object 228"/>
            <p:cNvSpPr/>
            <p:nvPr/>
          </p:nvSpPr>
          <p:spPr>
            <a:xfrm>
              <a:off x="797036" y="3572816"/>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9" name="object 229"/>
            <p:cNvSpPr/>
            <p:nvPr/>
          </p:nvSpPr>
          <p:spPr>
            <a:xfrm>
              <a:off x="797038" y="3982111"/>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0" name="object 230"/>
            <p:cNvSpPr/>
            <p:nvPr/>
          </p:nvSpPr>
          <p:spPr>
            <a:xfrm>
              <a:off x="797037" y="438314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1" name="object 231"/>
            <p:cNvSpPr/>
            <p:nvPr/>
          </p:nvSpPr>
          <p:spPr>
            <a:xfrm>
              <a:off x="797037" y="478417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2" name="object 232"/>
            <p:cNvSpPr/>
            <p:nvPr/>
          </p:nvSpPr>
          <p:spPr>
            <a:xfrm>
              <a:off x="797037" y="518520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3" name="object 233"/>
            <p:cNvSpPr/>
            <p:nvPr/>
          </p:nvSpPr>
          <p:spPr>
            <a:xfrm>
              <a:off x="797037" y="5586232"/>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4" name="object 234"/>
            <p:cNvSpPr/>
            <p:nvPr/>
          </p:nvSpPr>
          <p:spPr>
            <a:xfrm>
              <a:off x="797038" y="5987267"/>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5" name="object 235"/>
            <p:cNvSpPr/>
            <p:nvPr/>
          </p:nvSpPr>
          <p:spPr>
            <a:xfrm>
              <a:off x="797038" y="6388293"/>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6" name="object 236"/>
            <p:cNvSpPr/>
            <p:nvPr/>
          </p:nvSpPr>
          <p:spPr>
            <a:xfrm>
              <a:off x="797038" y="678932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7" name="object 237"/>
            <p:cNvSpPr/>
            <p:nvPr/>
          </p:nvSpPr>
          <p:spPr>
            <a:xfrm>
              <a:off x="797038" y="7190355"/>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8" name="object 238"/>
            <p:cNvSpPr/>
            <p:nvPr/>
          </p:nvSpPr>
          <p:spPr>
            <a:xfrm>
              <a:off x="797039" y="759138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9" name="object 239"/>
            <p:cNvSpPr/>
            <p:nvPr/>
          </p:nvSpPr>
          <p:spPr>
            <a:xfrm>
              <a:off x="797038" y="7992415"/>
              <a:ext cx="15662910" cy="0"/>
            </a:xfrm>
            <a:custGeom>
              <a:avLst/>
              <a:gdLst/>
              <a:ahLst/>
              <a:cxnLst/>
              <a:rect l="l" t="t" r="r" b="b"/>
              <a:pathLst>
                <a:path w="15662910">
                  <a:moveTo>
                    <a:pt x="0" y="0"/>
                  </a:moveTo>
                  <a:lnTo>
                    <a:pt x="983661"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0" name="object 240"/>
            <p:cNvSpPr/>
            <p:nvPr/>
          </p:nvSpPr>
          <p:spPr>
            <a:xfrm>
              <a:off x="797038" y="839344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1" name="object 241"/>
            <p:cNvSpPr/>
            <p:nvPr/>
          </p:nvSpPr>
          <p:spPr>
            <a:xfrm>
              <a:off x="797037" y="8794475"/>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2" name="object 242"/>
            <p:cNvSpPr/>
            <p:nvPr/>
          </p:nvSpPr>
          <p:spPr>
            <a:xfrm>
              <a:off x="801975" y="9186744"/>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3" name="object 243"/>
            <p:cNvSpPr/>
            <p:nvPr/>
          </p:nvSpPr>
          <p:spPr>
            <a:xfrm>
              <a:off x="801974" y="9587772"/>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4" name="object 244"/>
            <p:cNvSpPr/>
            <p:nvPr/>
          </p:nvSpPr>
          <p:spPr>
            <a:xfrm>
              <a:off x="9391543" y="769939"/>
              <a:ext cx="0" cy="9225915"/>
            </a:xfrm>
            <a:custGeom>
              <a:avLst/>
              <a:gdLst/>
              <a:ahLst/>
              <a:cxnLst/>
              <a:rect l="l" t="t" r="r" b="b"/>
              <a:pathLst>
                <a:path h="9225915">
                  <a:moveTo>
                    <a:pt x="0" y="8405885"/>
                  </a:moveTo>
                  <a:lnTo>
                    <a:pt x="0" y="9225823"/>
                  </a:lnTo>
                </a:path>
                <a:path h="922591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5" name="object 245"/>
            <p:cNvSpPr/>
            <p:nvPr/>
          </p:nvSpPr>
          <p:spPr>
            <a:xfrm>
              <a:off x="8883277" y="769939"/>
              <a:ext cx="0" cy="9225280"/>
            </a:xfrm>
            <a:custGeom>
              <a:avLst/>
              <a:gdLst/>
              <a:ahLst/>
              <a:cxnLst/>
              <a:rect l="l" t="t" r="r" b="b"/>
              <a:pathLst>
                <a:path h="9225280">
                  <a:moveTo>
                    <a:pt x="0" y="8405885"/>
                  </a:moveTo>
                  <a:lnTo>
                    <a:pt x="0" y="9225240"/>
                  </a:lnTo>
                </a:path>
                <a:path h="9225280">
                  <a:moveTo>
                    <a:pt x="0" y="0"/>
                  </a:moveTo>
                  <a:lnTo>
                    <a:pt x="0" y="2421292"/>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6" name="object 246"/>
            <p:cNvSpPr/>
            <p:nvPr/>
          </p:nvSpPr>
          <p:spPr>
            <a:xfrm>
              <a:off x="8375012" y="769939"/>
              <a:ext cx="0" cy="9225280"/>
            </a:xfrm>
            <a:custGeom>
              <a:avLst/>
              <a:gdLst/>
              <a:ahLst/>
              <a:cxnLst/>
              <a:rect l="l" t="t" r="r" b="b"/>
              <a:pathLst>
                <a:path h="9225280">
                  <a:moveTo>
                    <a:pt x="0" y="8405885"/>
                  </a:moveTo>
                  <a:lnTo>
                    <a:pt x="0" y="9224658"/>
                  </a:lnTo>
                </a:path>
                <a:path h="9225280">
                  <a:moveTo>
                    <a:pt x="0" y="1989839"/>
                  </a:moveTo>
                  <a:lnTo>
                    <a:pt x="0" y="2421292"/>
                  </a:lnTo>
                </a:path>
                <a:path h="922528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7" name="object 247"/>
            <p:cNvSpPr/>
            <p:nvPr/>
          </p:nvSpPr>
          <p:spPr>
            <a:xfrm>
              <a:off x="7866746" y="9175825"/>
              <a:ext cx="0" cy="818515"/>
            </a:xfrm>
            <a:custGeom>
              <a:avLst/>
              <a:gdLst/>
              <a:ahLst/>
              <a:cxnLst/>
              <a:rect l="l" t="t" r="r" b="b"/>
              <a:pathLst>
                <a:path h="818515">
                  <a:moveTo>
                    <a:pt x="0" y="0"/>
                  </a:moveTo>
                  <a:lnTo>
                    <a:pt x="0" y="818190"/>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8" name="object 248"/>
            <p:cNvSpPr/>
            <p:nvPr/>
          </p:nvSpPr>
          <p:spPr>
            <a:xfrm>
              <a:off x="7866746"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9" name="object 249"/>
            <p:cNvSpPr/>
            <p:nvPr/>
          </p:nvSpPr>
          <p:spPr>
            <a:xfrm>
              <a:off x="7358481" y="769940"/>
              <a:ext cx="0" cy="9224010"/>
            </a:xfrm>
            <a:custGeom>
              <a:avLst/>
              <a:gdLst/>
              <a:ahLst/>
              <a:cxnLst/>
              <a:rect l="l" t="t" r="r" b="b"/>
              <a:pathLst>
                <a:path h="9224010">
                  <a:moveTo>
                    <a:pt x="0" y="8405885"/>
                  </a:moveTo>
                  <a:lnTo>
                    <a:pt x="0" y="9223493"/>
                  </a:lnTo>
                </a:path>
                <a:path h="9224010">
                  <a:moveTo>
                    <a:pt x="0" y="1989839"/>
                  </a:moveTo>
                  <a:lnTo>
                    <a:pt x="0" y="2421292"/>
                  </a:lnTo>
                </a:path>
                <a:path h="922401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0" name="object 250"/>
            <p:cNvSpPr/>
            <p:nvPr/>
          </p:nvSpPr>
          <p:spPr>
            <a:xfrm>
              <a:off x="6850213" y="769939"/>
              <a:ext cx="0" cy="9223375"/>
            </a:xfrm>
            <a:custGeom>
              <a:avLst/>
              <a:gdLst/>
              <a:ahLst/>
              <a:cxnLst/>
              <a:rect l="l" t="t" r="r" b="b"/>
              <a:pathLst>
                <a:path h="9223375">
                  <a:moveTo>
                    <a:pt x="0" y="8405885"/>
                  </a:moveTo>
                  <a:lnTo>
                    <a:pt x="0" y="9222910"/>
                  </a:lnTo>
                </a:path>
                <a:path h="9223375">
                  <a:moveTo>
                    <a:pt x="0" y="1989839"/>
                  </a:moveTo>
                  <a:lnTo>
                    <a:pt x="0" y="2421292"/>
                  </a:lnTo>
                </a:path>
                <a:path h="922337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1" name="object 251"/>
            <p:cNvSpPr/>
            <p:nvPr/>
          </p:nvSpPr>
          <p:spPr>
            <a:xfrm>
              <a:off x="11928078" y="769939"/>
              <a:ext cx="0" cy="9229090"/>
            </a:xfrm>
            <a:custGeom>
              <a:avLst/>
              <a:gdLst/>
              <a:ahLst/>
              <a:cxnLst/>
              <a:rect l="l" t="t" r="r" b="b"/>
              <a:pathLst>
                <a:path h="9229090">
                  <a:moveTo>
                    <a:pt x="0" y="8405885"/>
                  </a:moveTo>
                  <a:lnTo>
                    <a:pt x="0" y="9228729"/>
                  </a:lnTo>
                </a:path>
                <a:path h="922909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2" name="object 252"/>
            <p:cNvSpPr/>
            <p:nvPr/>
          </p:nvSpPr>
          <p:spPr>
            <a:xfrm>
              <a:off x="11419811" y="769939"/>
              <a:ext cx="0" cy="9228455"/>
            </a:xfrm>
            <a:custGeom>
              <a:avLst/>
              <a:gdLst/>
              <a:ahLst/>
              <a:cxnLst/>
              <a:rect l="l" t="t" r="r" b="b"/>
              <a:pathLst>
                <a:path h="9228455">
                  <a:moveTo>
                    <a:pt x="0" y="8405885"/>
                  </a:moveTo>
                  <a:lnTo>
                    <a:pt x="0" y="9228147"/>
                  </a:lnTo>
                </a:path>
                <a:path h="922845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3" name="object 253"/>
            <p:cNvSpPr/>
            <p:nvPr/>
          </p:nvSpPr>
          <p:spPr>
            <a:xfrm>
              <a:off x="10911546" y="769939"/>
              <a:ext cx="0" cy="9227820"/>
            </a:xfrm>
            <a:custGeom>
              <a:avLst/>
              <a:gdLst/>
              <a:ahLst/>
              <a:cxnLst/>
              <a:rect l="l" t="t" r="r" b="b"/>
              <a:pathLst>
                <a:path h="9227820">
                  <a:moveTo>
                    <a:pt x="0" y="8405885"/>
                  </a:moveTo>
                  <a:lnTo>
                    <a:pt x="0" y="9227564"/>
                  </a:lnTo>
                </a:path>
                <a:path h="922782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4" name="object 254"/>
            <p:cNvSpPr/>
            <p:nvPr/>
          </p:nvSpPr>
          <p:spPr>
            <a:xfrm>
              <a:off x="10403278" y="769939"/>
              <a:ext cx="0" cy="9227185"/>
            </a:xfrm>
            <a:custGeom>
              <a:avLst/>
              <a:gdLst/>
              <a:ahLst/>
              <a:cxnLst/>
              <a:rect l="l" t="t" r="r" b="b"/>
              <a:pathLst>
                <a:path h="9227185">
                  <a:moveTo>
                    <a:pt x="0" y="8405885"/>
                  </a:moveTo>
                  <a:lnTo>
                    <a:pt x="0" y="9226982"/>
                  </a:lnTo>
                </a:path>
                <a:path h="922718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5" name="object 255"/>
            <p:cNvSpPr/>
            <p:nvPr/>
          </p:nvSpPr>
          <p:spPr>
            <a:xfrm>
              <a:off x="9895014" y="769940"/>
              <a:ext cx="0" cy="9226550"/>
            </a:xfrm>
            <a:custGeom>
              <a:avLst/>
              <a:gdLst/>
              <a:ahLst/>
              <a:cxnLst/>
              <a:rect l="l" t="t" r="r" b="b"/>
              <a:pathLst>
                <a:path h="9226550">
                  <a:moveTo>
                    <a:pt x="0" y="8405885"/>
                  </a:moveTo>
                  <a:lnTo>
                    <a:pt x="0" y="9226399"/>
                  </a:lnTo>
                </a:path>
                <a:path h="922655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6" name="object 256"/>
            <p:cNvSpPr/>
            <p:nvPr/>
          </p:nvSpPr>
          <p:spPr>
            <a:xfrm>
              <a:off x="12442215" y="769939"/>
              <a:ext cx="0" cy="9229725"/>
            </a:xfrm>
            <a:custGeom>
              <a:avLst/>
              <a:gdLst/>
              <a:ahLst/>
              <a:cxnLst/>
              <a:rect l="l" t="t" r="r" b="b"/>
              <a:pathLst>
                <a:path h="9229725">
                  <a:moveTo>
                    <a:pt x="0" y="8405885"/>
                  </a:moveTo>
                  <a:lnTo>
                    <a:pt x="0" y="9229318"/>
                  </a:lnTo>
                </a:path>
                <a:path h="922972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7" name="object 257"/>
            <p:cNvSpPr/>
            <p:nvPr/>
          </p:nvSpPr>
          <p:spPr>
            <a:xfrm>
              <a:off x="12945687" y="769940"/>
              <a:ext cx="0" cy="9230360"/>
            </a:xfrm>
            <a:custGeom>
              <a:avLst/>
              <a:gdLst/>
              <a:ahLst/>
              <a:cxnLst/>
              <a:rect l="l" t="t" r="r" b="b"/>
              <a:pathLst>
                <a:path h="9230360">
                  <a:moveTo>
                    <a:pt x="0" y="8405885"/>
                  </a:moveTo>
                  <a:lnTo>
                    <a:pt x="0" y="9229895"/>
                  </a:lnTo>
                </a:path>
                <a:path h="923036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8" name="object 258"/>
            <p:cNvSpPr/>
            <p:nvPr/>
          </p:nvSpPr>
          <p:spPr>
            <a:xfrm>
              <a:off x="6341948" y="9175825"/>
              <a:ext cx="0" cy="816610"/>
            </a:xfrm>
            <a:custGeom>
              <a:avLst/>
              <a:gdLst/>
              <a:ahLst/>
              <a:cxnLst/>
              <a:rect l="l" t="t" r="r" b="b"/>
              <a:pathLst>
                <a:path h="816609">
                  <a:moveTo>
                    <a:pt x="0" y="0"/>
                  </a:moveTo>
                  <a:lnTo>
                    <a:pt x="0" y="816443"/>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9" name="object 259"/>
            <p:cNvSpPr/>
            <p:nvPr/>
          </p:nvSpPr>
          <p:spPr>
            <a:xfrm>
              <a:off x="6341948"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0" name="object 260"/>
            <p:cNvSpPr/>
            <p:nvPr/>
          </p:nvSpPr>
          <p:spPr>
            <a:xfrm>
              <a:off x="5833681" y="769939"/>
              <a:ext cx="0" cy="9222105"/>
            </a:xfrm>
            <a:custGeom>
              <a:avLst/>
              <a:gdLst/>
              <a:ahLst/>
              <a:cxnLst/>
              <a:rect l="l" t="t" r="r" b="b"/>
              <a:pathLst>
                <a:path h="9222105">
                  <a:moveTo>
                    <a:pt x="0" y="8405885"/>
                  </a:moveTo>
                  <a:lnTo>
                    <a:pt x="0" y="9221746"/>
                  </a:lnTo>
                </a:path>
                <a:path h="9222105">
                  <a:moveTo>
                    <a:pt x="0" y="1989839"/>
                  </a:moveTo>
                  <a:lnTo>
                    <a:pt x="0" y="2421292"/>
                  </a:lnTo>
                </a:path>
                <a:path h="922210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1" name="object 261"/>
            <p:cNvSpPr/>
            <p:nvPr/>
          </p:nvSpPr>
          <p:spPr>
            <a:xfrm>
              <a:off x="5325417" y="9175825"/>
              <a:ext cx="0" cy="815340"/>
            </a:xfrm>
            <a:custGeom>
              <a:avLst/>
              <a:gdLst/>
              <a:ahLst/>
              <a:cxnLst/>
              <a:rect l="l" t="t" r="r" b="b"/>
              <a:pathLst>
                <a:path h="815340">
                  <a:moveTo>
                    <a:pt x="0" y="0"/>
                  </a:moveTo>
                  <a:lnTo>
                    <a:pt x="0" y="815278"/>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2" name="object 262"/>
            <p:cNvSpPr/>
            <p:nvPr/>
          </p:nvSpPr>
          <p:spPr>
            <a:xfrm>
              <a:off x="5325417"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3" name="object 263"/>
            <p:cNvSpPr/>
            <p:nvPr/>
          </p:nvSpPr>
          <p:spPr>
            <a:xfrm>
              <a:off x="4817148" y="769939"/>
              <a:ext cx="0" cy="9220835"/>
            </a:xfrm>
            <a:custGeom>
              <a:avLst/>
              <a:gdLst/>
              <a:ahLst/>
              <a:cxnLst/>
              <a:rect l="l" t="t" r="r" b="b"/>
              <a:pathLst>
                <a:path h="9220835">
                  <a:moveTo>
                    <a:pt x="0" y="8405885"/>
                  </a:moveTo>
                  <a:lnTo>
                    <a:pt x="0" y="9220581"/>
                  </a:lnTo>
                </a:path>
                <a:path h="9220835">
                  <a:moveTo>
                    <a:pt x="0" y="1989839"/>
                  </a:moveTo>
                  <a:lnTo>
                    <a:pt x="0" y="2421292"/>
                  </a:lnTo>
                </a:path>
                <a:path h="922083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4" name="object 264"/>
            <p:cNvSpPr/>
            <p:nvPr/>
          </p:nvSpPr>
          <p:spPr>
            <a:xfrm>
              <a:off x="4308884" y="769940"/>
              <a:ext cx="0" cy="9220200"/>
            </a:xfrm>
            <a:custGeom>
              <a:avLst/>
              <a:gdLst/>
              <a:ahLst/>
              <a:cxnLst/>
              <a:rect l="l" t="t" r="r" b="b"/>
              <a:pathLst>
                <a:path h="9220200">
                  <a:moveTo>
                    <a:pt x="0" y="8405885"/>
                  </a:moveTo>
                  <a:lnTo>
                    <a:pt x="0" y="9219998"/>
                  </a:lnTo>
                </a:path>
                <a:path h="9220200">
                  <a:moveTo>
                    <a:pt x="0" y="1989839"/>
                  </a:moveTo>
                  <a:lnTo>
                    <a:pt x="0" y="2421292"/>
                  </a:lnTo>
                </a:path>
                <a:path h="922020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5" name="object 265"/>
            <p:cNvSpPr/>
            <p:nvPr/>
          </p:nvSpPr>
          <p:spPr>
            <a:xfrm>
              <a:off x="3800616" y="769939"/>
              <a:ext cx="0" cy="9219565"/>
            </a:xfrm>
            <a:custGeom>
              <a:avLst/>
              <a:gdLst/>
              <a:ahLst/>
              <a:cxnLst/>
              <a:rect l="l" t="t" r="r" b="b"/>
              <a:pathLst>
                <a:path h="9219565">
                  <a:moveTo>
                    <a:pt x="0" y="8405885"/>
                  </a:moveTo>
                  <a:lnTo>
                    <a:pt x="0" y="9219416"/>
                  </a:lnTo>
                </a:path>
                <a:path h="9219565">
                  <a:moveTo>
                    <a:pt x="0" y="1989839"/>
                  </a:moveTo>
                  <a:lnTo>
                    <a:pt x="0" y="2421292"/>
                  </a:lnTo>
                </a:path>
                <a:path h="921956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6" name="object 266"/>
            <p:cNvSpPr/>
            <p:nvPr/>
          </p:nvSpPr>
          <p:spPr>
            <a:xfrm>
              <a:off x="3292352" y="9175825"/>
              <a:ext cx="0" cy="813435"/>
            </a:xfrm>
            <a:custGeom>
              <a:avLst/>
              <a:gdLst/>
              <a:ahLst/>
              <a:cxnLst/>
              <a:rect l="l" t="t" r="r" b="b"/>
              <a:pathLst>
                <a:path h="813434">
                  <a:moveTo>
                    <a:pt x="0" y="0"/>
                  </a:moveTo>
                  <a:lnTo>
                    <a:pt x="0" y="812948"/>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7" name="object 267"/>
            <p:cNvSpPr/>
            <p:nvPr/>
          </p:nvSpPr>
          <p:spPr>
            <a:xfrm>
              <a:off x="3292352"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8" name="object 268"/>
            <p:cNvSpPr/>
            <p:nvPr/>
          </p:nvSpPr>
          <p:spPr>
            <a:xfrm>
              <a:off x="2784087" y="769939"/>
              <a:ext cx="0" cy="9218295"/>
            </a:xfrm>
            <a:custGeom>
              <a:avLst/>
              <a:gdLst/>
              <a:ahLst/>
              <a:cxnLst/>
              <a:rect l="l" t="t" r="r" b="b"/>
              <a:pathLst>
                <a:path h="9218295">
                  <a:moveTo>
                    <a:pt x="0" y="8405885"/>
                  </a:moveTo>
                  <a:lnTo>
                    <a:pt x="0" y="9218251"/>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9" name="object 269"/>
            <p:cNvSpPr/>
            <p:nvPr/>
          </p:nvSpPr>
          <p:spPr>
            <a:xfrm>
              <a:off x="2275820" y="769939"/>
              <a:ext cx="0" cy="9218295"/>
            </a:xfrm>
            <a:custGeom>
              <a:avLst/>
              <a:gdLst/>
              <a:ahLst/>
              <a:cxnLst/>
              <a:rect l="l" t="t" r="r" b="b"/>
              <a:pathLst>
                <a:path h="9218295">
                  <a:moveTo>
                    <a:pt x="0" y="8405885"/>
                  </a:moveTo>
                  <a:lnTo>
                    <a:pt x="0" y="9217669"/>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0" name="object 270"/>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1" name="object 271"/>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2" name="object 272"/>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3" name="object 273"/>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4" name="object 274"/>
            <p:cNvSpPr/>
            <p:nvPr/>
          </p:nvSpPr>
          <p:spPr>
            <a:xfrm>
              <a:off x="14951797" y="769939"/>
              <a:ext cx="0" cy="9232265"/>
            </a:xfrm>
            <a:custGeom>
              <a:avLst/>
              <a:gdLst/>
              <a:ahLst/>
              <a:cxnLst/>
              <a:rect l="l" t="t" r="r" b="b"/>
              <a:pathLst>
                <a:path h="9232265">
                  <a:moveTo>
                    <a:pt x="0" y="8405885"/>
                  </a:moveTo>
                  <a:lnTo>
                    <a:pt x="0" y="9232194"/>
                  </a:lnTo>
                </a:path>
                <a:path h="9232265">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5" name="object 275"/>
            <p:cNvSpPr/>
            <p:nvPr/>
          </p:nvSpPr>
          <p:spPr>
            <a:xfrm>
              <a:off x="14443529" y="769939"/>
              <a:ext cx="0" cy="9231630"/>
            </a:xfrm>
            <a:custGeom>
              <a:avLst/>
              <a:gdLst/>
              <a:ahLst/>
              <a:cxnLst/>
              <a:rect l="l" t="t" r="r" b="b"/>
              <a:pathLst>
                <a:path h="9231630">
                  <a:moveTo>
                    <a:pt x="0" y="8405885"/>
                  </a:moveTo>
                  <a:lnTo>
                    <a:pt x="0" y="9231612"/>
                  </a:lnTo>
                </a:path>
                <a:path h="9231630">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6" name="object 276"/>
            <p:cNvSpPr/>
            <p:nvPr/>
          </p:nvSpPr>
          <p:spPr>
            <a:xfrm>
              <a:off x="13935262" y="769939"/>
              <a:ext cx="0" cy="9231630"/>
            </a:xfrm>
            <a:custGeom>
              <a:avLst/>
              <a:gdLst/>
              <a:ahLst/>
              <a:cxnLst/>
              <a:rect l="l" t="t" r="r" b="b"/>
              <a:pathLst>
                <a:path h="9231630">
                  <a:moveTo>
                    <a:pt x="0" y="8405885"/>
                  </a:moveTo>
                  <a:lnTo>
                    <a:pt x="0" y="9231029"/>
                  </a:lnTo>
                </a:path>
                <a:path h="923163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7" name="object 277"/>
            <p:cNvSpPr/>
            <p:nvPr/>
          </p:nvSpPr>
          <p:spPr>
            <a:xfrm>
              <a:off x="13426994" y="769939"/>
              <a:ext cx="0" cy="9230995"/>
            </a:xfrm>
            <a:custGeom>
              <a:avLst/>
              <a:gdLst/>
              <a:ahLst/>
              <a:cxnLst/>
              <a:rect l="l" t="t" r="r" b="b"/>
              <a:pathLst>
                <a:path h="9230995">
                  <a:moveTo>
                    <a:pt x="0" y="8405885"/>
                  </a:moveTo>
                  <a:lnTo>
                    <a:pt x="0" y="9230447"/>
                  </a:lnTo>
                </a:path>
                <a:path h="923099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281" name="object 281"/>
          <p:cNvGrpSpPr/>
          <p:nvPr/>
        </p:nvGrpSpPr>
        <p:grpSpPr>
          <a:xfrm>
            <a:off x="1400347" y="1208783"/>
            <a:ext cx="3544904" cy="226033"/>
            <a:chOff x="2308570" y="1993372"/>
            <a:chExt cx="5845810" cy="372745"/>
          </a:xfrm>
        </p:grpSpPr>
        <p:sp>
          <p:nvSpPr>
            <p:cNvPr id="282" name="object 282"/>
            <p:cNvSpPr/>
            <p:nvPr/>
          </p:nvSpPr>
          <p:spPr>
            <a:xfrm>
              <a:off x="3159061" y="2026224"/>
              <a:ext cx="254635" cy="263525"/>
            </a:xfrm>
            <a:custGeom>
              <a:avLst/>
              <a:gdLst/>
              <a:ahLst/>
              <a:cxnLst/>
              <a:rect l="l" t="t" r="r" b="b"/>
              <a:pathLst>
                <a:path w="254635" h="263525">
                  <a:moveTo>
                    <a:pt x="130624" y="0"/>
                  </a:moveTo>
                  <a:lnTo>
                    <a:pt x="80354" y="9709"/>
                  </a:lnTo>
                  <a:lnTo>
                    <a:pt x="38028" y="37768"/>
                  </a:lnTo>
                  <a:lnTo>
                    <a:pt x="9811" y="80319"/>
                  </a:lnTo>
                  <a:lnTo>
                    <a:pt x="0" y="131681"/>
                  </a:lnTo>
                  <a:lnTo>
                    <a:pt x="1091" y="149596"/>
                  </a:lnTo>
                  <a:lnTo>
                    <a:pt x="17434" y="198559"/>
                  </a:lnTo>
                  <a:lnTo>
                    <a:pt x="50701" y="236659"/>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77"/>
                  </a:lnTo>
                  <a:lnTo>
                    <a:pt x="173052" y="226914"/>
                  </a:lnTo>
                  <a:lnTo>
                    <a:pt x="130624" y="234830"/>
                  </a:lnTo>
                  <a:lnTo>
                    <a:pt x="117629" y="234029"/>
                  </a:lnTo>
                  <a:lnTo>
                    <a:pt x="81149" y="221982"/>
                  </a:lnTo>
                  <a:lnTo>
                    <a:pt x="51710" y="196769"/>
                  </a:lnTo>
                  <a:lnTo>
                    <a:pt x="33759" y="160502"/>
                  </a:lnTo>
                  <a:lnTo>
                    <a:pt x="30281" y="131681"/>
                  </a:lnTo>
                  <a:lnTo>
                    <a:pt x="31151" y="116814"/>
                  </a:lnTo>
                  <a:lnTo>
                    <a:pt x="44187" y="77631"/>
                  </a:lnTo>
                  <a:lnTo>
                    <a:pt x="70192" y="48461"/>
                  </a:lnTo>
                  <a:lnTo>
                    <a:pt x="105050" y="31734"/>
                  </a:lnTo>
                  <a:lnTo>
                    <a:pt x="130624" y="28522"/>
                  </a:lnTo>
                  <a:lnTo>
                    <a:pt x="141192" y="29017"/>
                  </a:lnTo>
                  <a:lnTo>
                    <a:pt x="179929" y="40836"/>
                  </a:lnTo>
                  <a:lnTo>
                    <a:pt x="201742" y="59150"/>
                  </a:lnTo>
                  <a:lnTo>
                    <a:pt x="223218" y="37684"/>
                  </a:lnTo>
                  <a:lnTo>
                    <a:pt x="182915" y="9863"/>
                  </a:lnTo>
                  <a:lnTo>
                    <a:pt x="144316"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3" name="object 283"/>
            <p:cNvPicPr/>
            <p:nvPr/>
          </p:nvPicPr>
          <p:blipFill>
            <a:blip r:embed="rId78" cstate="print"/>
            <a:stretch>
              <a:fillRect/>
            </a:stretch>
          </p:blipFill>
          <p:spPr>
            <a:xfrm>
              <a:off x="3635419" y="2103689"/>
              <a:ext cx="179198" cy="185879"/>
            </a:xfrm>
            <a:prstGeom prst="rect">
              <a:avLst/>
            </a:prstGeom>
          </p:spPr>
        </p:pic>
        <p:pic>
          <p:nvPicPr>
            <p:cNvPr id="284" name="object 284"/>
            <p:cNvPicPr/>
            <p:nvPr/>
          </p:nvPicPr>
          <p:blipFill>
            <a:blip r:embed="rId79" cstate="print"/>
            <a:stretch>
              <a:fillRect/>
            </a:stretch>
          </p:blipFill>
          <p:spPr>
            <a:xfrm>
              <a:off x="3435794" y="2103689"/>
              <a:ext cx="179209" cy="185879"/>
            </a:xfrm>
            <a:prstGeom prst="rect">
              <a:avLst/>
            </a:prstGeom>
          </p:spPr>
        </p:pic>
        <p:sp>
          <p:nvSpPr>
            <p:cNvPr id="285" name="object 285"/>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23"/>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78"/>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499"/>
                  </a:lnTo>
                  <a:lnTo>
                    <a:pt x="86614" y="306654"/>
                  </a:lnTo>
                  <a:lnTo>
                    <a:pt x="77597" y="306044"/>
                  </a:lnTo>
                  <a:lnTo>
                    <a:pt x="42913" y="285838"/>
                  </a:lnTo>
                  <a:lnTo>
                    <a:pt x="35560" y="271792"/>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6" name="object 286"/>
            <p:cNvPicPr/>
            <p:nvPr/>
          </p:nvPicPr>
          <p:blipFill>
            <a:blip r:embed="rId80" cstate="print"/>
            <a:stretch>
              <a:fillRect/>
            </a:stretch>
          </p:blipFill>
          <p:spPr>
            <a:xfrm>
              <a:off x="4106907" y="2103691"/>
              <a:ext cx="169627" cy="185879"/>
            </a:xfrm>
            <a:prstGeom prst="rect">
              <a:avLst/>
            </a:prstGeom>
          </p:spPr>
        </p:pic>
        <p:pic>
          <p:nvPicPr>
            <p:cNvPr id="287" name="object 287"/>
            <p:cNvPicPr/>
            <p:nvPr/>
          </p:nvPicPr>
          <p:blipFill>
            <a:blip r:embed="rId81" cstate="print"/>
            <a:stretch>
              <a:fillRect/>
            </a:stretch>
          </p:blipFill>
          <p:spPr>
            <a:xfrm>
              <a:off x="4390942" y="2031864"/>
              <a:ext cx="203847" cy="252076"/>
            </a:xfrm>
            <a:prstGeom prst="rect">
              <a:avLst/>
            </a:prstGeom>
          </p:spPr>
        </p:pic>
        <p:sp>
          <p:nvSpPr>
            <p:cNvPr id="288" name="object 288"/>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48"/>
                  </a:lnTo>
                  <a:lnTo>
                    <a:pt x="42354" y="245745"/>
                  </a:lnTo>
                  <a:lnTo>
                    <a:pt x="87579" y="257708"/>
                  </a:lnTo>
                  <a:lnTo>
                    <a:pt x="101003" y="256908"/>
                  </a:lnTo>
                  <a:lnTo>
                    <a:pt x="144703" y="237921"/>
                  </a:lnTo>
                  <a:lnTo>
                    <a:pt x="152336" y="230606"/>
                  </a:lnTo>
                  <a:lnTo>
                    <a:pt x="153035" y="229946"/>
                  </a:lnTo>
                  <a:lnTo>
                    <a:pt x="160286" y="220929"/>
                  </a:lnTo>
                  <a:lnTo>
                    <a:pt x="166458" y="210896"/>
                  </a:lnTo>
                  <a:lnTo>
                    <a:pt x="140055" y="198221"/>
                  </a:lnTo>
                  <a:lnTo>
                    <a:pt x="130124" y="212394"/>
                  </a:lnTo>
                  <a:lnTo>
                    <a:pt x="118313" y="222516"/>
                  </a:lnTo>
                  <a:lnTo>
                    <a:pt x="104597" y="228587"/>
                  </a:lnTo>
                  <a:lnTo>
                    <a:pt x="89001" y="230606"/>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02"/>
                  </a:lnTo>
                  <a:lnTo>
                    <a:pt x="529818" y="145402"/>
                  </a:lnTo>
                  <a:lnTo>
                    <a:pt x="528650" y="137845"/>
                  </a:lnTo>
                  <a:lnTo>
                    <a:pt x="525462" y="126263"/>
                  </a:lnTo>
                  <a:lnTo>
                    <a:pt x="520992" y="115481"/>
                  </a:lnTo>
                  <a:lnTo>
                    <a:pt x="515315" y="105676"/>
                  </a:lnTo>
                  <a:lnTo>
                    <a:pt x="510019"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48"/>
                  </a:lnTo>
                  <a:lnTo>
                    <a:pt x="403910" y="245745"/>
                  </a:lnTo>
                  <a:lnTo>
                    <a:pt x="449160" y="257708"/>
                  </a:lnTo>
                  <a:lnTo>
                    <a:pt x="462572" y="256908"/>
                  </a:lnTo>
                  <a:lnTo>
                    <a:pt x="506272" y="237921"/>
                  </a:lnTo>
                  <a:lnTo>
                    <a:pt x="513905" y="230606"/>
                  </a:lnTo>
                  <a:lnTo>
                    <a:pt x="514604" y="229946"/>
                  </a:lnTo>
                  <a:lnTo>
                    <a:pt x="521855" y="220929"/>
                  </a:lnTo>
                  <a:lnTo>
                    <a:pt x="528040" y="210896"/>
                  </a:lnTo>
                  <a:lnTo>
                    <a:pt x="501624" y="198221"/>
                  </a:lnTo>
                  <a:lnTo>
                    <a:pt x="491693" y="212394"/>
                  </a:lnTo>
                  <a:lnTo>
                    <a:pt x="479882" y="222516"/>
                  </a:lnTo>
                  <a:lnTo>
                    <a:pt x="466166" y="228587"/>
                  </a:lnTo>
                  <a:lnTo>
                    <a:pt x="450557" y="230606"/>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9" name="object 289"/>
            <p:cNvPicPr/>
            <p:nvPr/>
          </p:nvPicPr>
          <p:blipFill>
            <a:blip r:embed="rId82" cstate="print"/>
            <a:stretch>
              <a:fillRect/>
            </a:stretch>
          </p:blipFill>
          <p:spPr>
            <a:xfrm>
              <a:off x="5240123" y="2103689"/>
              <a:ext cx="179209" cy="185879"/>
            </a:xfrm>
            <a:prstGeom prst="rect">
              <a:avLst/>
            </a:prstGeom>
          </p:spPr>
        </p:pic>
        <p:sp>
          <p:nvSpPr>
            <p:cNvPr id="290" name="object 290"/>
            <p:cNvSpPr/>
            <p:nvPr/>
          </p:nvSpPr>
          <p:spPr>
            <a:xfrm>
              <a:off x="5446453" y="2103689"/>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61"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15"/>
                  </a:lnTo>
                  <a:lnTo>
                    <a:pt x="149906" y="158780"/>
                  </a:lnTo>
                  <a:lnTo>
                    <a:pt x="86259" y="158780"/>
                  </a:lnTo>
                  <a:lnTo>
                    <a:pt x="78595" y="158273"/>
                  </a:lnTo>
                  <a:lnTo>
                    <a:pt x="71335" y="156800"/>
                  </a:lnTo>
                  <a:lnTo>
                    <a:pt x="64304" y="154323"/>
                  </a:lnTo>
                  <a:lnTo>
                    <a:pt x="64053" y="154194"/>
                  </a:lnTo>
                  <a:close/>
                </a:path>
                <a:path w="173989" h="256539">
                  <a:moveTo>
                    <a:pt x="149897"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6" y="158780"/>
                  </a:lnTo>
                  <a:lnTo>
                    <a:pt x="171096" y="118026"/>
                  </a:lnTo>
                  <a:lnTo>
                    <a:pt x="173910" y="92939"/>
                  </a:lnTo>
                  <a:lnTo>
                    <a:pt x="173207" y="80068"/>
                  </a:lnTo>
                  <a:lnTo>
                    <a:pt x="171096" y="67856"/>
                  </a:lnTo>
                  <a:lnTo>
                    <a:pt x="167576" y="56304"/>
                  </a:lnTo>
                  <a:lnTo>
                    <a:pt x="162644" y="45412"/>
                  </a:lnTo>
                  <a:lnTo>
                    <a:pt x="156530" y="35411"/>
                  </a:lnTo>
                  <a:lnTo>
                    <a:pt x="149897" y="27098"/>
                  </a:lnTo>
                  <a:close/>
                </a:path>
                <a:path w="173989" h="256539">
                  <a:moveTo>
                    <a:pt x="90834" y="0"/>
                  </a:moveTo>
                  <a:lnTo>
                    <a:pt x="46747" y="13735"/>
                  </a:lnTo>
                  <a:lnTo>
                    <a:pt x="29915" y="31328"/>
                  </a:lnTo>
                  <a:lnTo>
                    <a:pt x="64961" y="31328"/>
                  </a:lnTo>
                  <a:lnTo>
                    <a:pt x="71335" y="29082"/>
                  </a:lnTo>
                  <a:lnTo>
                    <a:pt x="78653" y="27595"/>
                  </a:lnTo>
                  <a:lnTo>
                    <a:pt x="86259" y="27098"/>
                  </a:lnTo>
                  <a:lnTo>
                    <a:pt x="149897" y="27098"/>
                  </a:lnTo>
                  <a:lnTo>
                    <a:pt x="149447" y="26534"/>
                  </a:lnTo>
                  <a:lnTo>
                    <a:pt x="112478" y="3039"/>
                  </a:lnTo>
                  <a:lnTo>
                    <a:pt x="101876" y="759"/>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1" name="object 291"/>
            <p:cNvPicPr/>
            <p:nvPr/>
          </p:nvPicPr>
          <p:blipFill>
            <a:blip r:embed="rId83" cstate="print"/>
            <a:stretch>
              <a:fillRect/>
            </a:stretch>
          </p:blipFill>
          <p:spPr>
            <a:xfrm>
              <a:off x="5847787" y="2103694"/>
              <a:ext cx="101054" cy="180245"/>
            </a:xfrm>
            <a:prstGeom prst="rect">
              <a:avLst/>
            </a:prstGeom>
          </p:spPr>
        </p:pic>
        <p:pic>
          <p:nvPicPr>
            <p:cNvPr id="292" name="object 292"/>
            <p:cNvPicPr/>
            <p:nvPr/>
          </p:nvPicPr>
          <p:blipFill>
            <a:blip r:embed="rId84" cstate="print"/>
            <a:stretch>
              <a:fillRect/>
            </a:stretch>
          </p:blipFill>
          <p:spPr>
            <a:xfrm>
              <a:off x="5647899" y="2103691"/>
              <a:ext cx="169627" cy="185879"/>
            </a:xfrm>
            <a:prstGeom prst="rect">
              <a:avLst/>
            </a:prstGeom>
          </p:spPr>
        </p:pic>
        <p:sp>
          <p:nvSpPr>
            <p:cNvPr id="293" name="object 293"/>
            <p:cNvSpPr/>
            <p:nvPr/>
          </p:nvSpPr>
          <p:spPr>
            <a:xfrm>
              <a:off x="6029120" y="2026225"/>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4"/>
                  </a:lnTo>
                  <a:lnTo>
                    <a:pt x="140822" y="190821"/>
                  </a:lnTo>
                  <a:lnTo>
                    <a:pt x="139876" y="200496"/>
                  </a:lnTo>
                  <a:lnTo>
                    <a:pt x="108784" y="231884"/>
                  </a:lnTo>
                  <a:lnTo>
                    <a:pt x="88363" y="234830"/>
                  </a:lnTo>
                  <a:lnTo>
                    <a:pt x="77953" y="233929"/>
                  </a:lnTo>
                  <a:lnTo>
                    <a:pt x="43231" y="212675"/>
                  </a:lnTo>
                  <a:lnTo>
                    <a:pt x="28512" y="183439"/>
                  </a:lnTo>
                  <a:lnTo>
                    <a:pt x="0" y="195051"/>
                  </a:lnTo>
                  <a:lnTo>
                    <a:pt x="19528" y="232202"/>
                  </a:lnTo>
                  <a:lnTo>
                    <a:pt x="50867" y="255437"/>
                  </a:lnTo>
                  <a:lnTo>
                    <a:pt x="87651" y="263342"/>
                  </a:lnTo>
                  <a:lnTo>
                    <a:pt x="97775" y="262859"/>
                  </a:lnTo>
                  <a:lnTo>
                    <a:pt x="136191" y="251187"/>
                  </a:lnTo>
                  <a:lnTo>
                    <a:pt x="164067" y="222556"/>
                  </a:lnTo>
                  <a:lnTo>
                    <a:pt x="171104" y="190475"/>
                  </a:lnTo>
                  <a:lnTo>
                    <a:pt x="169970" y="176295"/>
                  </a:lnTo>
                  <a:lnTo>
                    <a:pt x="143035" y="134772"/>
                  </a:lnTo>
                  <a:lnTo>
                    <a:pt x="102792" y="114069"/>
                  </a:lnTo>
                  <a:lnTo>
                    <a:pt x="86604" y="108446"/>
                  </a:lnTo>
                  <a:lnTo>
                    <a:pt x="75557" y="104319"/>
                  </a:lnTo>
                  <a:lnTo>
                    <a:pt x="42679" y="80318"/>
                  </a:lnTo>
                  <a:lnTo>
                    <a:pt x="39778" y="66898"/>
                  </a:lnTo>
                  <a:lnTo>
                    <a:pt x="40638" y="58979"/>
                  </a:lnTo>
                  <a:lnTo>
                    <a:pt x="68645" y="31250"/>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4" name="object 294"/>
            <p:cNvPicPr/>
            <p:nvPr/>
          </p:nvPicPr>
          <p:blipFill>
            <a:blip r:embed="rId85" cstate="print"/>
            <a:stretch>
              <a:fillRect/>
            </a:stretch>
          </p:blipFill>
          <p:spPr>
            <a:xfrm>
              <a:off x="6212890" y="2057209"/>
              <a:ext cx="103860" cy="232359"/>
            </a:xfrm>
            <a:prstGeom prst="rect">
              <a:avLst/>
            </a:prstGeom>
          </p:spPr>
        </p:pic>
        <p:pic>
          <p:nvPicPr>
            <p:cNvPr id="295" name="object 295"/>
            <p:cNvPicPr/>
            <p:nvPr/>
          </p:nvPicPr>
          <p:blipFill>
            <a:blip r:embed="rId86" cstate="print"/>
            <a:stretch>
              <a:fillRect/>
            </a:stretch>
          </p:blipFill>
          <p:spPr>
            <a:xfrm>
              <a:off x="6346311" y="2109317"/>
              <a:ext cx="152456" cy="180256"/>
            </a:xfrm>
            <a:prstGeom prst="rect">
              <a:avLst/>
            </a:prstGeom>
          </p:spPr>
        </p:pic>
        <p:sp>
          <p:nvSpPr>
            <p:cNvPr id="296" name="object 296"/>
            <p:cNvSpPr/>
            <p:nvPr/>
          </p:nvSpPr>
          <p:spPr>
            <a:xfrm>
              <a:off x="6527623" y="2031871"/>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6" y="98918"/>
                  </a:lnTo>
                  <a:lnTo>
                    <a:pt x="139453" y="96732"/>
                  </a:lnTo>
                  <a:lnTo>
                    <a:pt x="102457" y="74060"/>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6" y="98918"/>
                  </a:moveTo>
                  <a:lnTo>
                    <a:pt x="87672" y="98918"/>
                  </a:lnTo>
                  <a:lnTo>
                    <a:pt x="95328" y="99424"/>
                  </a:lnTo>
                  <a:lnTo>
                    <a:pt x="102596" y="100902"/>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6" y="98918"/>
                  </a:lnTo>
                  <a:close/>
                </a:path>
                <a:path w="173990" h="257810">
                  <a:moveTo>
                    <a:pt x="173586" y="0"/>
                  </a:moveTo>
                  <a:lnTo>
                    <a:pt x="144006" y="0"/>
                  </a:lnTo>
                  <a:lnTo>
                    <a:pt x="144099" y="80793"/>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7" name="object 297"/>
            <p:cNvPicPr/>
            <p:nvPr/>
          </p:nvPicPr>
          <p:blipFill>
            <a:blip r:embed="rId87" cstate="print"/>
            <a:stretch>
              <a:fillRect/>
            </a:stretch>
          </p:blipFill>
          <p:spPr>
            <a:xfrm>
              <a:off x="6730140" y="2103691"/>
              <a:ext cx="169637" cy="185879"/>
            </a:xfrm>
            <a:prstGeom prst="rect">
              <a:avLst/>
            </a:prstGeom>
          </p:spPr>
        </p:pic>
        <p:pic>
          <p:nvPicPr>
            <p:cNvPr id="298" name="object 298"/>
            <p:cNvPicPr/>
            <p:nvPr/>
          </p:nvPicPr>
          <p:blipFill>
            <a:blip r:embed="rId88" cstate="print"/>
            <a:stretch>
              <a:fillRect/>
            </a:stretch>
          </p:blipFill>
          <p:spPr>
            <a:xfrm>
              <a:off x="6930036" y="2057209"/>
              <a:ext cx="274270" cy="232359"/>
            </a:xfrm>
            <a:prstGeom prst="rect">
              <a:avLst/>
            </a:prstGeom>
          </p:spPr>
        </p:pic>
        <p:sp>
          <p:nvSpPr>
            <p:cNvPr id="299" name="object 299"/>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02"/>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211"/>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64"/>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0" name="object 300"/>
            <p:cNvPicPr/>
            <p:nvPr/>
          </p:nvPicPr>
          <p:blipFill>
            <a:blip r:embed="rId89" cstate="print"/>
            <a:stretch>
              <a:fillRect/>
            </a:stretch>
          </p:blipFill>
          <p:spPr>
            <a:xfrm>
              <a:off x="7627845" y="2109317"/>
              <a:ext cx="152435" cy="180256"/>
            </a:xfrm>
            <a:prstGeom prst="rect">
              <a:avLst/>
            </a:prstGeom>
          </p:spPr>
        </p:pic>
        <p:sp>
          <p:nvSpPr>
            <p:cNvPr id="301" name="object 301"/>
            <p:cNvSpPr/>
            <p:nvPr/>
          </p:nvSpPr>
          <p:spPr>
            <a:xfrm>
              <a:off x="7820767" y="2031870"/>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1"/>
                  </a:lnTo>
                  <a:lnTo>
                    <a:pt x="141401" y="238935"/>
                  </a:lnTo>
                  <a:lnTo>
                    <a:pt x="149910"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61" y="103148"/>
                  </a:lnTo>
                  <a:lnTo>
                    <a:pt x="28512" y="103148"/>
                  </a:lnTo>
                  <a:lnTo>
                    <a:pt x="29822" y="80793"/>
                  </a:lnTo>
                  <a:lnTo>
                    <a:pt x="29915" y="0"/>
                  </a:lnTo>
                  <a:close/>
                </a:path>
                <a:path w="173990" h="257810">
                  <a:moveTo>
                    <a:pt x="149901"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10" y="230600"/>
                  </a:lnTo>
                  <a:lnTo>
                    <a:pt x="171103" y="189846"/>
                  </a:lnTo>
                  <a:lnTo>
                    <a:pt x="173921" y="164759"/>
                  </a:lnTo>
                  <a:lnTo>
                    <a:pt x="173216" y="151888"/>
                  </a:lnTo>
                  <a:lnTo>
                    <a:pt x="171103" y="139676"/>
                  </a:lnTo>
                  <a:lnTo>
                    <a:pt x="167582" y="128124"/>
                  </a:lnTo>
                  <a:lnTo>
                    <a:pt x="162654" y="117232"/>
                  </a:lnTo>
                  <a:lnTo>
                    <a:pt x="156534" y="107231"/>
                  </a:lnTo>
                  <a:lnTo>
                    <a:pt x="149901" y="98918"/>
                  </a:lnTo>
                  <a:close/>
                </a:path>
                <a:path w="173990" h="257810">
                  <a:moveTo>
                    <a:pt x="90834" y="71819"/>
                  </a:moveTo>
                  <a:lnTo>
                    <a:pt x="46757" y="85555"/>
                  </a:lnTo>
                  <a:lnTo>
                    <a:pt x="29915" y="103148"/>
                  </a:lnTo>
                  <a:lnTo>
                    <a:pt x="64961" y="103148"/>
                  </a:lnTo>
                  <a:lnTo>
                    <a:pt x="71335" y="100902"/>
                  </a:lnTo>
                  <a:lnTo>
                    <a:pt x="78653" y="99414"/>
                  </a:lnTo>
                  <a:lnTo>
                    <a:pt x="86259" y="98918"/>
                  </a:lnTo>
                  <a:lnTo>
                    <a:pt x="149901" y="98918"/>
                  </a:lnTo>
                  <a:lnTo>
                    <a:pt x="149450" y="98354"/>
                  </a:lnTo>
                  <a:lnTo>
                    <a:pt x="112480" y="74858"/>
                  </a:lnTo>
                  <a:lnTo>
                    <a:pt x="101876" y="72579"/>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2" name="object 302"/>
            <p:cNvPicPr/>
            <p:nvPr/>
          </p:nvPicPr>
          <p:blipFill>
            <a:blip r:embed="rId90" cstate="print"/>
            <a:stretch>
              <a:fillRect/>
            </a:stretch>
          </p:blipFill>
          <p:spPr>
            <a:xfrm>
              <a:off x="8010540" y="2103689"/>
              <a:ext cx="143629" cy="185879"/>
            </a:xfrm>
            <a:prstGeom prst="rect">
              <a:avLst/>
            </a:prstGeom>
          </p:spPr>
        </p:pic>
        <p:sp>
          <p:nvSpPr>
            <p:cNvPr id="303" name="object 303"/>
            <p:cNvSpPr/>
            <p:nvPr/>
          </p:nvSpPr>
          <p:spPr>
            <a:xfrm>
              <a:off x="2335924" y="1993372"/>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4" name="object 304"/>
            <p:cNvSpPr/>
            <p:nvPr/>
          </p:nvSpPr>
          <p:spPr>
            <a:xfrm>
              <a:off x="2308570" y="2105956"/>
              <a:ext cx="305435" cy="223520"/>
            </a:xfrm>
            <a:custGeom>
              <a:avLst/>
              <a:gdLst/>
              <a:ahLst/>
              <a:cxnLst/>
              <a:rect l="l" t="t" r="r" b="b"/>
              <a:pathLst>
                <a:path w="305435" h="223519">
                  <a:moveTo>
                    <a:pt x="61979" y="0"/>
                  </a:moveTo>
                  <a:lnTo>
                    <a:pt x="40745" y="1479"/>
                  </a:lnTo>
                  <a:lnTo>
                    <a:pt x="21614" y="10818"/>
                  </a:lnTo>
                  <a:lnTo>
                    <a:pt x="7025" y="27359"/>
                  </a:lnTo>
                  <a:lnTo>
                    <a:pt x="0" y="48262"/>
                  </a:lnTo>
                  <a:lnTo>
                    <a:pt x="1481" y="69498"/>
                  </a:lnTo>
                  <a:lnTo>
                    <a:pt x="27349" y="103211"/>
                  </a:lnTo>
                  <a:lnTo>
                    <a:pt x="222359" y="215804"/>
                  </a:lnTo>
                  <a:lnTo>
                    <a:pt x="250075" y="223249"/>
                  </a:lnTo>
                  <a:lnTo>
                    <a:pt x="264248" y="221415"/>
                  </a:lnTo>
                  <a:lnTo>
                    <a:pt x="277485" y="216043"/>
                  </a:lnTo>
                  <a:lnTo>
                    <a:pt x="289055" y="207333"/>
                  </a:lnTo>
                  <a:lnTo>
                    <a:pt x="298220" y="195480"/>
                  </a:lnTo>
                  <a:lnTo>
                    <a:pt x="305246" y="174575"/>
                  </a:lnTo>
                  <a:lnTo>
                    <a:pt x="303765" y="153336"/>
                  </a:lnTo>
                  <a:lnTo>
                    <a:pt x="294430" y="134203"/>
                  </a:lnTo>
                  <a:lnTo>
                    <a:pt x="277896" y="119618"/>
                  </a:lnTo>
                  <a:lnTo>
                    <a:pt x="82876"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5" name="object 305"/>
            <p:cNvSpPr/>
            <p:nvPr/>
          </p:nvSpPr>
          <p:spPr>
            <a:xfrm>
              <a:off x="2697460" y="2159409"/>
              <a:ext cx="278130" cy="170180"/>
            </a:xfrm>
            <a:custGeom>
              <a:avLst/>
              <a:gdLst/>
              <a:ahLst/>
              <a:cxnLst/>
              <a:rect l="l" t="t" r="r" b="b"/>
              <a:pathLst>
                <a:path w="278130" h="170180">
                  <a:moveTo>
                    <a:pt x="141963" y="0"/>
                  </a:moveTo>
                  <a:lnTo>
                    <a:pt x="27359" y="66165"/>
                  </a:lnTo>
                  <a:lnTo>
                    <a:pt x="10820" y="80750"/>
                  </a:lnTo>
                  <a:lnTo>
                    <a:pt x="1482" y="99883"/>
                  </a:lnTo>
                  <a:lnTo>
                    <a:pt x="0" y="121122"/>
                  </a:lnTo>
                  <a:lnTo>
                    <a:pt x="7025" y="142027"/>
                  </a:lnTo>
                  <a:lnTo>
                    <a:pt x="16191" y="153879"/>
                  </a:lnTo>
                  <a:lnTo>
                    <a:pt x="27760" y="162590"/>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6" name="object 306"/>
            <p:cNvSpPr/>
            <p:nvPr/>
          </p:nvSpPr>
          <p:spPr>
            <a:xfrm>
              <a:off x="2697460" y="1993373"/>
              <a:ext cx="305435" cy="223520"/>
            </a:xfrm>
            <a:custGeom>
              <a:avLst/>
              <a:gdLst/>
              <a:ahLst/>
              <a:cxnLst/>
              <a:rect l="l" t="t" r="r" b="b"/>
              <a:pathLst>
                <a:path w="305435" h="223519">
                  <a:moveTo>
                    <a:pt x="61979" y="0"/>
                  </a:moveTo>
                  <a:lnTo>
                    <a:pt x="40745" y="1479"/>
                  </a:lnTo>
                  <a:lnTo>
                    <a:pt x="21614" y="10815"/>
                  </a:lnTo>
                  <a:lnTo>
                    <a:pt x="7025" y="27355"/>
                  </a:lnTo>
                  <a:lnTo>
                    <a:pt x="0" y="48252"/>
                  </a:lnTo>
                  <a:lnTo>
                    <a:pt x="1481" y="69486"/>
                  </a:lnTo>
                  <a:lnTo>
                    <a:pt x="27349" y="103206"/>
                  </a:lnTo>
                  <a:lnTo>
                    <a:pt x="222359" y="215800"/>
                  </a:lnTo>
                  <a:lnTo>
                    <a:pt x="250075" y="223244"/>
                  </a:lnTo>
                  <a:lnTo>
                    <a:pt x="264248" y="221410"/>
                  </a:lnTo>
                  <a:lnTo>
                    <a:pt x="277485" y="216039"/>
                  </a:lnTo>
                  <a:lnTo>
                    <a:pt x="289055" y="207328"/>
                  </a:lnTo>
                  <a:lnTo>
                    <a:pt x="298220" y="195476"/>
                  </a:lnTo>
                  <a:lnTo>
                    <a:pt x="305246" y="174572"/>
                  </a:lnTo>
                  <a:lnTo>
                    <a:pt x="303763" y="153335"/>
                  </a:lnTo>
                  <a:lnTo>
                    <a:pt x="294426" y="134203"/>
                  </a:lnTo>
                  <a:lnTo>
                    <a:pt x="277886" y="119614"/>
                  </a:lnTo>
                  <a:lnTo>
                    <a:pt x="82876" y="7031"/>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309" name="Picture 308" descr="A logo with green and black text&#10;&#10;Description automatically generated">
            <a:extLst>
              <a:ext uri="{FF2B5EF4-FFF2-40B4-BE49-F238E27FC236}">
                <a16:creationId xmlns:a16="http://schemas.microsoft.com/office/drawing/2014/main" id="{BEFE56D1-3C7D-7A67-FCF6-B9D542688AE5}"/>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1577562" y="1862802"/>
            <a:ext cx="7517459" cy="4209776"/>
          </a:xfrm>
          <a:prstGeom prst="rect">
            <a:avLst/>
          </a:prstGeom>
        </p:spPr>
      </p:pic>
      <p:pic>
        <p:nvPicPr>
          <p:cNvPr id="278" name="Picture 277" descr="A colorful building with text">
            <a:extLst>
              <a:ext uri="{FF2B5EF4-FFF2-40B4-BE49-F238E27FC236}">
                <a16:creationId xmlns:a16="http://schemas.microsoft.com/office/drawing/2014/main" id="{05049C27-DFC6-72D7-C183-0ECDE89BA3F0}"/>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165921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192" name="Picture 191" descr="A colorful building with text">
            <a:extLst>
              <a:ext uri="{FF2B5EF4-FFF2-40B4-BE49-F238E27FC236}">
                <a16:creationId xmlns:a16="http://schemas.microsoft.com/office/drawing/2014/main" id="{2FA9370B-FF90-74A2-4005-E5F8D289C6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pic>
        <p:nvPicPr>
          <p:cNvPr id="195" name="Picture 194" descr="A group of people sitting on the floor&#10;&#10;Description automatically generated">
            <a:extLst>
              <a:ext uri="{FF2B5EF4-FFF2-40B4-BE49-F238E27FC236}">
                <a16:creationId xmlns:a16="http://schemas.microsoft.com/office/drawing/2014/main" id="{F87D7EAD-DBA2-2D28-4FF8-BEDF01C99E1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4044" y="1561834"/>
            <a:ext cx="10278517" cy="4996501"/>
          </a:xfrm>
          <a:prstGeom prst="rect">
            <a:avLst/>
          </a:prstGeom>
        </p:spPr>
      </p:pic>
    </p:spTree>
    <p:extLst>
      <p:ext uri="{BB962C8B-B14F-4D97-AF65-F5344CB8AC3E}">
        <p14:creationId xmlns:p14="http://schemas.microsoft.com/office/powerpoint/2010/main" val="2419078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39A75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4" name="object 4"/>
            <p:cNvPicPr/>
            <p:nvPr/>
          </p:nvPicPr>
          <p:blipFill>
            <a:blip r:embed="rId2" cstate="print"/>
            <a:stretch>
              <a:fillRect/>
            </a:stretch>
          </p:blipFill>
          <p:spPr>
            <a:xfrm>
              <a:off x="451517" y="442149"/>
              <a:ext cx="73777" cy="73777"/>
            </a:xfrm>
            <a:prstGeom prst="rect">
              <a:avLst/>
            </a:prstGeom>
          </p:spPr>
        </p:pic>
        <p:pic>
          <p:nvPicPr>
            <p:cNvPr id="5" name="object 5"/>
            <p:cNvPicPr/>
            <p:nvPr/>
          </p:nvPicPr>
          <p:blipFill>
            <a:blip r:embed="rId3" cstate="print"/>
            <a:stretch>
              <a:fillRect/>
            </a:stretch>
          </p:blipFill>
          <p:spPr>
            <a:xfrm>
              <a:off x="453567" y="832823"/>
              <a:ext cx="73777" cy="73777"/>
            </a:xfrm>
            <a:prstGeom prst="rect">
              <a:avLst/>
            </a:prstGeom>
          </p:spPr>
        </p:pic>
        <p:pic>
          <p:nvPicPr>
            <p:cNvPr id="6" name="object 6"/>
            <p:cNvPicPr/>
            <p:nvPr/>
          </p:nvPicPr>
          <p:blipFill>
            <a:blip r:embed="rId4" cstate="print"/>
            <a:stretch>
              <a:fillRect/>
            </a:stretch>
          </p:blipFill>
          <p:spPr>
            <a:xfrm>
              <a:off x="455615" y="1223498"/>
              <a:ext cx="73777" cy="73777"/>
            </a:xfrm>
            <a:prstGeom prst="rect">
              <a:avLst/>
            </a:prstGeom>
          </p:spPr>
        </p:pic>
        <p:pic>
          <p:nvPicPr>
            <p:cNvPr id="7" name="object 7"/>
            <p:cNvPicPr/>
            <p:nvPr/>
          </p:nvPicPr>
          <p:blipFill>
            <a:blip r:embed="rId3" cstate="print"/>
            <a:stretch>
              <a:fillRect/>
            </a:stretch>
          </p:blipFill>
          <p:spPr>
            <a:xfrm>
              <a:off x="457665" y="1614172"/>
              <a:ext cx="73777" cy="73777"/>
            </a:xfrm>
            <a:prstGeom prst="rect">
              <a:avLst/>
            </a:prstGeom>
          </p:spPr>
        </p:pic>
        <p:pic>
          <p:nvPicPr>
            <p:cNvPr id="8" name="object 8"/>
            <p:cNvPicPr/>
            <p:nvPr/>
          </p:nvPicPr>
          <p:blipFill>
            <a:blip r:embed="rId4" cstate="print"/>
            <a:stretch>
              <a:fillRect/>
            </a:stretch>
          </p:blipFill>
          <p:spPr>
            <a:xfrm>
              <a:off x="459713" y="2004847"/>
              <a:ext cx="73777" cy="73777"/>
            </a:xfrm>
            <a:prstGeom prst="rect">
              <a:avLst/>
            </a:prstGeom>
          </p:spPr>
        </p:pic>
        <p:pic>
          <p:nvPicPr>
            <p:cNvPr id="9" name="object 9"/>
            <p:cNvPicPr/>
            <p:nvPr/>
          </p:nvPicPr>
          <p:blipFill>
            <a:blip r:embed="rId5" cstate="print"/>
            <a:stretch>
              <a:fillRect/>
            </a:stretch>
          </p:blipFill>
          <p:spPr>
            <a:xfrm>
              <a:off x="461763" y="2395521"/>
              <a:ext cx="73777" cy="73767"/>
            </a:xfrm>
            <a:prstGeom prst="rect">
              <a:avLst/>
            </a:prstGeom>
          </p:spPr>
        </p:pic>
        <p:pic>
          <p:nvPicPr>
            <p:cNvPr id="10" name="object 10"/>
            <p:cNvPicPr/>
            <p:nvPr/>
          </p:nvPicPr>
          <p:blipFill>
            <a:blip r:embed="rId6" cstate="print"/>
            <a:stretch>
              <a:fillRect/>
            </a:stretch>
          </p:blipFill>
          <p:spPr>
            <a:xfrm>
              <a:off x="463811" y="2786196"/>
              <a:ext cx="73777" cy="73767"/>
            </a:xfrm>
            <a:prstGeom prst="rect">
              <a:avLst/>
            </a:prstGeom>
          </p:spPr>
        </p:pic>
        <p:pic>
          <p:nvPicPr>
            <p:cNvPr id="11" name="object 11"/>
            <p:cNvPicPr/>
            <p:nvPr/>
          </p:nvPicPr>
          <p:blipFill>
            <a:blip r:embed="rId7" cstate="print"/>
            <a:stretch>
              <a:fillRect/>
            </a:stretch>
          </p:blipFill>
          <p:spPr>
            <a:xfrm>
              <a:off x="465861" y="3176870"/>
              <a:ext cx="73777" cy="73767"/>
            </a:xfrm>
            <a:prstGeom prst="rect">
              <a:avLst/>
            </a:prstGeom>
          </p:spPr>
        </p:pic>
        <p:pic>
          <p:nvPicPr>
            <p:cNvPr id="12" name="object 12"/>
            <p:cNvPicPr/>
            <p:nvPr/>
          </p:nvPicPr>
          <p:blipFill>
            <a:blip r:embed="rId6" cstate="print"/>
            <a:stretch>
              <a:fillRect/>
            </a:stretch>
          </p:blipFill>
          <p:spPr>
            <a:xfrm>
              <a:off x="467909" y="3567540"/>
              <a:ext cx="73777" cy="73777"/>
            </a:xfrm>
            <a:prstGeom prst="rect">
              <a:avLst/>
            </a:prstGeom>
          </p:spPr>
        </p:pic>
        <p:pic>
          <p:nvPicPr>
            <p:cNvPr id="13" name="object 13"/>
            <p:cNvPicPr/>
            <p:nvPr/>
          </p:nvPicPr>
          <p:blipFill>
            <a:blip r:embed="rId8" cstate="print"/>
            <a:stretch>
              <a:fillRect/>
            </a:stretch>
          </p:blipFill>
          <p:spPr>
            <a:xfrm>
              <a:off x="469959" y="3958214"/>
              <a:ext cx="73777" cy="73777"/>
            </a:xfrm>
            <a:prstGeom prst="rect">
              <a:avLst/>
            </a:prstGeom>
          </p:spPr>
        </p:pic>
        <p:pic>
          <p:nvPicPr>
            <p:cNvPr id="14" name="object 14"/>
            <p:cNvPicPr/>
            <p:nvPr/>
          </p:nvPicPr>
          <p:blipFill>
            <a:blip r:embed="rId6" cstate="print"/>
            <a:stretch>
              <a:fillRect/>
            </a:stretch>
          </p:blipFill>
          <p:spPr>
            <a:xfrm>
              <a:off x="472006" y="4348889"/>
              <a:ext cx="73777" cy="73777"/>
            </a:xfrm>
            <a:prstGeom prst="rect">
              <a:avLst/>
            </a:prstGeom>
          </p:spPr>
        </p:pic>
        <p:pic>
          <p:nvPicPr>
            <p:cNvPr id="15" name="object 15"/>
            <p:cNvPicPr/>
            <p:nvPr/>
          </p:nvPicPr>
          <p:blipFill>
            <a:blip r:embed="rId8" cstate="print"/>
            <a:stretch>
              <a:fillRect/>
            </a:stretch>
          </p:blipFill>
          <p:spPr>
            <a:xfrm>
              <a:off x="474056" y="4739563"/>
              <a:ext cx="73777" cy="73777"/>
            </a:xfrm>
            <a:prstGeom prst="rect">
              <a:avLst/>
            </a:prstGeom>
          </p:spPr>
        </p:pic>
        <p:pic>
          <p:nvPicPr>
            <p:cNvPr id="16" name="object 16"/>
            <p:cNvPicPr/>
            <p:nvPr/>
          </p:nvPicPr>
          <p:blipFill>
            <a:blip r:embed="rId6" cstate="print"/>
            <a:stretch>
              <a:fillRect/>
            </a:stretch>
          </p:blipFill>
          <p:spPr>
            <a:xfrm>
              <a:off x="853927" y="440037"/>
              <a:ext cx="73777" cy="73777"/>
            </a:xfrm>
            <a:prstGeom prst="rect">
              <a:avLst/>
            </a:prstGeom>
          </p:spPr>
        </p:pic>
        <p:pic>
          <p:nvPicPr>
            <p:cNvPr id="17" name="object 17"/>
            <p:cNvPicPr/>
            <p:nvPr/>
          </p:nvPicPr>
          <p:blipFill>
            <a:blip r:embed="rId9" cstate="print"/>
            <a:stretch>
              <a:fillRect/>
            </a:stretch>
          </p:blipFill>
          <p:spPr>
            <a:xfrm>
              <a:off x="855978" y="830712"/>
              <a:ext cx="73777" cy="73777"/>
            </a:xfrm>
            <a:prstGeom prst="rect">
              <a:avLst/>
            </a:prstGeom>
          </p:spPr>
        </p:pic>
        <p:pic>
          <p:nvPicPr>
            <p:cNvPr id="18" name="object 18"/>
            <p:cNvPicPr/>
            <p:nvPr/>
          </p:nvPicPr>
          <p:blipFill>
            <a:blip r:embed="rId6" cstate="print"/>
            <a:stretch>
              <a:fillRect/>
            </a:stretch>
          </p:blipFill>
          <p:spPr>
            <a:xfrm>
              <a:off x="858026" y="1221386"/>
              <a:ext cx="73777" cy="73777"/>
            </a:xfrm>
            <a:prstGeom prst="rect">
              <a:avLst/>
            </a:prstGeom>
          </p:spPr>
        </p:pic>
        <p:pic>
          <p:nvPicPr>
            <p:cNvPr id="19" name="object 19"/>
            <p:cNvPicPr/>
            <p:nvPr/>
          </p:nvPicPr>
          <p:blipFill>
            <a:blip r:embed="rId10" cstate="print"/>
            <a:stretch>
              <a:fillRect/>
            </a:stretch>
          </p:blipFill>
          <p:spPr>
            <a:xfrm>
              <a:off x="860076" y="1612061"/>
              <a:ext cx="73777" cy="73777"/>
            </a:xfrm>
            <a:prstGeom prst="rect">
              <a:avLst/>
            </a:prstGeom>
          </p:spPr>
        </p:pic>
        <p:pic>
          <p:nvPicPr>
            <p:cNvPr id="20" name="object 20"/>
            <p:cNvPicPr/>
            <p:nvPr/>
          </p:nvPicPr>
          <p:blipFill>
            <a:blip r:embed="rId11" cstate="print"/>
            <a:stretch>
              <a:fillRect/>
            </a:stretch>
          </p:blipFill>
          <p:spPr>
            <a:xfrm>
              <a:off x="862123" y="2002735"/>
              <a:ext cx="73777" cy="73777"/>
            </a:xfrm>
            <a:prstGeom prst="rect">
              <a:avLst/>
            </a:prstGeom>
          </p:spPr>
        </p:pic>
        <p:pic>
          <p:nvPicPr>
            <p:cNvPr id="21" name="object 21"/>
            <p:cNvPicPr/>
            <p:nvPr/>
          </p:nvPicPr>
          <p:blipFill>
            <a:blip r:embed="rId3" cstate="print"/>
            <a:stretch>
              <a:fillRect/>
            </a:stretch>
          </p:blipFill>
          <p:spPr>
            <a:xfrm>
              <a:off x="864173" y="2393410"/>
              <a:ext cx="73777" cy="73777"/>
            </a:xfrm>
            <a:prstGeom prst="rect">
              <a:avLst/>
            </a:prstGeom>
          </p:spPr>
        </p:pic>
        <p:pic>
          <p:nvPicPr>
            <p:cNvPr id="22" name="object 22"/>
            <p:cNvPicPr/>
            <p:nvPr/>
          </p:nvPicPr>
          <p:blipFill>
            <a:blip r:embed="rId4" cstate="print"/>
            <a:stretch>
              <a:fillRect/>
            </a:stretch>
          </p:blipFill>
          <p:spPr>
            <a:xfrm>
              <a:off x="866221" y="2784084"/>
              <a:ext cx="73777" cy="73777"/>
            </a:xfrm>
            <a:prstGeom prst="rect">
              <a:avLst/>
            </a:prstGeom>
          </p:spPr>
        </p:pic>
        <p:pic>
          <p:nvPicPr>
            <p:cNvPr id="23" name="object 23"/>
            <p:cNvPicPr/>
            <p:nvPr/>
          </p:nvPicPr>
          <p:blipFill>
            <a:blip r:embed="rId12" cstate="print"/>
            <a:stretch>
              <a:fillRect/>
            </a:stretch>
          </p:blipFill>
          <p:spPr>
            <a:xfrm>
              <a:off x="868272" y="3174759"/>
              <a:ext cx="73777" cy="73767"/>
            </a:xfrm>
            <a:prstGeom prst="rect">
              <a:avLst/>
            </a:prstGeom>
          </p:spPr>
        </p:pic>
        <p:pic>
          <p:nvPicPr>
            <p:cNvPr id="24" name="object 24"/>
            <p:cNvPicPr/>
            <p:nvPr/>
          </p:nvPicPr>
          <p:blipFill>
            <a:blip r:embed="rId13" cstate="print"/>
            <a:stretch>
              <a:fillRect/>
            </a:stretch>
          </p:blipFill>
          <p:spPr>
            <a:xfrm>
              <a:off x="870320" y="3565433"/>
              <a:ext cx="73777" cy="73767"/>
            </a:xfrm>
            <a:prstGeom prst="rect">
              <a:avLst/>
            </a:prstGeom>
          </p:spPr>
        </p:pic>
        <p:pic>
          <p:nvPicPr>
            <p:cNvPr id="25" name="object 25"/>
            <p:cNvPicPr/>
            <p:nvPr/>
          </p:nvPicPr>
          <p:blipFill>
            <a:blip r:embed="rId14" cstate="print"/>
            <a:stretch>
              <a:fillRect/>
            </a:stretch>
          </p:blipFill>
          <p:spPr>
            <a:xfrm>
              <a:off x="872370" y="3956108"/>
              <a:ext cx="73777" cy="73767"/>
            </a:xfrm>
            <a:prstGeom prst="rect">
              <a:avLst/>
            </a:prstGeom>
          </p:spPr>
        </p:pic>
        <p:pic>
          <p:nvPicPr>
            <p:cNvPr id="26" name="object 26"/>
            <p:cNvPicPr/>
            <p:nvPr/>
          </p:nvPicPr>
          <p:blipFill>
            <a:blip r:embed="rId15" cstate="print"/>
            <a:stretch>
              <a:fillRect/>
            </a:stretch>
          </p:blipFill>
          <p:spPr>
            <a:xfrm>
              <a:off x="874417" y="4346772"/>
              <a:ext cx="73777" cy="73777"/>
            </a:xfrm>
            <a:prstGeom prst="rect">
              <a:avLst/>
            </a:prstGeom>
          </p:spPr>
        </p:pic>
        <p:pic>
          <p:nvPicPr>
            <p:cNvPr id="27" name="object 27"/>
            <p:cNvPicPr/>
            <p:nvPr/>
          </p:nvPicPr>
          <p:blipFill>
            <a:blip r:embed="rId16" cstate="print"/>
            <a:stretch>
              <a:fillRect/>
            </a:stretch>
          </p:blipFill>
          <p:spPr>
            <a:xfrm>
              <a:off x="876467" y="4737452"/>
              <a:ext cx="73777" cy="73777"/>
            </a:xfrm>
            <a:prstGeom prst="rect">
              <a:avLst/>
            </a:prstGeom>
          </p:spPr>
        </p:pic>
        <p:pic>
          <p:nvPicPr>
            <p:cNvPr id="28" name="object 28"/>
            <p:cNvPicPr/>
            <p:nvPr/>
          </p:nvPicPr>
          <p:blipFill>
            <a:blip r:embed="rId17" cstate="print"/>
            <a:stretch>
              <a:fillRect/>
            </a:stretch>
          </p:blipFill>
          <p:spPr>
            <a:xfrm>
              <a:off x="1244602" y="437992"/>
              <a:ext cx="73777" cy="73767"/>
            </a:xfrm>
            <a:prstGeom prst="rect">
              <a:avLst/>
            </a:prstGeom>
          </p:spPr>
        </p:pic>
        <p:pic>
          <p:nvPicPr>
            <p:cNvPr id="29" name="object 29"/>
            <p:cNvPicPr/>
            <p:nvPr/>
          </p:nvPicPr>
          <p:blipFill>
            <a:blip r:embed="rId5" cstate="print"/>
            <a:stretch>
              <a:fillRect/>
            </a:stretch>
          </p:blipFill>
          <p:spPr>
            <a:xfrm>
              <a:off x="1246653" y="828667"/>
              <a:ext cx="73777" cy="73767"/>
            </a:xfrm>
            <a:prstGeom prst="rect">
              <a:avLst/>
            </a:prstGeom>
          </p:spPr>
        </p:pic>
        <p:pic>
          <p:nvPicPr>
            <p:cNvPr id="30" name="object 30"/>
            <p:cNvPicPr/>
            <p:nvPr/>
          </p:nvPicPr>
          <p:blipFill>
            <a:blip r:embed="rId18" cstate="print"/>
            <a:stretch>
              <a:fillRect/>
            </a:stretch>
          </p:blipFill>
          <p:spPr>
            <a:xfrm>
              <a:off x="1248700" y="1219341"/>
              <a:ext cx="73777" cy="73767"/>
            </a:xfrm>
            <a:prstGeom prst="rect">
              <a:avLst/>
            </a:prstGeom>
          </p:spPr>
        </p:pic>
        <p:pic>
          <p:nvPicPr>
            <p:cNvPr id="31" name="object 31"/>
            <p:cNvPicPr/>
            <p:nvPr/>
          </p:nvPicPr>
          <p:blipFill>
            <a:blip r:embed="rId8" cstate="print"/>
            <a:stretch>
              <a:fillRect/>
            </a:stretch>
          </p:blipFill>
          <p:spPr>
            <a:xfrm>
              <a:off x="1250750" y="1610011"/>
              <a:ext cx="73777" cy="73777"/>
            </a:xfrm>
            <a:prstGeom prst="rect">
              <a:avLst/>
            </a:prstGeom>
          </p:spPr>
        </p:pic>
        <p:pic>
          <p:nvPicPr>
            <p:cNvPr id="32" name="object 32"/>
            <p:cNvPicPr/>
            <p:nvPr/>
          </p:nvPicPr>
          <p:blipFill>
            <a:blip r:embed="rId6" cstate="print"/>
            <a:stretch>
              <a:fillRect/>
            </a:stretch>
          </p:blipFill>
          <p:spPr>
            <a:xfrm>
              <a:off x="1252798" y="2000685"/>
              <a:ext cx="73777" cy="73777"/>
            </a:xfrm>
            <a:prstGeom prst="rect">
              <a:avLst/>
            </a:prstGeom>
          </p:spPr>
        </p:pic>
        <p:pic>
          <p:nvPicPr>
            <p:cNvPr id="33" name="object 33"/>
            <p:cNvPicPr/>
            <p:nvPr/>
          </p:nvPicPr>
          <p:blipFill>
            <a:blip r:embed="rId10" cstate="print"/>
            <a:stretch>
              <a:fillRect/>
            </a:stretch>
          </p:blipFill>
          <p:spPr>
            <a:xfrm>
              <a:off x="1256896" y="2782034"/>
              <a:ext cx="73777" cy="73777"/>
            </a:xfrm>
            <a:prstGeom prst="rect">
              <a:avLst/>
            </a:prstGeom>
          </p:spPr>
        </p:pic>
        <p:pic>
          <p:nvPicPr>
            <p:cNvPr id="34" name="object 34"/>
            <p:cNvPicPr/>
            <p:nvPr/>
          </p:nvPicPr>
          <p:blipFill>
            <a:blip r:embed="rId19" cstate="print"/>
            <a:stretch>
              <a:fillRect/>
            </a:stretch>
          </p:blipFill>
          <p:spPr>
            <a:xfrm>
              <a:off x="1254848" y="2391360"/>
              <a:ext cx="73777" cy="73777"/>
            </a:xfrm>
            <a:prstGeom prst="rect">
              <a:avLst/>
            </a:prstGeom>
          </p:spPr>
        </p:pic>
        <p:pic>
          <p:nvPicPr>
            <p:cNvPr id="35" name="object 35"/>
            <p:cNvPicPr/>
            <p:nvPr/>
          </p:nvPicPr>
          <p:blipFill>
            <a:blip r:embed="rId6" cstate="print"/>
            <a:stretch>
              <a:fillRect/>
            </a:stretch>
          </p:blipFill>
          <p:spPr>
            <a:xfrm>
              <a:off x="1258946" y="3172709"/>
              <a:ext cx="73777" cy="73777"/>
            </a:xfrm>
            <a:prstGeom prst="rect">
              <a:avLst/>
            </a:prstGeom>
          </p:spPr>
        </p:pic>
        <p:pic>
          <p:nvPicPr>
            <p:cNvPr id="36" name="object 36"/>
            <p:cNvPicPr/>
            <p:nvPr/>
          </p:nvPicPr>
          <p:blipFill>
            <a:blip r:embed="rId10" cstate="print"/>
            <a:stretch>
              <a:fillRect/>
            </a:stretch>
          </p:blipFill>
          <p:spPr>
            <a:xfrm>
              <a:off x="1260994" y="3563383"/>
              <a:ext cx="73777" cy="73777"/>
            </a:xfrm>
            <a:prstGeom prst="rect">
              <a:avLst/>
            </a:prstGeom>
          </p:spPr>
        </p:pic>
        <p:pic>
          <p:nvPicPr>
            <p:cNvPr id="37" name="object 37"/>
            <p:cNvPicPr/>
            <p:nvPr/>
          </p:nvPicPr>
          <p:blipFill>
            <a:blip r:embed="rId6" cstate="print"/>
            <a:stretch>
              <a:fillRect/>
            </a:stretch>
          </p:blipFill>
          <p:spPr>
            <a:xfrm>
              <a:off x="1263044" y="3954058"/>
              <a:ext cx="73777" cy="73777"/>
            </a:xfrm>
            <a:prstGeom prst="rect">
              <a:avLst/>
            </a:prstGeom>
          </p:spPr>
        </p:pic>
        <p:pic>
          <p:nvPicPr>
            <p:cNvPr id="38" name="object 38"/>
            <p:cNvPicPr/>
            <p:nvPr/>
          </p:nvPicPr>
          <p:blipFill>
            <a:blip r:embed="rId20" cstate="print"/>
            <a:stretch>
              <a:fillRect/>
            </a:stretch>
          </p:blipFill>
          <p:spPr>
            <a:xfrm>
              <a:off x="1265092" y="4344732"/>
              <a:ext cx="73777" cy="73767"/>
            </a:xfrm>
            <a:prstGeom prst="rect">
              <a:avLst/>
            </a:prstGeom>
          </p:spPr>
        </p:pic>
        <p:pic>
          <p:nvPicPr>
            <p:cNvPr id="39" name="object 39"/>
            <p:cNvPicPr/>
            <p:nvPr/>
          </p:nvPicPr>
          <p:blipFill>
            <a:blip r:embed="rId19" cstate="print"/>
            <a:stretch>
              <a:fillRect/>
            </a:stretch>
          </p:blipFill>
          <p:spPr>
            <a:xfrm>
              <a:off x="1267142" y="4735406"/>
              <a:ext cx="73777" cy="73767"/>
            </a:xfrm>
            <a:prstGeom prst="rect">
              <a:avLst/>
            </a:prstGeom>
          </p:spPr>
        </p:pic>
        <p:pic>
          <p:nvPicPr>
            <p:cNvPr id="40" name="object 40"/>
            <p:cNvPicPr/>
            <p:nvPr/>
          </p:nvPicPr>
          <p:blipFill>
            <a:blip r:embed="rId21" cstate="print"/>
            <a:stretch>
              <a:fillRect/>
            </a:stretch>
          </p:blipFill>
          <p:spPr>
            <a:xfrm>
              <a:off x="1647013" y="435882"/>
              <a:ext cx="73777" cy="73777"/>
            </a:xfrm>
            <a:prstGeom prst="rect">
              <a:avLst/>
            </a:prstGeom>
          </p:spPr>
        </p:pic>
        <p:pic>
          <p:nvPicPr>
            <p:cNvPr id="41" name="object 41"/>
            <p:cNvPicPr/>
            <p:nvPr/>
          </p:nvPicPr>
          <p:blipFill>
            <a:blip r:embed="rId3" cstate="print"/>
            <a:stretch>
              <a:fillRect/>
            </a:stretch>
          </p:blipFill>
          <p:spPr>
            <a:xfrm>
              <a:off x="1649063" y="826555"/>
              <a:ext cx="73777" cy="73777"/>
            </a:xfrm>
            <a:prstGeom prst="rect">
              <a:avLst/>
            </a:prstGeom>
          </p:spPr>
        </p:pic>
        <p:pic>
          <p:nvPicPr>
            <p:cNvPr id="42" name="object 42"/>
            <p:cNvPicPr/>
            <p:nvPr/>
          </p:nvPicPr>
          <p:blipFill>
            <a:blip r:embed="rId15" cstate="print"/>
            <a:stretch>
              <a:fillRect/>
            </a:stretch>
          </p:blipFill>
          <p:spPr>
            <a:xfrm>
              <a:off x="1651111" y="1217230"/>
              <a:ext cx="73777" cy="73767"/>
            </a:xfrm>
            <a:prstGeom prst="rect">
              <a:avLst/>
            </a:prstGeom>
          </p:spPr>
        </p:pic>
        <p:pic>
          <p:nvPicPr>
            <p:cNvPr id="43" name="object 43"/>
            <p:cNvPicPr/>
            <p:nvPr/>
          </p:nvPicPr>
          <p:blipFill>
            <a:blip r:embed="rId14" cstate="print"/>
            <a:stretch>
              <a:fillRect/>
            </a:stretch>
          </p:blipFill>
          <p:spPr>
            <a:xfrm>
              <a:off x="1653161" y="1607905"/>
              <a:ext cx="73777" cy="73767"/>
            </a:xfrm>
            <a:prstGeom prst="rect">
              <a:avLst/>
            </a:prstGeom>
          </p:spPr>
        </p:pic>
        <p:pic>
          <p:nvPicPr>
            <p:cNvPr id="44" name="object 44"/>
            <p:cNvPicPr/>
            <p:nvPr/>
          </p:nvPicPr>
          <p:blipFill>
            <a:blip r:embed="rId2" cstate="print"/>
            <a:stretch>
              <a:fillRect/>
            </a:stretch>
          </p:blipFill>
          <p:spPr>
            <a:xfrm>
              <a:off x="1655209" y="1998579"/>
              <a:ext cx="73777" cy="73767"/>
            </a:xfrm>
            <a:prstGeom prst="rect">
              <a:avLst/>
            </a:prstGeom>
          </p:spPr>
        </p:pic>
        <p:pic>
          <p:nvPicPr>
            <p:cNvPr id="45" name="object 45"/>
            <p:cNvPicPr/>
            <p:nvPr/>
          </p:nvPicPr>
          <p:blipFill>
            <a:blip r:embed="rId22" cstate="print"/>
            <a:stretch>
              <a:fillRect/>
            </a:stretch>
          </p:blipFill>
          <p:spPr>
            <a:xfrm>
              <a:off x="1657259" y="2389248"/>
              <a:ext cx="73777" cy="73777"/>
            </a:xfrm>
            <a:prstGeom prst="rect">
              <a:avLst/>
            </a:prstGeom>
          </p:spPr>
        </p:pic>
        <p:pic>
          <p:nvPicPr>
            <p:cNvPr id="46" name="object 46"/>
            <p:cNvPicPr/>
            <p:nvPr/>
          </p:nvPicPr>
          <p:blipFill>
            <a:blip r:embed="rId23" cstate="print"/>
            <a:stretch>
              <a:fillRect/>
            </a:stretch>
          </p:blipFill>
          <p:spPr>
            <a:xfrm>
              <a:off x="1659306" y="2779923"/>
              <a:ext cx="73777" cy="73777"/>
            </a:xfrm>
            <a:prstGeom prst="rect">
              <a:avLst/>
            </a:prstGeom>
          </p:spPr>
        </p:pic>
        <p:pic>
          <p:nvPicPr>
            <p:cNvPr id="47" name="object 47"/>
            <p:cNvPicPr/>
            <p:nvPr/>
          </p:nvPicPr>
          <p:blipFill>
            <a:blip r:embed="rId22" cstate="print"/>
            <a:stretch>
              <a:fillRect/>
            </a:stretch>
          </p:blipFill>
          <p:spPr>
            <a:xfrm>
              <a:off x="1661356" y="3170597"/>
              <a:ext cx="73777" cy="73777"/>
            </a:xfrm>
            <a:prstGeom prst="rect">
              <a:avLst/>
            </a:prstGeom>
          </p:spPr>
        </p:pic>
        <p:pic>
          <p:nvPicPr>
            <p:cNvPr id="48" name="object 48"/>
            <p:cNvPicPr/>
            <p:nvPr/>
          </p:nvPicPr>
          <p:blipFill>
            <a:blip r:embed="rId23" cstate="print"/>
            <a:stretch>
              <a:fillRect/>
            </a:stretch>
          </p:blipFill>
          <p:spPr>
            <a:xfrm>
              <a:off x="1663404" y="3561271"/>
              <a:ext cx="73777" cy="73777"/>
            </a:xfrm>
            <a:prstGeom prst="rect">
              <a:avLst/>
            </a:prstGeom>
          </p:spPr>
        </p:pic>
        <p:pic>
          <p:nvPicPr>
            <p:cNvPr id="49" name="object 49"/>
            <p:cNvPicPr/>
            <p:nvPr/>
          </p:nvPicPr>
          <p:blipFill>
            <a:blip r:embed="rId24" cstate="print"/>
            <a:stretch>
              <a:fillRect/>
            </a:stretch>
          </p:blipFill>
          <p:spPr>
            <a:xfrm>
              <a:off x="1665455" y="3951946"/>
              <a:ext cx="73777" cy="73777"/>
            </a:xfrm>
            <a:prstGeom prst="rect">
              <a:avLst/>
            </a:prstGeom>
          </p:spPr>
        </p:pic>
        <p:pic>
          <p:nvPicPr>
            <p:cNvPr id="50" name="object 50"/>
            <p:cNvPicPr/>
            <p:nvPr/>
          </p:nvPicPr>
          <p:blipFill>
            <a:blip r:embed="rId25" cstate="print"/>
            <a:stretch>
              <a:fillRect/>
            </a:stretch>
          </p:blipFill>
          <p:spPr>
            <a:xfrm>
              <a:off x="1667503" y="4342620"/>
              <a:ext cx="73777" cy="73777"/>
            </a:xfrm>
            <a:prstGeom prst="rect">
              <a:avLst/>
            </a:prstGeom>
          </p:spPr>
        </p:pic>
        <p:pic>
          <p:nvPicPr>
            <p:cNvPr id="51" name="object 51"/>
            <p:cNvPicPr/>
            <p:nvPr/>
          </p:nvPicPr>
          <p:blipFill>
            <a:blip r:embed="rId24" cstate="print"/>
            <a:stretch>
              <a:fillRect/>
            </a:stretch>
          </p:blipFill>
          <p:spPr>
            <a:xfrm>
              <a:off x="1669553" y="4733295"/>
              <a:ext cx="73777" cy="73777"/>
            </a:xfrm>
            <a:prstGeom prst="rect">
              <a:avLst/>
            </a:prstGeom>
          </p:spPr>
        </p:pic>
        <p:pic>
          <p:nvPicPr>
            <p:cNvPr id="52" name="object 52"/>
            <p:cNvPicPr/>
            <p:nvPr/>
          </p:nvPicPr>
          <p:blipFill>
            <a:blip r:embed="rId9" cstate="print"/>
            <a:stretch>
              <a:fillRect/>
            </a:stretch>
          </p:blipFill>
          <p:spPr>
            <a:xfrm>
              <a:off x="2037687" y="433831"/>
              <a:ext cx="73777" cy="73777"/>
            </a:xfrm>
            <a:prstGeom prst="rect">
              <a:avLst/>
            </a:prstGeom>
          </p:spPr>
        </p:pic>
        <p:pic>
          <p:nvPicPr>
            <p:cNvPr id="53" name="object 53"/>
            <p:cNvPicPr/>
            <p:nvPr/>
          </p:nvPicPr>
          <p:blipFill>
            <a:blip r:embed="rId6" cstate="print"/>
            <a:stretch>
              <a:fillRect/>
            </a:stretch>
          </p:blipFill>
          <p:spPr>
            <a:xfrm>
              <a:off x="2039737" y="824505"/>
              <a:ext cx="73777" cy="73777"/>
            </a:xfrm>
            <a:prstGeom prst="rect">
              <a:avLst/>
            </a:prstGeom>
          </p:spPr>
        </p:pic>
        <p:pic>
          <p:nvPicPr>
            <p:cNvPr id="54" name="object 54"/>
            <p:cNvPicPr/>
            <p:nvPr/>
          </p:nvPicPr>
          <p:blipFill>
            <a:blip r:embed="rId10" cstate="print"/>
            <a:stretch>
              <a:fillRect/>
            </a:stretch>
          </p:blipFill>
          <p:spPr>
            <a:xfrm>
              <a:off x="2041786" y="1215180"/>
              <a:ext cx="73777" cy="73777"/>
            </a:xfrm>
            <a:prstGeom prst="rect">
              <a:avLst/>
            </a:prstGeom>
          </p:spPr>
        </p:pic>
        <p:pic>
          <p:nvPicPr>
            <p:cNvPr id="55" name="object 55"/>
            <p:cNvPicPr/>
            <p:nvPr/>
          </p:nvPicPr>
          <p:blipFill>
            <a:blip r:embed="rId6" cstate="print"/>
            <a:stretch>
              <a:fillRect/>
            </a:stretch>
          </p:blipFill>
          <p:spPr>
            <a:xfrm>
              <a:off x="2043836" y="1605854"/>
              <a:ext cx="73777" cy="73777"/>
            </a:xfrm>
            <a:prstGeom prst="rect">
              <a:avLst/>
            </a:prstGeom>
          </p:spPr>
        </p:pic>
        <p:pic>
          <p:nvPicPr>
            <p:cNvPr id="56" name="object 56"/>
            <p:cNvPicPr/>
            <p:nvPr/>
          </p:nvPicPr>
          <p:blipFill>
            <a:blip r:embed="rId10" cstate="print"/>
            <a:stretch>
              <a:fillRect/>
            </a:stretch>
          </p:blipFill>
          <p:spPr>
            <a:xfrm>
              <a:off x="2045883" y="1996528"/>
              <a:ext cx="73777" cy="73777"/>
            </a:xfrm>
            <a:prstGeom prst="rect">
              <a:avLst/>
            </a:prstGeom>
          </p:spPr>
        </p:pic>
        <p:pic>
          <p:nvPicPr>
            <p:cNvPr id="57" name="object 57"/>
            <p:cNvPicPr/>
            <p:nvPr/>
          </p:nvPicPr>
          <p:blipFill>
            <a:blip r:embed="rId19" cstate="print"/>
            <a:stretch>
              <a:fillRect/>
            </a:stretch>
          </p:blipFill>
          <p:spPr>
            <a:xfrm>
              <a:off x="2047933" y="2387203"/>
              <a:ext cx="73777" cy="73767"/>
            </a:xfrm>
            <a:prstGeom prst="rect">
              <a:avLst/>
            </a:prstGeom>
          </p:spPr>
        </p:pic>
        <p:pic>
          <p:nvPicPr>
            <p:cNvPr id="58" name="object 58"/>
            <p:cNvPicPr/>
            <p:nvPr/>
          </p:nvPicPr>
          <p:blipFill>
            <a:blip r:embed="rId19" cstate="print"/>
            <a:stretch>
              <a:fillRect/>
            </a:stretch>
          </p:blipFill>
          <p:spPr>
            <a:xfrm>
              <a:off x="2049981" y="2777877"/>
              <a:ext cx="73777" cy="73767"/>
            </a:xfrm>
            <a:prstGeom prst="rect">
              <a:avLst/>
            </a:prstGeom>
          </p:spPr>
        </p:pic>
        <p:pic>
          <p:nvPicPr>
            <p:cNvPr id="59" name="object 59"/>
            <p:cNvPicPr/>
            <p:nvPr/>
          </p:nvPicPr>
          <p:blipFill>
            <a:blip r:embed="rId26" cstate="print"/>
            <a:stretch>
              <a:fillRect/>
            </a:stretch>
          </p:blipFill>
          <p:spPr>
            <a:xfrm>
              <a:off x="2052031" y="3168552"/>
              <a:ext cx="73777" cy="73767"/>
            </a:xfrm>
            <a:prstGeom prst="rect">
              <a:avLst/>
            </a:prstGeom>
          </p:spPr>
        </p:pic>
        <p:pic>
          <p:nvPicPr>
            <p:cNvPr id="60" name="object 60"/>
            <p:cNvPicPr/>
            <p:nvPr/>
          </p:nvPicPr>
          <p:blipFill>
            <a:blip r:embed="rId19" cstate="print"/>
            <a:stretch>
              <a:fillRect/>
            </a:stretch>
          </p:blipFill>
          <p:spPr>
            <a:xfrm>
              <a:off x="2054079" y="3559221"/>
              <a:ext cx="73777" cy="73777"/>
            </a:xfrm>
            <a:prstGeom prst="rect">
              <a:avLst/>
            </a:prstGeom>
          </p:spPr>
        </p:pic>
        <p:pic>
          <p:nvPicPr>
            <p:cNvPr id="61" name="object 61"/>
            <p:cNvPicPr/>
            <p:nvPr/>
          </p:nvPicPr>
          <p:blipFill>
            <a:blip r:embed="rId9" cstate="print"/>
            <a:stretch>
              <a:fillRect/>
            </a:stretch>
          </p:blipFill>
          <p:spPr>
            <a:xfrm>
              <a:off x="2056127" y="3949896"/>
              <a:ext cx="73777" cy="73777"/>
            </a:xfrm>
            <a:prstGeom prst="rect">
              <a:avLst/>
            </a:prstGeom>
          </p:spPr>
        </p:pic>
        <p:pic>
          <p:nvPicPr>
            <p:cNvPr id="62" name="object 62"/>
            <p:cNvPicPr/>
            <p:nvPr/>
          </p:nvPicPr>
          <p:blipFill>
            <a:blip r:embed="rId19" cstate="print"/>
            <a:stretch>
              <a:fillRect/>
            </a:stretch>
          </p:blipFill>
          <p:spPr>
            <a:xfrm>
              <a:off x="2058177" y="4340570"/>
              <a:ext cx="73777" cy="73777"/>
            </a:xfrm>
            <a:prstGeom prst="rect">
              <a:avLst/>
            </a:prstGeom>
          </p:spPr>
        </p:pic>
        <p:pic>
          <p:nvPicPr>
            <p:cNvPr id="63" name="object 63"/>
            <p:cNvPicPr/>
            <p:nvPr/>
          </p:nvPicPr>
          <p:blipFill>
            <a:blip r:embed="rId22" cstate="print"/>
            <a:stretch>
              <a:fillRect/>
            </a:stretch>
          </p:blipFill>
          <p:spPr>
            <a:xfrm>
              <a:off x="2403212" y="431914"/>
              <a:ext cx="73777" cy="73777"/>
            </a:xfrm>
            <a:prstGeom prst="rect">
              <a:avLst/>
            </a:prstGeom>
          </p:spPr>
        </p:pic>
        <p:pic>
          <p:nvPicPr>
            <p:cNvPr id="64" name="object 64"/>
            <p:cNvPicPr/>
            <p:nvPr/>
          </p:nvPicPr>
          <p:blipFill>
            <a:blip r:embed="rId10" cstate="print"/>
            <a:stretch>
              <a:fillRect/>
            </a:stretch>
          </p:blipFill>
          <p:spPr>
            <a:xfrm>
              <a:off x="2060225" y="4731245"/>
              <a:ext cx="73777" cy="73777"/>
            </a:xfrm>
            <a:prstGeom prst="rect">
              <a:avLst/>
            </a:prstGeom>
          </p:spPr>
        </p:pic>
        <p:pic>
          <p:nvPicPr>
            <p:cNvPr id="65" name="object 65"/>
            <p:cNvPicPr/>
            <p:nvPr/>
          </p:nvPicPr>
          <p:blipFill>
            <a:blip r:embed="rId23" cstate="print"/>
            <a:stretch>
              <a:fillRect/>
            </a:stretch>
          </p:blipFill>
          <p:spPr>
            <a:xfrm>
              <a:off x="2405260" y="822588"/>
              <a:ext cx="73777" cy="73777"/>
            </a:xfrm>
            <a:prstGeom prst="rect">
              <a:avLst/>
            </a:prstGeom>
          </p:spPr>
        </p:pic>
        <p:pic>
          <p:nvPicPr>
            <p:cNvPr id="66" name="object 66"/>
            <p:cNvPicPr/>
            <p:nvPr/>
          </p:nvPicPr>
          <p:blipFill>
            <a:blip r:embed="rId27" cstate="print"/>
            <a:stretch>
              <a:fillRect/>
            </a:stretch>
          </p:blipFill>
          <p:spPr>
            <a:xfrm>
              <a:off x="2407311" y="1213262"/>
              <a:ext cx="73777" cy="73777"/>
            </a:xfrm>
            <a:prstGeom prst="rect">
              <a:avLst/>
            </a:prstGeom>
          </p:spPr>
        </p:pic>
        <p:pic>
          <p:nvPicPr>
            <p:cNvPr id="67" name="object 67"/>
            <p:cNvPicPr/>
            <p:nvPr/>
          </p:nvPicPr>
          <p:blipFill>
            <a:blip r:embed="rId4" cstate="print"/>
            <a:stretch>
              <a:fillRect/>
            </a:stretch>
          </p:blipFill>
          <p:spPr>
            <a:xfrm>
              <a:off x="2409357" y="1603937"/>
              <a:ext cx="73777" cy="73777"/>
            </a:xfrm>
            <a:prstGeom prst="rect">
              <a:avLst/>
            </a:prstGeom>
          </p:spPr>
        </p:pic>
        <p:pic>
          <p:nvPicPr>
            <p:cNvPr id="68" name="object 68"/>
            <p:cNvPicPr/>
            <p:nvPr/>
          </p:nvPicPr>
          <p:blipFill>
            <a:blip r:embed="rId11" cstate="print"/>
            <a:stretch>
              <a:fillRect/>
            </a:stretch>
          </p:blipFill>
          <p:spPr>
            <a:xfrm>
              <a:off x="2411406" y="1994611"/>
              <a:ext cx="73777" cy="73777"/>
            </a:xfrm>
            <a:prstGeom prst="rect">
              <a:avLst/>
            </a:prstGeom>
          </p:spPr>
        </p:pic>
        <p:pic>
          <p:nvPicPr>
            <p:cNvPr id="69" name="object 69"/>
            <p:cNvPicPr/>
            <p:nvPr/>
          </p:nvPicPr>
          <p:blipFill>
            <a:blip r:embed="rId13" cstate="print"/>
            <a:stretch>
              <a:fillRect/>
            </a:stretch>
          </p:blipFill>
          <p:spPr>
            <a:xfrm>
              <a:off x="2413456" y="2385286"/>
              <a:ext cx="73777" cy="73767"/>
            </a:xfrm>
            <a:prstGeom prst="rect">
              <a:avLst/>
            </a:prstGeom>
          </p:spPr>
        </p:pic>
        <p:pic>
          <p:nvPicPr>
            <p:cNvPr id="70" name="object 70"/>
            <p:cNvPicPr/>
            <p:nvPr/>
          </p:nvPicPr>
          <p:blipFill>
            <a:blip r:embed="rId28" cstate="print"/>
            <a:stretch>
              <a:fillRect/>
            </a:stretch>
          </p:blipFill>
          <p:spPr>
            <a:xfrm>
              <a:off x="2415503" y="2775960"/>
              <a:ext cx="73777" cy="73767"/>
            </a:xfrm>
            <a:prstGeom prst="rect">
              <a:avLst/>
            </a:prstGeom>
          </p:spPr>
        </p:pic>
        <p:pic>
          <p:nvPicPr>
            <p:cNvPr id="71" name="object 71"/>
            <p:cNvPicPr/>
            <p:nvPr/>
          </p:nvPicPr>
          <p:blipFill>
            <a:blip r:embed="rId2" cstate="print"/>
            <a:stretch>
              <a:fillRect/>
            </a:stretch>
          </p:blipFill>
          <p:spPr>
            <a:xfrm>
              <a:off x="2417553" y="3166635"/>
              <a:ext cx="73777" cy="73767"/>
            </a:xfrm>
            <a:prstGeom prst="rect">
              <a:avLst/>
            </a:prstGeom>
          </p:spPr>
        </p:pic>
        <p:pic>
          <p:nvPicPr>
            <p:cNvPr id="72" name="object 72"/>
            <p:cNvPicPr/>
            <p:nvPr/>
          </p:nvPicPr>
          <p:blipFill>
            <a:blip r:embed="rId23" cstate="print"/>
            <a:stretch>
              <a:fillRect/>
            </a:stretch>
          </p:blipFill>
          <p:spPr>
            <a:xfrm>
              <a:off x="2419601" y="3557304"/>
              <a:ext cx="73777" cy="73777"/>
            </a:xfrm>
            <a:prstGeom prst="rect">
              <a:avLst/>
            </a:prstGeom>
          </p:spPr>
        </p:pic>
        <p:pic>
          <p:nvPicPr>
            <p:cNvPr id="73" name="object 73"/>
            <p:cNvPicPr/>
            <p:nvPr/>
          </p:nvPicPr>
          <p:blipFill>
            <a:blip r:embed="rId16" cstate="print"/>
            <a:stretch>
              <a:fillRect/>
            </a:stretch>
          </p:blipFill>
          <p:spPr>
            <a:xfrm>
              <a:off x="2421651" y="3947979"/>
              <a:ext cx="73777" cy="73777"/>
            </a:xfrm>
            <a:prstGeom prst="rect">
              <a:avLst/>
            </a:prstGeom>
          </p:spPr>
        </p:pic>
        <p:pic>
          <p:nvPicPr>
            <p:cNvPr id="74" name="object 74"/>
            <p:cNvPicPr/>
            <p:nvPr/>
          </p:nvPicPr>
          <p:blipFill>
            <a:blip r:embed="rId9" cstate="print"/>
            <a:stretch>
              <a:fillRect/>
            </a:stretch>
          </p:blipFill>
          <p:spPr>
            <a:xfrm>
              <a:off x="2423700" y="4338653"/>
              <a:ext cx="73777" cy="73777"/>
            </a:xfrm>
            <a:prstGeom prst="rect">
              <a:avLst/>
            </a:prstGeom>
          </p:spPr>
        </p:pic>
        <p:pic>
          <p:nvPicPr>
            <p:cNvPr id="75" name="object 75"/>
            <p:cNvPicPr/>
            <p:nvPr/>
          </p:nvPicPr>
          <p:blipFill>
            <a:blip r:embed="rId19" cstate="print"/>
            <a:stretch>
              <a:fillRect/>
            </a:stretch>
          </p:blipFill>
          <p:spPr>
            <a:xfrm>
              <a:off x="2425750" y="4729328"/>
              <a:ext cx="73777" cy="73777"/>
            </a:xfrm>
            <a:prstGeom prst="rect">
              <a:avLst/>
            </a:prstGeom>
          </p:spPr>
        </p:pic>
        <p:pic>
          <p:nvPicPr>
            <p:cNvPr id="76" name="object 76"/>
            <p:cNvPicPr/>
            <p:nvPr/>
          </p:nvPicPr>
          <p:blipFill>
            <a:blip r:embed="rId29" cstate="print"/>
            <a:stretch>
              <a:fillRect/>
            </a:stretch>
          </p:blipFill>
          <p:spPr>
            <a:xfrm>
              <a:off x="2793884" y="429858"/>
              <a:ext cx="73777" cy="73777"/>
            </a:xfrm>
            <a:prstGeom prst="rect">
              <a:avLst/>
            </a:prstGeom>
          </p:spPr>
        </p:pic>
        <p:pic>
          <p:nvPicPr>
            <p:cNvPr id="77" name="object 77"/>
            <p:cNvPicPr/>
            <p:nvPr/>
          </p:nvPicPr>
          <p:blipFill>
            <a:blip r:embed="rId19" cstate="print"/>
            <a:stretch>
              <a:fillRect/>
            </a:stretch>
          </p:blipFill>
          <p:spPr>
            <a:xfrm>
              <a:off x="2795934" y="820538"/>
              <a:ext cx="73777" cy="73777"/>
            </a:xfrm>
            <a:prstGeom prst="rect">
              <a:avLst/>
            </a:prstGeom>
          </p:spPr>
        </p:pic>
        <p:pic>
          <p:nvPicPr>
            <p:cNvPr id="78" name="object 78"/>
            <p:cNvPicPr/>
            <p:nvPr/>
          </p:nvPicPr>
          <p:blipFill>
            <a:blip r:embed="rId9" cstate="print"/>
            <a:stretch>
              <a:fillRect/>
            </a:stretch>
          </p:blipFill>
          <p:spPr>
            <a:xfrm>
              <a:off x="2797982" y="1211212"/>
              <a:ext cx="73777" cy="73777"/>
            </a:xfrm>
            <a:prstGeom prst="rect">
              <a:avLst/>
            </a:prstGeom>
          </p:spPr>
        </p:pic>
        <p:pic>
          <p:nvPicPr>
            <p:cNvPr id="79" name="object 79"/>
            <p:cNvPicPr/>
            <p:nvPr/>
          </p:nvPicPr>
          <p:blipFill>
            <a:blip r:embed="rId8" cstate="print"/>
            <a:stretch>
              <a:fillRect/>
            </a:stretch>
          </p:blipFill>
          <p:spPr>
            <a:xfrm>
              <a:off x="2800033" y="1601887"/>
              <a:ext cx="73777" cy="73777"/>
            </a:xfrm>
            <a:prstGeom prst="rect">
              <a:avLst/>
            </a:prstGeom>
          </p:spPr>
        </p:pic>
        <p:pic>
          <p:nvPicPr>
            <p:cNvPr id="80" name="object 80"/>
            <p:cNvPicPr/>
            <p:nvPr/>
          </p:nvPicPr>
          <p:blipFill>
            <a:blip r:embed="rId30" cstate="print"/>
            <a:stretch>
              <a:fillRect/>
            </a:stretch>
          </p:blipFill>
          <p:spPr>
            <a:xfrm>
              <a:off x="2802080" y="1992561"/>
              <a:ext cx="73777" cy="73777"/>
            </a:xfrm>
            <a:prstGeom prst="rect">
              <a:avLst/>
            </a:prstGeom>
          </p:spPr>
        </p:pic>
        <p:pic>
          <p:nvPicPr>
            <p:cNvPr id="81" name="object 81"/>
            <p:cNvPicPr/>
            <p:nvPr/>
          </p:nvPicPr>
          <p:blipFill>
            <a:blip r:embed="rId31" cstate="print"/>
            <a:stretch>
              <a:fillRect/>
            </a:stretch>
          </p:blipFill>
          <p:spPr>
            <a:xfrm>
              <a:off x="2804130" y="2383236"/>
              <a:ext cx="73777" cy="73777"/>
            </a:xfrm>
            <a:prstGeom prst="rect">
              <a:avLst/>
            </a:prstGeom>
          </p:spPr>
        </p:pic>
        <p:pic>
          <p:nvPicPr>
            <p:cNvPr id="82" name="object 82"/>
            <p:cNvPicPr/>
            <p:nvPr/>
          </p:nvPicPr>
          <p:blipFill>
            <a:blip r:embed="rId30" cstate="print"/>
            <a:stretch>
              <a:fillRect/>
            </a:stretch>
          </p:blipFill>
          <p:spPr>
            <a:xfrm>
              <a:off x="2806178" y="2773910"/>
              <a:ext cx="73777" cy="73777"/>
            </a:xfrm>
            <a:prstGeom prst="rect">
              <a:avLst/>
            </a:prstGeom>
          </p:spPr>
        </p:pic>
        <p:pic>
          <p:nvPicPr>
            <p:cNvPr id="83" name="object 83"/>
            <p:cNvPicPr/>
            <p:nvPr/>
          </p:nvPicPr>
          <p:blipFill>
            <a:blip r:embed="rId31" cstate="print"/>
            <a:stretch>
              <a:fillRect/>
            </a:stretch>
          </p:blipFill>
          <p:spPr>
            <a:xfrm>
              <a:off x="2808228" y="3164585"/>
              <a:ext cx="73777" cy="73777"/>
            </a:xfrm>
            <a:prstGeom prst="rect">
              <a:avLst/>
            </a:prstGeom>
          </p:spPr>
        </p:pic>
        <p:pic>
          <p:nvPicPr>
            <p:cNvPr id="84" name="object 84"/>
            <p:cNvPicPr/>
            <p:nvPr/>
          </p:nvPicPr>
          <p:blipFill>
            <a:blip r:embed="rId32" cstate="print"/>
            <a:stretch>
              <a:fillRect/>
            </a:stretch>
          </p:blipFill>
          <p:spPr>
            <a:xfrm>
              <a:off x="2810275" y="3555259"/>
              <a:ext cx="73777" cy="73767"/>
            </a:xfrm>
            <a:prstGeom prst="rect">
              <a:avLst/>
            </a:prstGeom>
          </p:spPr>
        </p:pic>
        <p:pic>
          <p:nvPicPr>
            <p:cNvPr id="85" name="object 85"/>
            <p:cNvPicPr/>
            <p:nvPr/>
          </p:nvPicPr>
          <p:blipFill>
            <a:blip r:embed="rId5" cstate="print"/>
            <a:stretch>
              <a:fillRect/>
            </a:stretch>
          </p:blipFill>
          <p:spPr>
            <a:xfrm>
              <a:off x="2812325" y="3945934"/>
              <a:ext cx="73777" cy="73767"/>
            </a:xfrm>
            <a:prstGeom prst="rect">
              <a:avLst/>
            </a:prstGeom>
          </p:spPr>
        </p:pic>
        <p:pic>
          <p:nvPicPr>
            <p:cNvPr id="86" name="object 86"/>
            <p:cNvPicPr/>
            <p:nvPr/>
          </p:nvPicPr>
          <p:blipFill>
            <a:blip r:embed="rId2" cstate="print"/>
            <a:stretch>
              <a:fillRect/>
            </a:stretch>
          </p:blipFill>
          <p:spPr>
            <a:xfrm>
              <a:off x="2814373" y="4336608"/>
              <a:ext cx="73777" cy="73767"/>
            </a:xfrm>
            <a:prstGeom prst="rect">
              <a:avLst/>
            </a:prstGeom>
          </p:spPr>
        </p:pic>
        <p:pic>
          <p:nvPicPr>
            <p:cNvPr id="87" name="object 87"/>
            <p:cNvPicPr/>
            <p:nvPr/>
          </p:nvPicPr>
          <p:blipFill>
            <a:blip r:embed="rId16" cstate="print"/>
            <a:stretch>
              <a:fillRect/>
            </a:stretch>
          </p:blipFill>
          <p:spPr>
            <a:xfrm>
              <a:off x="2816424" y="4727278"/>
              <a:ext cx="73777" cy="73777"/>
            </a:xfrm>
            <a:prstGeom prst="rect">
              <a:avLst/>
            </a:prstGeom>
          </p:spPr>
        </p:pic>
        <p:pic>
          <p:nvPicPr>
            <p:cNvPr id="88" name="object 88"/>
            <p:cNvPicPr/>
            <p:nvPr/>
          </p:nvPicPr>
          <p:blipFill>
            <a:blip r:embed="rId28" cstate="print"/>
            <a:stretch>
              <a:fillRect/>
            </a:stretch>
          </p:blipFill>
          <p:spPr>
            <a:xfrm>
              <a:off x="3196295" y="427757"/>
              <a:ext cx="73777" cy="73767"/>
            </a:xfrm>
            <a:prstGeom prst="rect">
              <a:avLst/>
            </a:prstGeom>
          </p:spPr>
        </p:pic>
        <p:pic>
          <p:nvPicPr>
            <p:cNvPr id="89" name="object 89"/>
            <p:cNvPicPr/>
            <p:nvPr/>
          </p:nvPicPr>
          <p:blipFill>
            <a:blip r:embed="rId2" cstate="print"/>
            <a:stretch>
              <a:fillRect/>
            </a:stretch>
          </p:blipFill>
          <p:spPr>
            <a:xfrm>
              <a:off x="3198345" y="818431"/>
              <a:ext cx="73777" cy="73767"/>
            </a:xfrm>
            <a:prstGeom prst="rect">
              <a:avLst/>
            </a:prstGeom>
          </p:spPr>
        </p:pic>
        <p:pic>
          <p:nvPicPr>
            <p:cNvPr id="90" name="object 90"/>
            <p:cNvPicPr/>
            <p:nvPr/>
          </p:nvPicPr>
          <p:blipFill>
            <a:blip r:embed="rId15" cstate="print"/>
            <a:stretch>
              <a:fillRect/>
            </a:stretch>
          </p:blipFill>
          <p:spPr>
            <a:xfrm>
              <a:off x="3200393" y="1209106"/>
              <a:ext cx="73777" cy="73767"/>
            </a:xfrm>
            <a:prstGeom prst="rect">
              <a:avLst/>
            </a:prstGeom>
          </p:spPr>
        </p:pic>
        <p:pic>
          <p:nvPicPr>
            <p:cNvPr id="91" name="object 91"/>
            <p:cNvPicPr/>
            <p:nvPr/>
          </p:nvPicPr>
          <p:blipFill>
            <a:blip r:embed="rId33" cstate="print"/>
            <a:stretch>
              <a:fillRect/>
            </a:stretch>
          </p:blipFill>
          <p:spPr>
            <a:xfrm>
              <a:off x="3202443" y="1599775"/>
              <a:ext cx="73777" cy="73777"/>
            </a:xfrm>
            <a:prstGeom prst="rect">
              <a:avLst/>
            </a:prstGeom>
          </p:spPr>
        </p:pic>
        <p:pic>
          <p:nvPicPr>
            <p:cNvPr id="92" name="object 92"/>
            <p:cNvPicPr/>
            <p:nvPr/>
          </p:nvPicPr>
          <p:blipFill>
            <a:blip r:embed="rId2" cstate="print"/>
            <a:stretch>
              <a:fillRect/>
            </a:stretch>
          </p:blipFill>
          <p:spPr>
            <a:xfrm>
              <a:off x="3204490" y="1990450"/>
              <a:ext cx="73777" cy="73777"/>
            </a:xfrm>
            <a:prstGeom prst="rect">
              <a:avLst/>
            </a:prstGeom>
          </p:spPr>
        </p:pic>
        <p:pic>
          <p:nvPicPr>
            <p:cNvPr id="93" name="object 93"/>
            <p:cNvPicPr/>
            <p:nvPr/>
          </p:nvPicPr>
          <p:blipFill>
            <a:blip r:embed="rId16" cstate="print"/>
            <a:stretch>
              <a:fillRect/>
            </a:stretch>
          </p:blipFill>
          <p:spPr>
            <a:xfrm>
              <a:off x="3206541" y="2381124"/>
              <a:ext cx="73777" cy="73777"/>
            </a:xfrm>
            <a:prstGeom prst="rect">
              <a:avLst/>
            </a:prstGeom>
          </p:spPr>
        </p:pic>
        <p:pic>
          <p:nvPicPr>
            <p:cNvPr id="94" name="object 94"/>
            <p:cNvPicPr/>
            <p:nvPr/>
          </p:nvPicPr>
          <p:blipFill>
            <a:blip r:embed="rId9" cstate="print"/>
            <a:stretch>
              <a:fillRect/>
            </a:stretch>
          </p:blipFill>
          <p:spPr>
            <a:xfrm>
              <a:off x="3208589" y="2771799"/>
              <a:ext cx="73777" cy="73777"/>
            </a:xfrm>
            <a:prstGeom prst="rect">
              <a:avLst/>
            </a:prstGeom>
          </p:spPr>
        </p:pic>
        <p:pic>
          <p:nvPicPr>
            <p:cNvPr id="95" name="object 95"/>
            <p:cNvPicPr/>
            <p:nvPr/>
          </p:nvPicPr>
          <p:blipFill>
            <a:blip r:embed="rId6" cstate="print"/>
            <a:stretch>
              <a:fillRect/>
            </a:stretch>
          </p:blipFill>
          <p:spPr>
            <a:xfrm>
              <a:off x="3210639" y="3162473"/>
              <a:ext cx="73777" cy="73777"/>
            </a:xfrm>
            <a:prstGeom prst="rect">
              <a:avLst/>
            </a:prstGeom>
          </p:spPr>
        </p:pic>
        <p:pic>
          <p:nvPicPr>
            <p:cNvPr id="96" name="object 96"/>
            <p:cNvPicPr/>
            <p:nvPr/>
          </p:nvPicPr>
          <p:blipFill>
            <a:blip r:embed="rId10" cstate="print"/>
            <a:stretch>
              <a:fillRect/>
            </a:stretch>
          </p:blipFill>
          <p:spPr>
            <a:xfrm>
              <a:off x="3212686" y="3553148"/>
              <a:ext cx="73777" cy="73777"/>
            </a:xfrm>
            <a:prstGeom prst="rect">
              <a:avLst/>
            </a:prstGeom>
          </p:spPr>
        </p:pic>
        <p:pic>
          <p:nvPicPr>
            <p:cNvPr id="97" name="object 97"/>
            <p:cNvPicPr/>
            <p:nvPr/>
          </p:nvPicPr>
          <p:blipFill>
            <a:blip r:embed="rId6" cstate="print"/>
            <a:stretch>
              <a:fillRect/>
            </a:stretch>
          </p:blipFill>
          <p:spPr>
            <a:xfrm>
              <a:off x="3214736" y="3943822"/>
              <a:ext cx="73777" cy="73777"/>
            </a:xfrm>
            <a:prstGeom prst="rect">
              <a:avLst/>
            </a:prstGeom>
          </p:spPr>
        </p:pic>
        <p:pic>
          <p:nvPicPr>
            <p:cNvPr id="98" name="object 98"/>
            <p:cNvPicPr/>
            <p:nvPr/>
          </p:nvPicPr>
          <p:blipFill>
            <a:blip r:embed="rId6" cstate="print"/>
            <a:stretch>
              <a:fillRect/>
            </a:stretch>
          </p:blipFill>
          <p:spPr>
            <a:xfrm>
              <a:off x="3216784" y="4334497"/>
              <a:ext cx="73777" cy="73767"/>
            </a:xfrm>
            <a:prstGeom prst="rect">
              <a:avLst/>
            </a:prstGeom>
          </p:spPr>
        </p:pic>
        <p:pic>
          <p:nvPicPr>
            <p:cNvPr id="99" name="object 99"/>
            <p:cNvPicPr/>
            <p:nvPr/>
          </p:nvPicPr>
          <p:blipFill>
            <a:blip r:embed="rId34" cstate="print"/>
            <a:stretch>
              <a:fillRect/>
            </a:stretch>
          </p:blipFill>
          <p:spPr>
            <a:xfrm>
              <a:off x="3218834" y="4725171"/>
              <a:ext cx="73777" cy="73767"/>
            </a:xfrm>
            <a:prstGeom prst="rect">
              <a:avLst/>
            </a:prstGeom>
          </p:spPr>
        </p:pic>
        <p:pic>
          <p:nvPicPr>
            <p:cNvPr id="100" name="object 100"/>
            <p:cNvPicPr/>
            <p:nvPr/>
          </p:nvPicPr>
          <p:blipFill>
            <a:blip r:embed="rId30" cstate="print"/>
            <a:stretch>
              <a:fillRect/>
            </a:stretch>
          </p:blipFill>
          <p:spPr>
            <a:xfrm>
              <a:off x="3586970" y="425707"/>
              <a:ext cx="73777" cy="73777"/>
            </a:xfrm>
            <a:prstGeom prst="rect">
              <a:avLst/>
            </a:prstGeom>
          </p:spPr>
        </p:pic>
        <p:pic>
          <p:nvPicPr>
            <p:cNvPr id="101" name="object 101"/>
            <p:cNvPicPr/>
            <p:nvPr/>
          </p:nvPicPr>
          <p:blipFill>
            <a:blip r:embed="rId31" cstate="print"/>
            <a:stretch>
              <a:fillRect/>
            </a:stretch>
          </p:blipFill>
          <p:spPr>
            <a:xfrm>
              <a:off x="3589020" y="816381"/>
              <a:ext cx="73777" cy="73777"/>
            </a:xfrm>
            <a:prstGeom prst="rect">
              <a:avLst/>
            </a:prstGeom>
          </p:spPr>
        </p:pic>
        <p:pic>
          <p:nvPicPr>
            <p:cNvPr id="102" name="object 102"/>
            <p:cNvPicPr/>
            <p:nvPr/>
          </p:nvPicPr>
          <p:blipFill>
            <a:blip r:embed="rId30" cstate="print"/>
            <a:stretch>
              <a:fillRect/>
            </a:stretch>
          </p:blipFill>
          <p:spPr>
            <a:xfrm>
              <a:off x="3591067" y="1207056"/>
              <a:ext cx="73777" cy="73777"/>
            </a:xfrm>
            <a:prstGeom prst="rect">
              <a:avLst/>
            </a:prstGeom>
          </p:spPr>
        </p:pic>
        <p:pic>
          <p:nvPicPr>
            <p:cNvPr id="103" name="object 103"/>
            <p:cNvPicPr/>
            <p:nvPr/>
          </p:nvPicPr>
          <p:blipFill>
            <a:blip r:embed="rId19" cstate="print"/>
            <a:stretch>
              <a:fillRect/>
            </a:stretch>
          </p:blipFill>
          <p:spPr>
            <a:xfrm>
              <a:off x="3593117" y="1597730"/>
              <a:ext cx="73777" cy="73767"/>
            </a:xfrm>
            <a:prstGeom prst="rect">
              <a:avLst/>
            </a:prstGeom>
          </p:spPr>
        </p:pic>
        <p:pic>
          <p:nvPicPr>
            <p:cNvPr id="104" name="object 104"/>
            <p:cNvPicPr/>
            <p:nvPr/>
          </p:nvPicPr>
          <p:blipFill>
            <a:blip r:embed="rId15" cstate="print"/>
            <a:stretch>
              <a:fillRect/>
            </a:stretch>
          </p:blipFill>
          <p:spPr>
            <a:xfrm>
              <a:off x="3595165" y="1988405"/>
              <a:ext cx="73777" cy="73767"/>
            </a:xfrm>
            <a:prstGeom prst="rect">
              <a:avLst/>
            </a:prstGeom>
          </p:spPr>
        </p:pic>
        <p:pic>
          <p:nvPicPr>
            <p:cNvPr id="105" name="object 105"/>
            <p:cNvPicPr/>
            <p:nvPr/>
          </p:nvPicPr>
          <p:blipFill>
            <a:blip r:embed="rId14" cstate="print"/>
            <a:stretch>
              <a:fillRect/>
            </a:stretch>
          </p:blipFill>
          <p:spPr>
            <a:xfrm>
              <a:off x="3597216" y="2379079"/>
              <a:ext cx="73777" cy="73767"/>
            </a:xfrm>
            <a:prstGeom prst="rect">
              <a:avLst/>
            </a:prstGeom>
          </p:spPr>
        </p:pic>
        <p:pic>
          <p:nvPicPr>
            <p:cNvPr id="106" name="object 106"/>
            <p:cNvPicPr/>
            <p:nvPr/>
          </p:nvPicPr>
          <p:blipFill>
            <a:blip r:embed="rId2" cstate="print"/>
            <a:stretch>
              <a:fillRect/>
            </a:stretch>
          </p:blipFill>
          <p:spPr>
            <a:xfrm>
              <a:off x="3599263" y="2769749"/>
              <a:ext cx="73777" cy="73777"/>
            </a:xfrm>
            <a:prstGeom prst="rect">
              <a:avLst/>
            </a:prstGeom>
          </p:spPr>
        </p:pic>
        <p:pic>
          <p:nvPicPr>
            <p:cNvPr id="107" name="object 107"/>
            <p:cNvPicPr/>
            <p:nvPr/>
          </p:nvPicPr>
          <p:blipFill>
            <a:blip r:embed="rId16" cstate="print"/>
            <a:stretch>
              <a:fillRect/>
            </a:stretch>
          </p:blipFill>
          <p:spPr>
            <a:xfrm>
              <a:off x="3601313" y="3160423"/>
              <a:ext cx="73777" cy="73777"/>
            </a:xfrm>
            <a:prstGeom prst="rect">
              <a:avLst/>
            </a:prstGeom>
          </p:spPr>
        </p:pic>
        <p:pic>
          <p:nvPicPr>
            <p:cNvPr id="108" name="object 108"/>
            <p:cNvPicPr/>
            <p:nvPr/>
          </p:nvPicPr>
          <p:blipFill>
            <a:blip r:embed="rId2" cstate="print"/>
            <a:stretch>
              <a:fillRect/>
            </a:stretch>
          </p:blipFill>
          <p:spPr>
            <a:xfrm>
              <a:off x="3603361" y="3551098"/>
              <a:ext cx="73777" cy="73777"/>
            </a:xfrm>
            <a:prstGeom prst="rect">
              <a:avLst/>
            </a:prstGeom>
          </p:spPr>
        </p:pic>
        <p:pic>
          <p:nvPicPr>
            <p:cNvPr id="109" name="object 109"/>
            <p:cNvPicPr/>
            <p:nvPr/>
          </p:nvPicPr>
          <p:blipFill>
            <a:blip r:embed="rId3" cstate="print"/>
            <a:stretch>
              <a:fillRect/>
            </a:stretch>
          </p:blipFill>
          <p:spPr>
            <a:xfrm>
              <a:off x="3605411" y="3941772"/>
              <a:ext cx="73777" cy="73777"/>
            </a:xfrm>
            <a:prstGeom prst="rect">
              <a:avLst/>
            </a:prstGeom>
          </p:spPr>
        </p:pic>
        <p:pic>
          <p:nvPicPr>
            <p:cNvPr id="110" name="object 110"/>
            <p:cNvPicPr/>
            <p:nvPr/>
          </p:nvPicPr>
          <p:blipFill>
            <a:blip r:embed="rId35" cstate="print"/>
            <a:stretch>
              <a:fillRect/>
            </a:stretch>
          </p:blipFill>
          <p:spPr>
            <a:xfrm>
              <a:off x="3607458" y="4332447"/>
              <a:ext cx="73777" cy="73777"/>
            </a:xfrm>
            <a:prstGeom prst="rect">
              <a:avLst/>
            </a:prstGeom>
          </p:spPr>
        </p:pic>
        <p:pic>
          <p:nvPicPr>
            <p:cNvPr id="111" name="object 111"/>
            <p:cNvPicPr/>
            <p:nvPr/>
          </p:nvPicPr>
          <p:blipFill>
            <a:blip r:embed="rId36" cstate="print"/>
            <a:stretch>
              <a:fillRect/>
            </a:stretch>
          </p:blipFill>
          <p:spPr>
            <a:xfrm>
              <a:off x="3609509" y="4723121"/>
              <a:ext cx="73777" cy="73777"/>
            </a:xfrm>
            <a:prstGeom prst="rect">
              <a:avLst/>
            </a:prstGeom>
          </p:spPr>
        </p:pic>
      </p:grpSp>
      <p:sp>
        <p:nvSpPr>
          <p:cNvPr id="112" name="object 112"/>
          <p:cNvSpPr/>
          <p:nvPr/>
        </p:nvSpPr>
        <p:spPr>
          <a:xfrm>
            <a:off x="4153009" y="5747127"/>
            <a:ext cx="4583424" cy="1110526"/>
          </a:xfrm>
          <a:custGeom>
            <a:avLst/>
            <a:gdLst/>
            <a:ahLst/>
            <a:cxnLst/>
            <a:rect l="l" t="t" r="r" b="b"/>
            <a:pathLst>
              <a:path w="7558405" h="1831340">
                <a:moveTo>
                  <a:pt x="7471399" y="0"/>
                </a:moveTo>
                <a:lnTo>
                  <a:pt x="4025" y="0"/>
                </a:lnTo>
                <a:lnTo>
                  <a:pt x="0" y="1831118"/>
                </a:lnTo>
                <a:lnTo>
                  <a:pt x="7558344" y="1831118"/>
                </a:lnTo>
                <a:lnTo>
                  <a:pt x="7471399" y="0"/>
                </a:lnTo>
                <a:close/>
              </a:path>
            </a:pathLst>
          </a:custGeom>
          <a:solidFill>
            <a:srgbClr val="2F2F2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13" name="object 113"/>
          <p:cNvGrpSpPr/>
          <p:nvPr/>
        </p:nvGrpSpPr>
        <p:grpSpPr>
          <a:xfrm>
            <a:off x="5861525" y="5273604"/>
            <a:ext cx="316523" cy="57375"/>
            <a:chOff x="9665384" y="8696564"/>
            <a:chExt cx="521970" cy="94615"/>
          </a:xfrm>
        </p:grpSpPr>
        <p:pic>
          <p:nvPicPr>
            <p:cNvPr id="114" name="object 114"/>
            <p:cNvPicPr/>
            <p:nvPr/>
          </p:nvPicPr>
          <p:blipFill>
            <a:blip r:embed="rId37" cstate="print"/>
            <a:stretch>
              <a:fillRect/>
            </a:stretch>
          </p:blipFill>
          <p:spPr>
            <a:xfrm>
              <a:off x="9665384" y="8696564"/>
              <a:ext cx="253921" cy="94143"/>
            </a:xfrm>
            <a:prstGeom prst="rect">
              <a:avLst/>
            </a:prstGeom>
          </p:spPr>
        </p:pic>
        <p:pic>
          <p:nvPicPr>
            <p:cNvPr id="115" name="object 115"/>
            <p:cNvPicPr/>
            <p:nvPr/>
          </p:nvPicPr>
          <p:blipFill>
            <a:blip r:embed="rId38" cstate="print"/>
            <a:stretch>
              <a:fillRect/>
            </a:stretch>
          </p:blipFill>
          <p:spPr>
            <a:xfrm>
              <a:off x="9945411" y="8719185"/>
              <a:ext cx="63893" cy="71914"/>
            </a:xfrm>
            <a:prstGeom prst="rect">
              <a:avLst/>
            </a:prstGeom>
          </p:spPr>
        </p:pic>
        <p:pic>
          <p:nvPicPr>
            <p:cNvPr id="116" name="object 116"/>
            <p:cNvPicPr/>
            <p:nvPr/>
          </p:nvPicPr>
          <p:blipFill>
            <a:blip r:embed="rId39" cstate="print"/>
            <a:stretch>
              <a:fillRect/>
            </a:stretch>
          </p:blipFill>
          <p:spPr>
            <a:xfrm>
              <a:off x="10030742" y="8718022"/>
              <a:ext cx="156352" cy="72004"/>
            </a:xfrm>
            <a:prstGeom prst="rect">
              <a:avLst/>
            </a:prstGeom>
          </p:spPr>
        </p:pic>
      </p:grpSp>
      <p:grpSp>
        <p:nvGrpSpPr>
          <p:cNvPr id="117" name="object 117"/>
          <p:cNvGrpSpPr/>
          <p:nvPr/>
        </p:nvGrpSpPr>
        <p:grpSpPr>
          <a:xfrm>
            <a:off x="6247410" y="5274739"/>
            <a:ext cx="210630" cy="57760"/>
            <a:chOff x="10301735" y="8698435"/>
            <a:chExt cx="347345" cy="95250"/>
          </a:xfrm>
        </p:grpSpPr>
        <p:pic>
          <p:nvPicPr>
            <p:cNvPr id="118" name="object 118"/>
            <p:cNvPicPr/>
            <p:nvPr/>
          </p:nvPicPr>
          <p:blipFill>
            <a:blip r:embed="rId40" cstate="print"/>
            <a:stretch>
              <a:fillRect/>
            </a:stretch>
          </p:blipFill>
          <p:spPr>
            <a:xfrm>
              <a:off x="10301735" y="8698435"/>
              <a:ext cx="74269" cy="94143"/>
            </a:xfrm>
            <a:prstGeom prst="rect">
              <a:avLst/>
            </a:prstGeom>
          </p:spPr>
        </p:pic>
        <p:pic>
          <p:nvPicPr>
            <p:cNvPr id="119" name="object 119"/>
            <p:cNvPicPr/>
            <p:nvPr/>
          </p:nvPicPr>
          <p:blipFill>
            <a:blip r:embed="rId41" cstate="print"/>
            <a:stretch>
              <a:fillRect/>
            </a:stretch>
          </p:blipFill>
          <p:spPr>
            <a:xfrm>
              <a:off x="10396104" y="8719519"/>
              <a:ext cx="161240" cy="73823"/>
            </a:xfrm>
            <a:prstGeom prst="rect">
              <a:avLst/>
            </a:prstGeom>
          </p:spPr>
        </p:pic>
        <p:pic>
          <p:nvPicPr>
            <p:cNvPr id="120" name="object 120"/>
            <p:cNvPicPr/>
            <p:nvPr/>
          </p:nvPicPr>
          <p:blipFill>
            <a:blip r:embed="rId42" cstate="print"/>
            <a:stretch>
              <a:fillRect/>
            </a:stretch>
          </p:blipFill>
          <p:spPr>
            <a:xfrm>
              <a:off x="10579908" y="8720121"/>
              <a:ext cx="68790" cy="73547"/>
            </a:xfrm>
            <a:prstGeom prst="rect">
              <a:avLst/>
            </a:prstGeom>
          </p:spPr>
        </p:pic>
      </p:grpSp>
      <p:sp>
        <p:nvSpPr>
          <p:cNvPr id="121" name="object 121"/>
          <p:cNvSpPr/>
          <p:nvPr/>
        </p:nvSpPr>
        <p:spPr>
          <a:xfrm>
            <a:off x="5758569" y="5368107"/>
            <a:ext cx="24259" cy="72777"/>
          </a:xfrm>
          <a:custGeom>
            <a:avLst/>
            <a:gdLst/>
            <a:ahLst/>
            <a:cxnLst/>
            <a:rect l="l" t="t" r="r" b="b"/>
            <a:pathLst>
              <a:path w="40004" h="120015">
                <a:moveTo>
                  <a:pt x="481" y="0"/>
                </a:moveTo>
                <a:lnTo>
                  <a:pt x="471" y="3905"/>
                </a:lnTo>
                <a:lnTo>
                  <a:pt x="12407" y="4745"/>
                </a:lnTo>
                <a:lnTo>
                  <a:pt x="20695" y="7190"/>
                </a:lnTo>
                <a:lnTo>
                  <a:pt x="25520" y="11297"/>
                </a:lnTo>
                <a:lnTo>
                  <a:pt x="27067" y="17119"/>
                </a:lnTo>
                <a:lnTo>
                  <a:pt x="25494" y="25174"/>
                </a:lnTo>
                <a:lnTo>
                  <a:pt x="18650" y="39854"/>
                </a:lnTo>
                <a:lnTo>
                  <a:pt x="17078" y="47202"/>
                </a:lnTo>
                <a:lnTo>
                  <a:pt x="17036" y="55830"/>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3"/>
                </a:lnTo>
                <a:lnTo>
                  <a:pt x="24360" y="115629"/>
                </a:lnTo>
                <a:lnTo>
                  <a:pt x="30109" y="110515"/>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22" name="object 122"/>
          <p:cNvGrpSpPr/>
          <p:nvPr/>
        </p:nvGrpSpPr>
        <p:grpSpPr>
          <a:xfrm>
            <a:off x="5749917" y="5476179"/>
            <a:ext cx="316523" cy="57375"/>
            <a:chOff x="9481333" y="9030625"/>
            <a:chExt cx="521970" cy="94615"/>
          </a:xfrm>
        </p:grpSpPr>
        <p:pic>
          <p:nvPicPr>
            <p:cNvPr id="123" name="object 123"/>
            <p:cNvPicPr/>
            <p:nvPr/>
          </p:nvPicPr>
          <p:blipFill>
            <a:blip r:embed="rId43" cstate="print"/>
            <a:stretch>
              <a:fillRect/>
            </a:stretch>
          </p:blipFill>
          <p:spPr>
            <a:xfrm>
              <a:off x="9481333" y="9030625"/>
              <a:ext cx="253921" cy="94143"/>
            </a:xfrm>
            <a:prstGeom prst="rect">
              <a:avLst/>
            </a:prstGeom>
          </p:spPr>
        </p:pic>
        <p:pic>
          <p:nvPicPr>
            <p:cNvPr id="124" name="object 124"/>
            <p:cNvPicPr/>
            <p:nvPr/>
          </p:nvPicPr>
          <p:blipFill>
            <a:blip r:embed="rId44" cstate="print"/>
            <a:stretch>
              <a:fillRect/>
            </a:stretch>
          </p:blipFill>
          <p:spPr>
            <a:xfrm>
              <a:off x="9761358" y="9053246"/>
              <a:ext cx="63893" cy="71914"/>
            </a:xfrm>
            <a:prstGeom prst="rect">
              <a:avLst/>
            </a:prstGeom>
          </p:spPr>
        </p:pic>
        <p:pic>
          <p:nvPicPr>
            <p:cNvPr id="125" name="object 125"/>
            <p:cNvPicPr/>
            <p:nvPr/>
          </p:nvPicPr>
          <p:blipFill>
            <a:blip r:embed="rId45" cstate="print"/>
            <a:stretch>
              <a:fillRect/>
            </a:stretch>
          </p:blipFill>
          <p:spPr>
            <a:xfrm>
              <a:off x="9846692" y="9052083"/>
              <a:ext cx="156350" cy="72004"/>
            </a:xfrm>
            <a:prstGeom prst="rect">
              <a:avLst/>
            </a:prstGeom>
          </p:spPr>
        </p:pic>
      </p:grpSp>
      <p:grpSp>
        <p:nvGrpSpPr>
          <p:cNvPr id="126" name="object 126"/>
          <p:cNvGrpSpPr/>
          <p:nvPr/>
        </p:nvGrpSpPr>
        <p:grpSpPr>
          <a:xfrm>
            <a:off x="6136602" y="5470480"/>
            <a:ext cx="265309" cy="65075"/>
            <a:chOff x="10119004" y="9021226"/>
            <a:chExt cx="437515" cy="107314"/>
          </a:xfrm>
        </p:grpSpPr>
        <p:pic>
          <p:nvPicPr>
            <p:cNvPr id="127" name="object 127"/>
            <p:cNvPicPr/>
            <p:nvPr/>
          </p:nvPicPr>
          <p:blipFill>
            <a:blip r:embed="rId46" cstate="print"/>
            <a:stretch>
              <a:fillRect/>
            </a:stretch>
          </p:blipFill>
          <p:spPr>
            <a:xfrm>
              <a:off x="10119004" y="9021226"/>
              <a:ext cx="156205" cy="105621"/>
            </a:xfrm>
            <a:prstGeom prst="rect">
              <a:avLst/>
            </a:prstGeom>
          </p:spPr>
        </p:pic>
        <p:pic>
          <p:nvPicPr>
            <p:cNvPr id="128" name="object 128"/>
            <p:cNvPicPr/>
            <p:nvPr/>
          </p:nvPicPr>
          <p:blipFill>
            <a:blip r:embed="rId47" cstate="print"/>
            <a:stretch>
              <a:fillRect/>
            </a:stretch>
          </p:blipFill>
          <p:spPr>
            <a:xfrm>
              <a:off x="10302307" y="9023537"/>
              <a:ext cx="163558" cy="104116"/>
            </a:xfrm>
            <a:prstGeom prst="rect">
              <a:avLst/>
            </a:prstGeom>
          </p:spPr>
        </p:pic>
        <p:pic>
          <p:nvPicPr>
            <p:cNvPr id="129" name="object 129"/>
            <p:cNvPicPr/>
            <p:nvPr/>
          </p:nvPicPr>
          <p:blipFill>
            <a:blip r:embed="rId48" cstate="print"/>
            <a:stretch>
              <a:fillRect/>
            </a:stretch>
          </p:blipFill>
          <p:spPr>
            <a:xfrm>
              <a:off x="10487197" y="9054561"/>
              <a:ext cx="68790" cy="73547"/>
            </a:xfrm>
            <a:prstGeom prst="rect">
              <a:avLst/>
            </a:prstGeom>
          </p:spPr>
        </p:pic>
      </p:grpSp>
      <p:sp>
        <p:nvSpPr>
          <p:cNvPr id="130" name="object 130"/>
          <p:cNvSpPr/>
          <p:nvPr/>
        </p:nvSpPr>
        <p:spPr>
          <a:xfrm>
            <a:off x="5646959" y="5570682"/>
            <a:ext cx="24259" cy="72777"/>
          </a:xfrm>
          <a:custGeom>
            <a:avLst/>
            <a:gdLst/>
            <a:ahLst/>
            <a:cxnLst/>
            <a:rect l="l" t="t" r="r" b="b"/>
            <a:pathLst>
              <a:path w="40004" h="120015">
                <a:moveTo>
                  <a:pt x="481" y="0"/>
                </a:moveTo>
                <a:lnTo>
                  <a:pt x="471" y="3905"/>
                </a:lnTo>
                <a:lnTo>
                  <a:pt x="12405" y="4749"/>
                </a:lnTo>
                <a:lnTo>
                  <a:pt x="20691" y="7194"/>
                </a:lnTo>
                <a:lnTo>
                  <a:pt x="25516" y="11298"/>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5701744" y="5570906"/>
            <a:ext cx="23874" cy="72777"/>
          </a:xfrm>
          <a:custGeom>
            <a:avLst/>
            <a:gdLst/>
            <a:ahLst/>
            <a:cxnLst/>
            <a:rect l="l" t="t" r="r" b="b"/>
            <a:pathLst>
              <a:path w="39370" h="120015">
                <a:moveTo>
                  <a:pt x="6743" y="20"/>
                </a:moveTo>
                <a:lnTo>
                  <a:pt x="492" y="0"/>
                </a:lnTo>
                <a:lnTo>
                  <a:pt x="14622" y="10193"/>
                </a:lnTo>
                <a:lnTo>
                  <a:pt x="25048" y="24069"/>
                </a:lnTo>
                <a:lnTo>
                  <a:pt x="31481" y="40934"/>
                </a:lnTo>
                <a:lnTo>
                  <a:pt x="33632" y="60092"/>
                </a:lnTo>
                <a:lnTo>
                  <a:pt x="31323" y="79152"/>
                </a:lnTo>
                <a:lnTo>
                  <a:pt x="24751" y="95921"/>
                </a:lnTo>
                <a:lnTo>
                  <a:pt x="14212" y="109693"/>
                </a:lnTo>
                <a:lnTo>
                  <a:pt x="0" y="119765"/>
                </a:lnTo>
                <a:lnTo>
                  <a:pt x="6251" y="119786"/>
                </a:lnTo>
                <a:lnTo>
                  <a:pt x="19892" y="110442"/>
                </a:lnTo>
                <a:lnTo>
                  <a:pt x="30137" y="97041"/>
                </a:lnTo>
                <a:lnTo>
                  <a:pt x="36601" y="80095"/>
                </a:lnTo>
                <a:lnTo>
                  <a:pt x="38899" y="60113"/>
                </a:lnTo>
                <a:lnTo>
                  <a:pt x="36763" y="40029"/>
                </a:lnTo>
                <a:lnTo>
                  <a:pt x="30438" y="22987"/>
                </a:lnTo>
                <a:lnTo>
                  <a:pt x="20305" y="9485"/>
                </a:lnTo>
                <a:lnTo>
                  <a:pt x="6743" y="2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849760" y="6504819"/>
            <a:ext cx="45053" cy="16173"/>
          </a:xfrm>
          <a:custGeom>
            <a:avLst/>
            <a:gdLst/>
            <a:ahLst/>
            <a:cxnLst/>
            <a:rect l="l" t="t" r="r" b="b"/>
            <a:pathLst>
              <a:path w="74294" h="26670">
                <a:moveTo>
                  <a:pt x="20" y="21905"/>
                </a:moveTo>
                <a:lnTo>
                  <a:pt x="0" y="26082"/>
                </a:lnTo>
                <a:lnTo>
                  <a:pt x="73694" y="26386"/>
                </a:lnTo>
                <a:lnTo>
                  <a:pt x="73704" y="22208"/>
                </a:lnTo>
                <a:lnTo>
                  <a:pt x="20" y="21905"/>
                </a:lnTo>
                <a:close/>
              </a:path>
              <a:path w="74294" h="26670">
                <a:moveTo>
                  <a:pt x="104" y="0"/>
                </a:moveTo>
                <a:lnTo>
                  <a:pt x="94" y="4324"/>
                </a:lnTo>
                <a:lnTo>
                  <a:pt x="73777" y="4638"/>
                </a:lnTo>
                <a:lnTo>
                  <a:pt x="73798" y="314"/>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33" name="object 133"/>
          <p:cNvGrpSpPr/>
          <p:nvPr/>
        </p:nvGrpSpPr>
        <p:grpSpPr>
          <a:xfrm>
            <a:off x="5412458" y="6465397"/>
            <a:ext cx="3368545" cy="338857"/>
            <a:chOff x="8924838" y="10661919"/>
            <a:chExt cx="5554980" cy="558800"/>
          </a:xfrm>
        </p:grpSpPr>
        <p:pic>
          <p:nvPicPr>
            <p:cNvPr id="134" name="object 134"/>
            <p:cNvPicPr/>
            <p:nvPr/>
          </p:nvPicPr>
          <p:blipFill>
            <a:blip r:embed="rId49" cstate="print"/>
            <a:stretch>
              <a:fillRect/>
            </a:stretch>
          </p:blipFill>
          <p:spPr>
            <a:xfrm>
              <a:off x="13762390" y="10681657"/>
              <a:ext cx="72196" cy="103724"/>
            </a:xfrm>
            <a:prstGeom prst="rect">
              <a:avLst/>
            </a:prstGeom>
          </p:spPr>
        </p:pic>
        <p:pic>
          <p:nvPicPr>
            <p:cNvPr id="135" name="object 135"/>
            <p:cNvPicPr/>
            <p:nvPr/>
          </p:nvPicPr>
          <p:blipFill>
            <a:blip r:embed="rId50" cstate="print"/>
            <a:stretch>
              <a:fillRect/>
            </a:stretch>
          </p:blipFill>
          <p:spPr>
            <a:xfrm>
              <a:off x="13857816" y="10683704"/>
              <a:ext cx="163665" cy="104228"/>
            </a:xfrm>
            <a:prstGeom prst="rect">
              <a:avLst/>
            </a:prstGeom>
          </p:spPr>
        </p:pic>
        <p:pic>
          <p:nvPicPr>
            <p:cNvPr id="136" name="object 136"/>
            <p:cNvPicPr/>
            <p:nvPr/>
          </p:nvPicPr>
          <p:blipFill>
            <a:blip r:embed="rId51" cstate="print"/>
            <a:stretch>
              <a:fillRect/>
            </a:stretch>
          </p:blipFill>
          <p:spPr>
            <a:xfrm>
              <a:off x="14042706" y="10714723"/>
              <a:ext cx="68779" cy="73547"/>
            </a:xfrm>
            <a:prstGeom prst="rect">
              <a:avLst/>
            </a:prstGeom>
          </p:spPr>
        </p:pic>
        <p:pic>
          <p:nvPicPr>
            <p:cNvPr id="137" name="object 137"/>
            <p:cNvPicPr/>
            <p:nvPr/>
          </p:nvPicPr>
          <p:blipFill>
            <a:blip r:embed="rId52" cstate="print"/>
            <a:stretch>
              <a:fillRect/>
            </a:stretch>
          </p:blipFill>
          <p:spPr>
            <a:xfrm>
              <a:off x="14132916" y="10688767"/>
              <a:ext cx="346481" cy="127398"/>
            </a:xfrm>
            <a:prstGeom prst="rect">
              <a:avLst/>
            </a:prstGeom>
          </p:spPr>
        </p:pic>
        <p:pic>
          <p:nvPicPr>
            <p:cNvPr id="138" name="object 138"/>
            <p:cNvPicPr/>
            <p:nvPr/>
          </p:nvPicPr>
          <p:blipFill>
            <a:blip r:embed="rId53" cstate="print"/>
            <a:stretch>
              <a:fillRect/>
            </a:stretch>
          </p:blipFill>
          <p:spPr>
            <a:xfrm>
              <a:off x="8924838" y="10661919"/>
              <a:ext cx="5511866" cy="558545"/>
            </a:xfrm>
            <a:prstGeom prst="rect">
              <a:avLst/>
            </a:prstGeom>
          </p:spPr>
        </p:pic>
        <p:sp>
          <p:nvSpPr>
            <p:cNvPr id="139" name="object 139"/>
            <p:cNvSpPr/>
            <p:nvPr/>
          </p:nvSpPr>
          <p:spPr>
            <a:xfrm>
              <a:off x="13034784" y="10877112"/>
              <a:ext cx="165100" cy="62230"/>
            </a:xfrm>
            <a:custGeom>
              <a:avLst/>
              <a:gdLst/>
              <a:ahLst/>
              <a:cxnLst/>
              <a:rect l="l" t="t" r="r" b="b"/>
              <a:pathLst>
                <a:path w="165100" h="62229">
                  <a:moveTo>
                    <a:pt x="73698" y="39814"/>
                  </a:moveTo>
                  <a:lnTo>
                    <a:pt x="12" y="39509"/>
                  </a:lnTo>
                  <a:lnTo>
                    <a:pt x="0" y="43688"/>
                  </a:lnTo>
                  <a:lnTo>
                    <a:pt x="73685" y="43992"/>
                  </a:lnTo>
                  <a:lnTo>
                    <a:pt x="73698" y="39814"/>
                  </a:lnTo>
                  <a:close/>
                </a:path>
                <a:path w="165100" h="62229">
                  <a:moveTo>
                    <a:pt x="73787" y="17919"/>
                  </a:moveTo>
                  <a:lnTo>
                    <a:pt x="101" y="17614"/>
                  </a:lnTo>
                  <a:lnTo>
                    <a:pt x="88" y="21945"/>
                  </a:lnTo>
                  <a:lnTo>
                    <a:pt x="73774" y="22250"/>
                  </a:lnTo>
                  <a:lnTo>
                    <a:pt x="73787" y="17919"/>
                  </a:lnTo>
                  <a:close/>
                </a:path>
                <a:path w="165100" h="62229">
                  <a:moveTo>
                    <a:pt x="164922" y="29032"/>
                  </a:moveTo>
                  <a:lnTo>
                    <a:pt x="91351" y="0"/>
                  </a:lnTo>
                  <a:lnTo>
                    <a:pt x="91338" y="5308"/>
                  </a:lnTo>
                  <a:lnTo>
                    <a:pt x="157505" y="31089"/>
                  </a:lnTo>
                  <a:lnTo>
                    <a:pt x="91122" y="56337"/>
                  </a:lnTo>
                  <a:lnTo>
                    <a:pt x="91097" y="61633"/>
                  </a:lnTo>
                  <a:lnTo>
                    <a:pt x="164909" y="33223"/>
                  </a:lnTo>
                  <a:lnTo>
                    <a:pt x="164922"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40" name="object 140"/>
            <p:cNvPicPr/>
            <p:nvPr/>
          </p:nvPicPr>
          <p:blipFill>
            <a:blip r:embed="rId54" cstate="print"/>
            <a:stretch>
              <a:fillRect/>
            </a:stretch>
          </p:blipFill>
          <p:spPr>
            <a:xfrm>
              <a:off x="9475659" y="11030839"/>
              <a:ext cx="159430" cy="73814"/>
            </a:xfrm>
            <a:prstGeom prst="rect">
              <a:avLst/>
            </a:prstGeom>
          </p:spPr>
        </p:pic>
        <p:pic>
          <p:nvPicPr>
            <p:cNvPr id="141" name="object 141"/>
            <p:cNvPicPr/>
            <p:nvPr/>
          </p:nvPicPr>
          <p:blipFill>
            <a:blip r:embed="rId55" cstate="print"/>
            <a:stretch>
              <a:fillRect/>
            </a:stretch>
          </p:blipFill>
          <p:spPr>
            <a:xfrm>
              <a:off x="9656677" y="11031421"/>
              <a:ext cx="64228" cy="71914"/>
            </a:xfrm>
            <a:prstGeom prst="rect">
              <a:avLst/>
            </a:prstGeom>
          </p:spPr>
        </p:pic>
        <p:pic>
          <p:nvPicPr>
            <p:cNvPr id="142" name="object 142"/>
            <p:cNvPicPr/>
            <p:nvPr/>
          </p:nvPicPr>
          <p:blipFill>
            <a:blip r:embed="rId56" cstate="print"/>
            <a:stretch>
              <a:fillRect/>
            </a:stretch>
          </p:blipFill>
          <p:spPr>
            <a:xfrm>
              <a:off x="9748411" y="11011739"/>
              <a:ext cx="161404" cy="94143"/>
            </a:xfrm>
            <a:prstGeom prst="rect">
              <a:avLst/>
            </a:prstGeom>
          </p:spPr>
        </p:pic>
        <p:sp>
          <p:nvSpPr>
            <p:cNvPr id="143" name="object 143"/>
            <p:cNvSpPr/>
            <p:nvPr/>
          </p:nvSpPr>
          <p:spPr>
            <a:xfrm>
              <a:off x="14404195" y="11067739"/>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44" name="object 144"/>
          <p:cNvSpPr/>
          <p:nvPr/>
        </p:nvSpPr>
        <p:spPr>
          <a:xfrm>
            <a:off x="5964366" y="5854352"/>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45" name="object 145"/>
          <p:cNvGrpSpPr/>
          <p:nvPr/>
        </p:nvGrpSpPr>
        <p:grpSpPr>
          <a:xfrm>
            <a:off x="6460558" y="5826893"/>
            <a:ext cx="711214" cy="81634"/>
            <a:chOff x="10653232" y="9608979"/>
            <a:chExt cx="1172845" cy="134620"/>
          </a:xfrm>
        </p:grpSpPr>
        <p:pic>
          <p:nvPicPr>
            <p:cNvPr id="146" name="object 146"/>
            <p:cNvPicPr/>
            <p:nvPr/>
          </p:nvPicPr>
          <p:blipFill>
            <a:blip r:embed="rId57" cstate="print"/>
            <a:stretch>
              <a:fillRect/>
            </a:stretch>
          </p:blipFill>
          <p:spPr>
            <a:xfrm>
              <a:off x="10653232" y="9608979"/>
              <a:ext cx="72196" cy="103724"/>
            </a:xfrm>
            <a:prstGeom prst="rect">
              <a:avLst/>
            </a:prstGeom>
          </p:spPr>
        </p:pic>
        <p:pic>
          <p:nvPicPr>
            <p:cNvPr id="147" name="object 147"/>
            <p:cNvPicPr/>
            <p:nvPr/>
          </p:nvPicPr>
          <p:blipFill>
            <a:blip r:embed="rId58" cstate="print"/>
            <a:stretch>
              <a:fillRect/>
            </a:stretch>
          </p:blipFill>
          <p:spPr>
            <a:xfrm>
              <a:off x="10748659" y="9611025"/>
              <a:ext cx="163667" cy="104229"/>
            </a:xfrm>
            <a:prstGeom prst="rect">
              <a:avLst/>
            </a:prstGeom>
          </p:spPr>
        </p:pic>
        <p:pic>
          <p:nvPicPr>
            <p:cNvPr id="148" name="object 148"/>
            <p:cNvPicPr/>
            <p:nvPr/>
          </p:nvPicPr>
          <p:blipFill>
            <a:blip r:embed="rId42" cstate="print"/>
            <a:stretch>
              <a:fillRect/>
            </a:stretch>
          </p:blipFill>
          <p:spPr>
            <a:xfrm>
              <a:off x="10933549" y="9642045"/>
              <a:ext cx="68790" cy="73547"/>
            </a:xfrm>
            <a:prstGeom prst="rect">
              <a:avLst/>
            </a:prstGeom>
          </p:spPr>
        </p:pic>
        <p:pic>
          <p:nvPicPr>
            <p:cNvPr id="149" name="object 149"/>
            <p:cNvPicPr/>
            <p:nvPr/>
          </p:nvPicPr>
          <p:blipFill>
            <a:blip r:embed="rId59" cstate="print"/>
            <a:stretch>
              <a:fillRect/>
            </a:stretch>
          </p:blipFill>
          <p:spPr>
            <a:xfrm>
              <a:off x="11023761" y="9616089"/>
              <a:ext cx="436601" cy="127398"/>
            </a:xfrm>
            <a:prstGeom prst="rect">
              <a:avLst/>
            </a:prstGeom>
          </p:spPr>
        </p:pic>
        <p:sp>
          <p:nvSpPr>
            <p:cNvPr id="150" name="object 150"/>
            <p:cNvSpPr/>
            <p:nvPr/>
          </p:nvSpPr>
          <p:spPr>
            <a:xfrm>
              <a:off x="11480360" y="9644252"/>
              <a:ext cx="63500" cy="73660"/>
            </a:xfrm>
            <a:custGeom>
              <a:avLst/>
              <a:gdLst/>
              <a:ahLst/>
              <a:cxnLst/>
              <a:rect l="l" t="t" r="r" b="b"/>
              <a:pathLst>
                <a:path w="63500" h="73659">
                  <a:moveTo>
                    <a:pt x="50325" y="4460"/>
                  </a:moveTo>
                  <a:lnTo>
                    <a:pt x="29974" y="4460"/>
                  </a:lnTo>
                  <a:lnTo>
                    <a:pt x="42135" y="5832"/>
                  </a:lnTo>
                  <a:lnTo>
                    <a:pt x="50660" y="9973"/>
                  </a:lnTo>
                  <a:lnTo>
                    <a:pt x="55811" y="17106"/>
                  </a:lnTo>
                  <a:lnTo>
                    <a:pt x="57847" y="27454"/>
                  </a:lnTo>
                  <a:lnTo>
                    <a:pt x="33660" y="30983"/>
                  </a:lnTo>
                  <a:lnTo>
                    <a:pt x="18269" y="34542"/>
                  </a:lnTo>
                  <a:lnTo>
                    <a:pt x="7836" y="39811"/>
                  </a:lnTo>
                  <a:lnTo>
                    <a:pt x="1898" y="46590"/>
                  </a:lnTo>
                  <a:lnTo>
                    <a:pt x="0" y="54699"/>
                  </a:lnTo>
                  <a:lnTo>
                    <a:pt x="1484" y="62782"/>
                  </a:lnTo>
                  <a:lnTo>
                    <a:pt x="5697" y="68648"/>
                  </a:lnTo>
                  <a:lnTo>
                    <a:pt x="12141" y="72223"/>
                  </a:lnTo>
                  <a:lnTo>
                    <a:pt x="20320" y="73453"/>
                  </a:lnTo>
                  <a:lnTo>
                    <a:pt x="30072" y="72707"/>
                  </a:lnTo>
                  <a:lnTo>
                    <a:pt x="39600" y="70183"/>
                  </a:lnTo>
                  <a:lnTo>
                    <a:pt x="41181" y="69401"/>
                  </a:lnTo>
                  <a:lnTo>
                    <a:pt x="21660" y="69401"/>
                  </a:lnTo>
                  <a:lnTo>
                    <a:pt x="10634" y="69359"/>
                  </a:lnTo>
                  <a:lnTo>
                    <a:pt x="5723" y="62238"/>
                  </a:lnTo>
                  <a:lnTo>
                    <a:pt x="5760" y="54678"/>
                  </a:lnTo>
                  <a:lnTo>
                    <a:pt x="7501" y="47657"/>
                  </a:lnTo>
                  <a:lnTo>
                    <a:pt x="12758" y="42117"/>
                  </a:lnTo>
                  <a:lnTo>
                    <a:pt x="21650" y="37950"/>
                  </a:lnTo>
                  <a:lnTo>
                    <a:pt x="34298" y="35025"/>
                  </a:lnTo>
                  <a:lnTo>
                    <a:pt x="57837" y="31213"/>
                  </a:lnTo>
                  <a:lnTo>
                    <a:pt x="63258" y="31213"/>
                  </a:lnTo>
                  <a:lnTo>
                    <a:pt x="63261" y="30543"/>
                  </a:lnTo>
                  <a:lnTo>
                    <a:pt x="61507" y="16962"/>
                  </a:lnTo>
                  <a:lnTo>
                    <a:pt x="55791" y="7465"/>
                  </a:lnTo>
                  <a:lnTo>
                    <a:pt x="50325" y="4460"/>
                  </a:lnTo>
                  <a:close/>
                </a:path>
                <a:path w="63500" h="73659">
                  <a:moveTo>
                    <a:pt x="63147" y="58542"/>
                  </a:moveTo>
                  <a:lnTo>
                    <a:pt x="58057" y="58542"/>
                  </a:lnTo>
                  <a:lnTo>
                    <a:pt x="58318" y="71788"/>
                  </a:lnTo>
                  <a:lnTo>
                    <a:pt x="63093" y="71809"/>
                  </a:lnTo>
                  <a:lnTo>
                    <a:pt x="63147" y="58542"/>
                  </a:lnTo>
                  <a:close/>
                </a:path>
                <a:path w="63500" h="73659">
                  <a:moveTo>
                    <a:pt x="63258" y="31213"/>
                  </a:moveTo>
                  <a:lnTo>
                    <a:pt x="57837" y="31213"/>
                  </a:lnTo>
                  <a:lnTo>
                    <a:pt x="57732" y="55474"/>
                  </a:lnTo>
                  <a:lnTo>
                    <a:pt x="49091" y="61991"/>
                  </a:lnTo>
                  <a:lnTo>
                    <a:pt x="40352" y="66309"/>
                  </a:lnTo>
                  <a:lnTo>
                    <a:pt x="31285" y="68691"/>
                  </a:lnTo>
                  <a:lnTo>
                    <a:pt x="21660" y="69401"/>
                  </a:lnTo>
                  <a:lnTo>
                    <a:pt x="41181" y="69401"/>
                  </a:lnTo>
                  <a:lnTo>
                    <a:pt x="48922" y="65566"/>
                  </a:lnTo>
                  <a:lnTo>
                    <a:pt x="58057" y="58542"/>
                  </a:lnTo>
                  <a:lnTo>
                    <a:pt x="63147" y="58542"/>
                  </a:lnTo>
                  <a:lnTo>
                    <a:pt x="63258" y="31213"/>
                  </a:lnTo>
                  <a:close/>
                </a:path>
                <a:path w="63500" h="73659">
                  <a:moveTo>
                    <a:pt x="30487" y="0"/>
                  </a:moveTo>
                  <a:lnTo>
                    <a:pt x="21311" y="631"/>
                  </a:lnTo>
                  <a:lnTo>
                    <a:pt x="12822" y="2426"/>
                  </a:lnTo>
                  <a:lnTo>
                    <a:pt x="6580" y="5144"/>
                  </a:lnTo>
                  <a:lnTo>
                    <a:pt x="4142" y="8544"/>
                  </a:lnTo>
                  <a:lnTo>
                    <a:pt x="4247" y="9973"/>
                  </a:lnTo>
                  <a:lnTo>
                    <a:pt x="9630" y="7795"/>
                  </a:lnTo>
                  <a:lnTo>
                    <a:pt x="15969" y="6011"/>
                  </a:lnTo>
                  <a:lnTo>
                    <a:pt x="22889" y="4857"/>
                  </a:lnTo>
                  <a:lnTo>
                    <a:pt x="29974" y="4460"/>
                  </a:lnTo>
                  <a:lnTo>
                    <a:pt x="50325" y="4460"/>
                  </a:lnTo>
                  <a:lnTo>
                    <a:pt x="45616" y="1871"/>
                  </a:lnTo>
                  <a:lnTo>
                    <a:pt x="30487"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51" name="object 151"/>
            <p:cNvPicPr/>
            <p:nvPr/>
          </p:nvPicPr>
          <p:blipFill>
            <a:blip r:embed="rId60" cstate="print"/>
            <a:stretch>
              <a:fillRect/>
            </a:stretch>
          </p:blipFill>
          <p:spPr>
            <a:xfrm>
              <a:off x="11568774" y="9624106"/>
              <a:ext cx="74269" cy="94143"/>
            </a:xfrm>
            <a:prstGeom prst="rect">
              <a:avLst/>
            </a:prstGeom>
          </p:spPr>
        </p:pic>
        <p:pic>
          <p:nvPicPr>
            <p:cNvPr id="152" name="object 152"/>
            <p:cNvPicPr/>
            <p:nvPr/>
          </p:nvPicPr>
          <p:blipFill>
            <a:blip r:embed="rId61" cstate="print"/>
            <a:stretch>
              <a:fillRect/>
            </a:stretch>
          </p:blipFill>
          <p:spPr>
            <a:xfrm>
              <a:off x="11669148" y="9646727"/>
              <a:ext cx="63893" cy="71903"/>
            </a:xfrm>
            <a:prstGeom prst="rect">
              <a:avLst/>
            </a:prstGeom>
          </p:spPr>
        </p:pic>
        <p:pic>
          <p:nvPicPr>
            <p:cNvPr id="153" name="object 153"/>
            <p:cNvPicPr/>
            <p:nvPr/>
          </p:nvPicPr>
          <p:blipFill>
            <a:blip r:embed="rId62" cstate="print"/>
            <a:stretch>
              <a:fillRect/>
            </a:stretch>
          </p:blipFill>
          <p:spPr>
            <a:xfrm>
              <a:off x="11755662" y="9645410"/>
              <a:ext cx="69955" cy="73474"/>
            </a:xfrm>
            <a:prstGeom prst="rect">
              <a:avLst/>
            </a:prstGeom>
          </p:spPr>
        </p:pic>
      </p:grpSp>
      <p:sp>
        <p:nvSpPr>
          <p:cNvPr id="154" name="object 154"/>
          <p:cNvSpPr/>
          <p:nvPr/>
        </p:nvSpPr>
        <p:spPr>
          <a:xfrm>
            <a:off x="7238304" y="5859570"/>
            <a:ext cx="45053" cy="16173"/>
          </a:xfrm>
          <a:custGeom>
            <a:avLst/>
            <a:gdLst/>
            <a:ahLst/>
            <a:cxnLst/>
            <a:rect l="l" t="t" r="r" b="b"/>
            <a:pathLst>
              <a:path w="74295" h="26670">
                <a:moveTo>
                  <a:pt x="10" y="21905"/>
                </a:moveTo>
                <a:lnTo>
                  <a:pt x="0" y="26082"/>
                </a:lnTo>
                <a:lnTo>
                  <a:pt x="73683" y="26386"/>
                </a:lnTo>
                <a:lnTo>
                  <a:pt x="73704" y="22208"/>
                </a:lnTo>
                <a:lnTo>
                  <a:pt x="10" y="21905"/>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55" name="object 155"/>
          <p:cNvGrpSpPr/>
          <p:nvPr/>
        </p:nvGrpSpPr>
        <p:grpSpPr>
          <a:xfrm>
            <a:off x="7348875" y="5830594"/>
            <a:ext cx="265309" cy="65075"/>
            <a:chOff x="12118132" y="9615081"/>
            <a:chExt cx="437515" cy="107314"/>
          </a:xfrm>
        </p:grpSpPr>
        <p:pic>
          <p:nvPicPr>
            <p:cNvPr id="156" name="object 156"/>
            <p:cNvPicPr/>
            <p:nvPr/>
          </p:nvPicPr>
          <p:blipFill>
            <a:blip r:embed="rId63" cstate="print"/>
            <a:stretch>
              <a:fillRect/>
            </a:stretch>
          </p:blipFill>
          <p:spPr>
            <a:xfrm>
              <a:off x="12118132" y="9615081"/>
              <a:ext cx="156205" cy="105620"/>
            </a:xfrm>
            <a:prstGeom prst="rect">
              <a:avLst/>
            </a:prstGeom>
          </p:spPr>
        </p:pic>
        <p:pic>
          <p:nvPicPr>
            <p:cNvPr id="157" name="object 157"/>
            <p:cNvPicPr/>
            <p:nvPr/>
          </p:nvPicPr>
          <p:blipFill>
            <a:blip r:embed="rId64" cstate="print"/>
            <a:stretch>
              <a:fillRect/>
            </a:stretch>
          </p:blipFill>
          <p:spPr>
            <a:xfrm>
              <a:off x="12301437" y="9617391"/>
              <a:ext cx="163556" cy="104116"/>
            </a:xfrm>
            <a:prstGeom prst="rect">
              <a:avLst/>
            </a:prstGeom>
          </p:spPr>
        </p:pic>
        <p:pic>
          <p:nvPicPr>
            <p:cNvPr id="158" name="object 158"/>
            <p:cNvPicPr/>
            <p:nvPr/>
          </p:nvPicPr>
          <p:blipFill>
            <a:blip r:embed="rId65" cstate="print"/>
            <a:stretch>
              <a:fillRect/>
            </a:stretch>
          </p:blipFill>
          <p:spPr>
            <a:xfrm>
              <a:off x="12486327" y="9648411"/>
              <a:ext cx="68779" cy="73547"/>
            </a:xfrm>
            <a:prstGeom prst="rect">
              <a:avLst/>
            </a:prstGeom>
          </p:spPr>
        </p:pic>
      </p:grpSp>
      <p:sp>
        <p:nvSpPr>
          <p:cNvPr id="159" name="object 159"/>
          <p:cNvSpPr/>
          <p:nvPr/>
        </p:nvSpPr>
        <p:spPr>
          <a:xfrm>
            <a:off x="7690479" y="5832681"/>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6"/>
                </a:lnTo>
                <a:lnTo>
                  <a:pt x="25179" y="94279"/>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16"/>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0" name="object 160"/>
          <p:cNvSpPr/>
          <p:nvPr/>
        </p:nvSpPr>
        <p:spPr>
          <a:xfrm>
            <a:off x="7745262" y="5832906"/>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3"/>
                </a:lnTo>
                <a:lnTo>
                  <a:pt x="30137" y="97045"/>
                </a:lnTo>
                <a:lnTo>
                  <a:pt x="36601" y="80099"/>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1" name="object 161"/>
          <p:cNvSpPr/>
          <p:nvPr/>
        </p:nvSpPr>
        <p:spPr>
          <a:xfrm>
            <a:off x="7859377" y="5833472"/>
            <a:ext cx="24259" cy="72777"/>
          </a:xfrm>
          <a:custGeom>
            <a:avLst/>
            <a:gdLst/>
            <a:ahLst/>
            <a:cxnLst/>
            <a:rect l="l" t="t" r="r" b="b"/>
            <a:pathLst>
              <a:path w="40004" h="120015">
                <a:moveTo>
                  <a:pt x="39401" y="0"/>
                </a:moveTo>
                <a:lnTo>
                  <a:pt x="24977" y="959"/>
                </a:lnTo>
                <a:lnTo>
                  <a:pt x="15046" y="3978"/>
                </a:lnTo>
                <a:lnTo>
                  <a:pt x="9301" y="9055"/>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0"/>
                </a:lnTo>
                <a:lnTo>
                  <a:pt x="18712" y="112418"/>
                </a:lnTo>
                <a:lnTo>
                  <a:pt x="13886" y="108270"/>
                </a:lnTo>
                <a:lnTo>
                  <a:pt x="12334" y="102373"/>
                </a:lnTo>
                <a:lnTo>
                  <a:pt x="13939" y="94070"/>
                </a:lnTo>
                <a:lnTo>
                  <a:pt x="20902" y="77892"/>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2" name="object 162"/>
          <p:cNvGrpSpPr/>
          <p:nvPr/>
        </p:nvGrpSpPr>
        <p:grpSpPr>
          <a:xfrm>
            <a:off x="4356287" y="5819882"/>
            <a:ext cx="3254566" cy="570665"/>
            <a:chOff x="7183134" y="9597416"/>
            <a:chExt cx="5367020" cy="941069"/>
          </a:xfrm>
        </p:grpSpPr>
        <p:sp>
          <p:nvSpPr>
            <p:cNvPr id="163" name="object 163"/>
            <p:cNvSpPr/>
            <p:nvPr/>
          </p:nvSpPr>
          <p:spPr>
            <a:xfrm>
              <a:off x="9925622" y="9804444"/>
              <a:ext cx="165100" cy="62230"/>
            </a:xfrm>
            <a:custGeom>
              <a:avLst/>
              <a:gdLst/>
              <a:ahLst/>
              <a:cxnLst/>
              <a:rect l="l" t="t" r="r" b="b"/>
              <a:pathLst>
                <a:path w="165100" h="62229">
                  <a:moveTo>
                    <a:pt x="73710" y="39801"/>
                  </a:moveTo>
                  <a:lnTo>
                    <a:pt x="25" y="39497"/>
                  </a:lnTo>
                  <a:lnTo>
                    <a:pt x="0" y="43675"/>
                  </a:lnTo>
                  <a:lnTo>
                    <a:pt x="73685" y="43980"/>
                  </a:lnTo>
                  <a:lnTo>
                    <a:pt x="73710" y="39801"/>
                  </a:lnTo>
                  <a:close/>
                </a:path>
                <a:path w="165100" h="62229">
                  <a:moveTo>
                    <a:pt x="73799" y="17907"/>
                  </a:moveTo>
                  <a:lnTo>
                    <a:pt x="101" y="17602"/>
                  </a:lnTo>
                  <a:lnTo>
                    <a:pt x="101" y="21932"/>
                  </a:lnTo>
                  <a:lnTo>
                    <a:pt x="73774" y="22237"/>
                  </a:lnTo>
                  <a:lnTo>
                    <a:pt x="73799" y="17907"/>
                  </a:lnTo>
                  <a:close/>
                </a:path>
                <a:path w="165100" h="62229">
                  <a:moveTo>
                    <a:pt x="164934" y="29032"/>
                  </a:moveTo>
                  <a:lnTo>
                    <a:pt x="91363" y="0"/>
                  </a:lnTo>
                  <a:lnTo>
                    <a:pt x="91338" y="5295"/>
                  </a:lnTo>
                  <a:lnTo>
                    <a:pt x="157518" y="31076"/>
                  </a:lnTo>
                  <a:lnTo>
                    <a:pt x="91135" y="56337"/>
                  </a:lnTo>
                  <a:lnTo>
                    <a:pt x="91109" y="61620"/>
                  </a:lnTo>
                  <a:lnTo>
                    <a:pt x="164922" y="33210"/>
                  </a:lnTo>
                  <a:lnTo>
                    <a:pt x="164934"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66" cstate="print"/>
            <a:stretch>
              <a:fillRect/>
            </a:stretch>
          </p:blipFill>
          <p:spPr>
            <a:xfrm>
              <a:off x="7183134" y="9597416"/>
              <a:ext cx="5366451" cy="940979"/>
            </a:xfrm>
            <a:prstGeom prst="rect">
              <a:avLst/>
            </a:prstGeom>
          </p:spPr>
        </p:pic>
        <p:sp>
          <p:nvSpPr>
            <p:cNvPr id="165" name="object 165"/>
            <p:cNvSpPr/>
            <p:nvPr/>
          </p:nvSpPr>
          <p:spPr>
            <a:xfrm>
              <a:off x="11295037" y="9995058"/>
              <a:ext cx="256540" cy="27305"/>
            </a:xfrm>
            <a:custGeom>
              <a:avLst/>
              <a:gdLst/>
              <a:ahLst/>
              <a:cxnLst/>
              <a:rect l="l" t="t" r="r" b="b"/>
              <a:pathLst>
                <a:path w="256540" h="27304">
                  <a:moveTo>
                    <a:pt x="73710" y="22199"/>
                  </a:moveTo>
                  <a:lnTo>
                    <a:pt x="12" y="21907"/>
                  </a:lnTo>
                  <a:lnTo>
                    <a:pt x="0" y="26085"/>
                  </a:lnTo>
                  <a:lnTo>
                    <a:pt x="73685" y="26390"/>
                  </a:lnTo>
                  <a:lnTo>
                    <a:pt x="73710" y="22199"/>
                  </a:lnTo>
                  <a:close/>
                </a:path>
                <a:path w="256540" h="27304">
                  <a:moveTo>
                    <a:pt x="73799" y="304"/>
                  </a:moveTo>
                  <a:lnTo>
                    <a:pt x="101" y="0"/>
                  </a:lnTo>
                  <a:lnTo>
                    <a:pt x="88" y="4330"/>
                  </a:lnTo>
                  <a:lnTo>
                    <a:pt x="73774" y="4635"/>
                  </a:lnTo>
                  <a:lnTo>
                    <a:pt x="73799" y="304"/>
                  </a:lnTo>
                  <a:close/>
                </a:path>
                <a:path w="256540" h="27304">
                  <a:moveTo>
                    <a:pt x="165049" y="22580"/>
                  </a:moveTo>
                  <a:lnTo>
                    <a:pt x="91363" y="22288"/>
                  </a:lnTo>
                  <a:lnTo>
                    <a:pt x="91338" y="26454"/>
                  </a:lnTo>
                  <a:lnTo>
                    <a:pt x="165023" y="26758"/>
                  </a:lnTo>
                  <a:lnTo>
                    <a:pt x="165049" y="22580"/>
                  </a:lnTo>
                  <a:close/>
                </a:path>
                <a:path w="256540" h="27304">
                  <a:moveTo>
                    <a:pt x="165138" y="685"/>
                  </a:moveTo>
                  <a:lnTo>
                    <a:pt x="91440" y="381"/>
                  </a:lnTo>
                  <a:lnTo>
                    <a:pt x="91427" y="4699"/>
                  </a:lnTo>
                  <a:lnTo>
                    <a:pt x="165112" y="5003"/>
                  </a:lnTo>
                  <a:lnTo>
                    <a:pt x="165138" y="685"/>
                  </a:lnTo>
                  <a:close/>
                </a:path>
                <a:path w="256540" h="27304">
                  <a:moveTo>
                    <a:pt x="256387" y="22961"/>
                  </a:moveTo>
                  <a:lnTo>
                    <a:pt x="182702" y="22656"/>
                  </a:lnTo>
                  <a:lnTo>
                    <a:pt x="182676" y="26835"/>
                  </a:lnTo>
                  <a:lnTo>
                    <a:pt x="256362" y="27139"/>
                  </a:lnTo>
                  <a:lnTo>
                    <a:pt x="256387" y="22961"/>
                  </a:lnTo>
                  <a:close/>
                </a:path>
                <a:path w="256540" h="27304">
                  <a:moveTo>
                    <a:pt x="256476" y="1066"/>
                  </a:moveTo>
                  <a:lnTo>
                    <a:pt x="182778" y="749"/>
                  </a:lnTo>
                  <a:lnTo>
                    <a:pt x="182778" y="5080"/>
                  </a:lnTo>
                  <a:lnTo>
                    <a:pt x="256451" y="5384"/>
                  </a:lnTo>
                  <a:lnTo>
                    <a:pt x="256476" y="1066"/>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66" name="object 166"/>
          <p:cNvSpPr/>
          <p:nvPr/>
        </p:nvSpPr>
        <p:spPr>
          <a:xfrm>
            <a:off x="7700056" y="6055373"/>
            <a:ext cx="5776" cy="42742"/>
          </a:xfrm>
          <a:custGeom>
            <a:avLst/>
            <a:gdLst/>
            <a:ahLst/>
            <a:cxnLst/>
            <a:rect l="l" t="t" r="r" b="b"/>
            <a:pathLst>
              <a:path w="9525" h="70484">
                <a:moveTo>
                  <a:pt x="31" y="62039"/>
                </a:moveTo>
                <a:lnTo>
                  <a:pt x="0" y="69851"/>
                </a:lnTo>
                <a:lnTo>
                  <a:pt x="9214" y="69882"/>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7" name="object 167"/>
          <p:cNvGrpSpPr/>
          <p:nvPr/>
        </p:nvGrpSpPr>
        <p:grpSpPr>
          <a:xfrm>
            <a:off x="7790357" y="6042275"/>
            <a:ext cx="210630" cy="57760"/>
            <a:chOff x="12846169" y="9964160"/>
            <a:chExt cx="347345" cy="95250"/>
          </a:xfrm>
        </p:grpSpPr>
        <p:pic>
          <p:nvPicPr>
            <p:cNvPr id="168" name="object 168"/>
            <p:cNvPicPr/>
            <p:nvPr/>
          </p:nvPicPr>
          <p:blipFill>
            <a:blip r:embed="rId67" cstate="print"/>
            <a:stretch>
              <a:fillRect/>
            </a:stretch>
          </p:blipFill>
          <p:spPr>
            <a:xfrm>
              <a:off x="12846169" y="9964160"/>
              <a:ext cx="74259" cy="94143"/>
            </a:xfrm>
            <a:prstGeom prst="rect">
              <a:avLst/>
            </a:prstGeom>
          </p:spPr>
        </p:pic>
        <p:pic>
          <p:nvPicPr>
            <p:cNvPr id="169" name="object 169"/>
            <p:cNvPicPr/>
            <p:nvPr/>
          </p:nvPicPr>
          <p:blipFill>
            <a:blip r:embed="rId68" cstate="print"/>
            <a:stretch>
              <a:fillRect/>
            </a:stretch>
          </p:blipFill>
          <p:spPr>
            <a:xfrm>
              <a:off x="12940529" y="9985239"/>
              <a:ext cx="161236" cy="73818"/>
            </a:xfrm>
            <a:prstGeom prst="rect">
              <a:avLst/>
            </a:prstGeom>
          </p:spPr>
        </p:pic>
        <p:pic>
          <p:nvPicPr>
            <p:cNvPr id="170" name="object 170"/>
            <p:cNvPicPr/>
            <p:nvPr/>
          </p:nvPicPr>
          <p:blipFill>
            <a:blip r:embed="rId69" cstate="print"/>
            <a:stretch>
              <a:fillRect/>
            </a:stretch>
          </p:blipFill>
          <p:spPr>
            <a:xfrm>
              <a:off x="13124331" y="9985847"/>
              <a:ext cx="68790" cy="73547"/>
            </a:xfrm>
            <a:prstGeom prst="rect">
              <a:avLst/>
            </a:prstGeom>
          </p:spPr>
        </p:pic>
      </p:grpSp>
      <p:grpSp>
        <p:nvGrpSpPr>
          <p:cNvPr id="171" name="object 171"/>
          <p:cNvGrpSpPr/>
          <p:nvPr/>
        </p:nvGrpSpPr>
        <p:grpSpPr>
          <a:xfrm>
            <a:off x="7679159" y="6143338"/>
            <a:ext cx="210630" cy="57760"/>
            <a:chOff x="12662795" y="10130820"/>
            <a:chExt cx="347345" cy="95250"/>
          </a:xfrm>
        </p:grpSpPr>
        <p:pic>
          <p:nvPicPr>
            <p:cNvPr id="172" name="object 172"/>
            <p:cNvPicPr/>
            <p:nvPr/>
          </p:nvPicPr>
          <p:blipFill>
            <a:blip r:embed="rId70" cstate="print"/>
            <a:stretch>
              <a:fillRect/>
            </a:stretch>
          </p:blipFill>
          <p:spPr>
            <a:xfrm>
              <a:off x="12662795" y="10130820"/>
              <a:ext cx="74269" cy="94143"/>
            </a:xfrm>
            <a:prstGeom prst="rect">
              <a:avLst/>
            </a:prstGeom>
          </p:spPr>
        </p:pic>
        <p:pic>
          <p:nvPicPr>
            <p:cNvPr id="173" name="object 173"/>
            <p:cNvPicPr/>
            <p:nvPr/>
          </p:nvPicPr>
          <p:blipFill>
            <a:blip r:embed="rId71" cstate="print"/>
            <a:stretch>
              <a:fillRect/>
            </a:stretch>
          </p:blipFill>
          <p:spPr>
            <a:xfrm>
              <a:off x="12757161" y="10151904"/>
              <a:ext cx="161242" cy="73823"/>
            </a:xfrm>
            <a:prstGeom prst="rect">
              <a:avLst/>
            </a:prstGeom>
          </p:spPr>
        </p:pic>
        <p:pic>
          <p:nvPicPr>
            <p:cNvPr id="174" name="object 174"/>
            <p:cNvPicPr/>
            <p:nvPr/>
          </p:nvPicPr>
          <p:blipFill>
            <a:blip r:embed="rId72" cstate="print"/>
            <a:stretch>
              <a:fillRect/>
            </a:stretch>
          </p:blipFill>
          <p:spPr>
            <a:xfrm>
              <a:off x="12940968" y="10152506"/>
              <a:ext cx="68790" cy="73547"/>
            </a:xfrm>
            <a:prstGeom prst="rect">
              <a:avLst/>
            </a:prstGeom>
          </p:spPr>
        </p:pic>
      </p:grpSp>
      <p:grpSp>
        <p:nvGrpSpPr>
          <p:cNvPr id="175" name="object 175"/>
          <p:cNvGrpSpPr/>
          <p:nvPr/>
        </p:nvGrpSpPr>
        <p:grpSpPr>
          <a:xfrm>
            <a:off x="428" y="440734"/>
            <a:ext cx="12191445" cy="6417153"/>
            <a:chOff x="0" y="726802"/>
            <a:chExt cx="20104596" cy="10582361"/>
          </a:xfrm>
        </p:grpSpPr>
        <p:pic>
          <p:nvPicPr>
            <p:cNvPr id="176" name="object 176"/>
            <p:cNvPicPr/>
            <p:nvPr/>
          </p:nvPicPr>
          <p:blipFill>
            <a:blip r:embed="rId73" cstate="print"/>
            <a:stretch>
              <a:fillRect/>
            </a:stretch>
          </p:blipFill>
          <p:spPr>
            <a:xfrm>
              <a:off x="7181600" y="10768263"/>
              <a:ext cx="163560" cy="104117"/>
            </a:xfrm>
            <a:prstGeom prst="rect">
              <a:avLst/>
            </a:prstGeom>
          </p:spPr>
        </p:pic>
        <p:pic>
          <p:nvPicPr>
            <p:cNvPr id="177" name="object 177"/>
            <p:cNvPicPr/>
            <p:nvPr/>
          </p:nvPicPr>
          <p:blipFill>
            <a:blip r:embed="rId69" cstate="print"/>
            <a:stretch>
              <a:fillRect/>
            </a:stretch>
          </p:blipFill>
          <p:spPr>
            <a:xfrm>
              <a:off x="7366489" y="10799288"/>
              <a:ext cx="68790" cy="73547"/>
            </a:xfrm>
            <a:prstGeom prst="rect">
              <a:avLst/>
            </a:prstGeom>
          </p:spPr>
        </p:pic>
        <p:pic>
          <p:nvPicPr>
            <p:cNvPr id="178" name="object 178"/>
            <p:cNvPicPr/>
            <p:nvPr/>
          </p:nvPicPr>
          <p:blipFill>
            <a:blip r:embed="rId74" cstate="print"/>
            <a:stretch>
              <a:fillRect/>
            </a:stretch>
          </p:blipFill>
          <p:spPr>
            <a:xfrm>
              <a:off x="0" y="8799857"/>
              <a:ext cx="14233568" cy="2508698"/>
            </a:xfrm>
            <a:prstGeom prst="rect">
              <a:avLst/>
            </a:prstGeom>
          </p:spPr>
        </p:pic>
        <p:sp>
          <p:nvSpPr>
            <p:cNvPr id="179" name="object 179"/>
            <p:cNvSpPr/>
            <p:nvPr/>
          </p:nvSpPr>
          <p:spPr>
            <a:xfrm>
              <a:off x="3" y="8864767"/>
              <a:ext cx="14163040" cy="2444115"/>
            </a:xfrm>
            <a:custGeom>
              <a:avLst/>
              <a:gdLst/>
              <a:ahLst/>
              <a:cxnLst/>
              <a:rect l="l" t="t" r="r" b="b"/>
              <a:pathLst>
                <a:path w="14163040" h="2444115">
                  <a:moveTo>
                    <a:pt x="23601" y="0"/>
                  </a:moveTo>
                  <a:lnTo>
                    <a:pt x="0" y="2443789"/>
                  </a:lnTo>
                  <a:lnTo>
                    <a:pt x="14153244" y="2443789"/>
                  </a:lnTo>
                  <a:lnTo>
                    <a:pt x="14162909" y="2296663"/>
                  </a:lnTo>
                  <a:lnTo>
                    <a:pt x="13749748" y="2259386"/>
                  </a:lnTo>
                  <a:lnTo>
                    <a:pt x="12621776" y="2154277"/>
                  </a:lnTo>
                  <a:lnTo>
                    <a:pt x="9789544" y="1906737"/>
                  </a:lnTo>
                  <a:lnTo>
                    <a:pt x="9757999" y="1900344"/>
                  </a:lnTo>
                  <a:lnTo>
                    <a:pt x="9726913" y="1888912"/>
                  </a:lnTo>
                  <a:lnTo>
                    <a:pt x="9695913" y="1875581"/>
                  </a:lnTo>
                  <a:lnTo>
                    <a:pt x="9664627" y="1863492"/>
                  </a:lnTo>
                  <a:lnTo>
                    <a:pt x="9620408" y="1852442"/>
                  </a:lnTo>
                  <a:lnTo>
                    <a:pt x="9553434" y="1850883"/>
                  </a:lnTo>
                  <a:lnTo>
                    <a:pt x="9501303" y="1851134"/>
                  </a:lnTo>
                  <a:lnTo>
                    <a:pt x="9397030" y="1852061"/>
                  </a:lnTo>
                  <a:lnTo>
                    <a:pt x="9344953" y="1851986"/>
                  </a:lnTo>
                  <a:lnTo>
                    <a:pt x="9292958" y="1851052"/>
                  </a:lnTo>
                  <a:lnTo>
                    <a:pt x="9241077" y="1848884"/>
                  </a:lnTo>
                  <a:lnTo>
                    <a:pt x="9189343" y="1845106"/>
                  </a:lnTo>
                  <a:lnTo>
                    <a:pt x="9088947" y="1835582"/>
                  </a:lnTo>
                  <a:lnTo>
                    <a:pt x="8988612" y="1825402"/>
                  </a:lnTo>
                  <a:lnTo>
                    <a:pt x="8888327" y="1814686"/>
                  </a:lnTo>
                  <a:lnTo>
                    <a:pt x="8687860" y="1792136"/>
                  </a:lnTo>
                  <a:lnTo>
                    <a:pt x="8337140" y="1751613"/>
                  </a:lnTo>
                  <a:lnTo>
                    <a:pt x="8287025" y="1745957"/>
                  </a:lnTo>
                  <a:lnTo>
                    <a:pt x="8272210" y="1745091"/>
                  </a:lnTo>
                  <a:lnTo>
                    <a:pt x="8256671" y="1744541"/>
                  </a:lnTo>
                  <a:lnTo>
                    <a:pt x="8243144" y="1742832"/>
                  </a:lnTo>
                  <a:lnTo>
                    <a:pt x="8234367" y="1738491"/>
                  </a:lnTo>
                  <a:lnTo>
                    <a:pt x="8200923" y="1707350"/>
                  </a:lnTo>
                  <a:lnTo>
                    <a:pt x="8162334" y="1681021"/>
                  </a:lnTo>
                  <a:lnTo>
                    <a:pt x="8120118" y="1658052"/>
                  </a:lnTo>
                  <a:lnTo>
                    <a:pt x="8075796" y="1636990"/>
                  </a:lnTo>
                  <a:lnTo>
                    <a:pt x="8030886" y="1616382"/>
                  </a:lnTo>
                  <a:lnTo>
                    <a:pt x="7986908" y="1594774"/>
                  </a:lnTo>
                  <a:lnTo>
                    <a:pt x="7945383" y="1570714"/>
                  </a:lnTo>
                  <a:lnTo>
                    <a:pt x="7907828" y="1542747"/>
                  </a:lnTo>
                  <a:lnTo>
                    <a:pt x="7875765" y="1509422"/>
                  </a:lnTo>
                  <a:lnTo>
                    <a:pt x="7850713" y="1469285"/>
                  </a:lnTo>
                  <a:lnTo>
                    <a:pt x="7830988" y="1451288"/>
                  </a:lnTo>
                  <a:lnTo>
                    <a:pt x="7797401" y="1437261"/>
                  </a:lnTo>
                  <a:lnTo>
                    <a:pt x="7758340" y="1424382"/>
                  </a:lnTo>
                  <a:lnTo>
                    <a:pt x="7722194" y="1409831"/>
                  </a:lnTo>
                  <a:lnTo>
                    <a:pt x="7699248" y="1396101"/>
                  </a:lnTo>
                  <a:lnTo>
                    <a:pt x="7677546" y="1380726"/>
                  </a:lnTo>
                  <a:lnTo>
                    <a:pt x="7655741" y="1365552"/>
                  </a:lnTo>
                  <a:lnTo>
                    <a:pt x="7590845" y="1332853"/>
                  </a:lnTo>
                  <a:lnTo>
                    <a:pt x="7548528" y="1313983"/>
                  </a:lnTo>
                  <a:lnTo>
                    <a:pt x="7505305" y="1297253"/>
                  </a:lnTo>
                  <a:lnTo>
                    <a:pt x="7460945" y="1284097"/>
                  </a:lnTo>
                  <a:lnTo>
                    <a:pt x="7411362" y="1273469"/>
                  </a:lnTo>
                  <a:lnTo>
                    <a:pt x="7361113" y="1264851"/>
                  </a:lnTo>
                  <a:lnTo>
                    <a:pt x="7310464" y="1257444"/>
                  </a:lnTo>
                  <a:lnTo>
                    <a:pt x="7259679" y="1250447"/>
                  </a:lnTo>
                  <a:lnTo>
                    <a:pt x="7209026" y="1243061"/>
                  </a:lnTo>
                  <a:lnTo>
                    <a:pt x="7156621" y="1232799"/>
                  </a:lnTo>
                  <a:lnTo>
                    <a:pt x="7107228" y="1218779"/>
                  </a:lnTo>
                  <a:lnTo>
                    <a:pt x="7060648" y="1200988"/>
                  </a:lnTo>
                  <a:lnTo>
                    <a:pt x="7016686" y="1179412"/>
                  </a:lnTo>
                  <a:lnTo>
                    <a:pt x="6975144" y="1154040"/>
                  </a:lnTo>
                  <a:lnTo>
                    <a:pt x="6935825" y="1124857"/>
                  </a:lnTo>
                  <a:lnTo>
                    <a:pt x="6898533" y="1091851"/>
                  </a:lnTo>
                  <a:lnTo>
                    <a:pt x="6866696" y="1070771"/>
                  </a:lnTo>
                  <a:lnTo>
                    <a:pt x="6826332" y="1055304"/>
                  </a:lnTo>
                  <a:lnTo>
                    <a:pt x="6782295" y="1042280"/>
                  </a:lnTo>
                  <a:lnTo>
                    <a:pt x="6739438" y="1028534"/>
                  </a:lnTo>
                  <a:lnTo>
                    <a:pt x="6646458" y="994452"/>
                  </a:lnTo>
                  <a:lnTo>
                    <a:pt x="6607955" y="979886"/>
                  </a:lnTo>
                  <a:lnTo>
                    <a:pt x="6601526" y="968305"/>
                  </a:lnTo>
                  <a:lnTo>
                    <a:pt x="6596071" y="968808"/>
                  </a:lnTo>
                  <a:lnTo>
                    <a:pt x="6545929" y="968237"/>
                  </a:lnTo>
                  <a:lnTo>
                    <a:pt x="6500890" y="958522"/>
                  </a:lnTo>
                  <a:lnTo>
                    <a:pt x="6459570" y="942159"/>
                  </a:lnTo>
                  <a:lnTo>
                    <a:pt x="6420587" y="921643"/>
                  </a:lnTo>
                  <a:lnTo>
                    <a:pt x="6382556" y="899469"/>
                  </a:lnTo>
                  <a:lnTo>
                    <a:pt x="6344094" y="878133"/>
                  </a:lnTo>
                  <a:lnTo>
                    <a:pt x="6303818" y="860130"/>
                  </a:lnTo>
                  <a:lnTo>
                    <a:pt x="6257167" y="843283"/>
                  </a:lnTo>
                  <a:lnTo>
                    <a:pt x="6210073" y="827230"/>
                  </a:lnTo>
                  <a:lnTo>
                    <a:pt x="6162605" y="811861"/>
                  </a:lnTo>
                  <a:lnTo>
                    <a:pt x="6114828" y="797068"/>
                  </a:lnTo>
                  <a:lnTo>
                    <a:pt x="6066811" y="782742"/>
                  </a:lnTo>
                  <a:lnTo>
                    <a:pt x="6018622" y="768774"/>
                  </a:lnTo>
                  <a:lnTo>
                    <a:pt x="5829543" y="715409"/>
                  </a:lnTo>
                  <a:lnTo>
                    <a:pt x="5784698" y="703350"/>
                  </a:lnTo>
                  <a:lnTo>
                    <a:pt x="5739562" y="693172"/>
                  </a:lnTo>
                  <a:lnTo>
                    <a:pt x="5694540" y="686299"/>
                  </a:lnTo>
                  <a:lnTo>
                    <a:pt x="5650037" y="684157"/>
                  </a:lnTo>
                  <a:lnTo>
                    <a:pt x="5596134" y="687700"/>
                  </a:lnTo>
                  <a:lnTo>
                    <a:pt x="5542550" y="695509"/>
                  </a:lnTo>
                  <a:lnTo>
                    <a:pt x="5489172" y="705917"/>
                  </a:lnTo>
                  <a:lnTo>
                    <a:pt x="5435889" y="717257"/>
                  </a:lnTo>
                  <a:lnTo>
                    <a:pt x="5382590" y="727862"/>
                  </a:lnTo>
                  <a:lnTo>
                    <a:pt x="5374475" y="729339"/>
                  </a:lnTo>
                  <a:lnTo>
                    <a:pt x="5368360" y="739202"/>
                  </a:lnTo>
                  <a:lnTo>
                    <a:pt x="5360716" y="739464"/>
                  </a:lnTo>
                  <a:lnTo>
                    <a:pt x="5313018" y="744020"/>
                  </a:lnTo>
                  <a:lnTo>
                    <a:pt x="5267249" y="753450"/>
                  </a:lnTo>
                  <a:lnTo>
                    <a:pt x="5222970" y="766470"/>
                  </a:lnTo>
                  <a:lnTo>
                    <a:pt x="5179743" y="781802"/>
                  </a:lnTo>
                  <a:lnTo>
                    <a:pt x="5094690" y="814272"/>
                  </a:lnTo>
                  <a:lnTo>
                    <a:pt x="5051987" y="828848"/>
                  </a:lnTo>
                  <a:lnTo>
                    <a:pt x="5008580" y="840611"/>
                  </a:lnTo>
                  <a:lnTo>
                    <a:pt x="4964031" y="848278"/>
                  </a:lnTo>
                  <a:lnTo>
                    <a:pt x="4917902" y="850570"/>
                  </a:lnTo>
                  <a:lnTo>
                    <a:pt x="4866099" y="849919"/>
                  </a:lnTo>
                  <a:lnTo>
                    <a:pt x="4815842" y="850393"/>
                  </a:lnTo>
                  <a:lnTo>
                    <a:pt x="4766929" y="852860"/>
                  </a:lnTo>
                  <a:lnTo>
                    <a:pt x="4719159" y="858185"/>
                  </a:lnTo>
                  <a:lnTo>
                    <a:pt x="4672330" y="867238"/>
                  </a:lnTo>
                  <a:lnTo>
                    <a:pt x="4626240" y="880885"/>
                  </a:lnTo>
                  <a:lnTo>
                    <a:pt x="4580687" y="899993"/>
                  </a:lnTo>
                  <a:lnTo>
                    <a:pt x="4547896" y="910394"/>
                  </a:lnTo>
                  <a:lnTo>
                    <a:pt x="4510280" y="914792"/>
                  </a:lnTo>
                  <a:lnTo>
                    <a:pt x="4431351" y="917396"/>
                  </a:lnTo>
                  <a:lnTo>
                    <a:pt x="4384678" y="920519"/>
                  </a:lnTo>
                  <a:lnTo>
                    <a:pt x="4337814" y="923342"/>
                  </a:lnTo>
                  <a:lnTo>
                    <a:pt x="4291159" y="924050"/>
                  </a:lnTo>
                  <a:lnTo>
                    <a:pt x="2117401" y="772447"/>
                  </a:lnTo>
                  <a:lnTo>
                    <a:pt x="1001247" y="299435"/>
                  </a:lnTo>
                  <a:lnTo>
                    <a:pt x="580872" y="328052"/>
                  </a:lnTo>
                  <a:lnTo>
                    <a:pt x="23601" y="0"/>
                  </a:lnTo>
                  <a:close/>
                </a:path>
              </a:pathLst>
            </a:custGeom>
            <a:solidFill>
              <a:srgbClr val="F8BA2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0" name="object 180"/>
            <p:cNvSpPr/>
            <p:nvPr/>
          </p:nvSpPr>
          <p:spPr>
            <a:xfrm>
              <a:off x="12958106" y="2323883"/>
              <a:ext cx="7146290" cy="8985250"/>
            </a:xfrm>
            <a:custGeom>
              <a:avLst/>
              <a:gdLst/>
              <a:ahLst/>
              <a:cxnLst/>
              <a:rect l="l" t="t" r="r" b="b"/>
              <a:pathLst>
                <a:path w="7146290" h="8985250">
                  <a:moveTo>
                    <a:pt x="7145991" y="0"/>
                  </a:moveTo>
                  <a:lnTo>
                    <a:pt x="0" y="497390"/>
                  </a:lnTo>
                  <a:lnTo>
                    <a:pt x="0" y="8984672"/>
                  </a:lnTo>
                  <a:lnTo>
                    <a:pt x="7145991" y="8984672"/>
                  </a:lnTo>
                  <a:lnTo>
                    <a:pt x="7145991" y="0"/>
                  </a:lnTo>
                  <a:close/>
                </a:path>
              </a:pathLst>
            </a:custGeom>
            <a:solidFill>
              <a:srgbClr val="FDEDC5"/>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1" name="object 181"/>
            <p:cNvSpPr/>
            <p:nvPr/>
          </p:nvSpPr>
          <p:spPr>
            <a:xfrm>
              <a:off x="12958107" y="10817236"/>
              <a:ext cx="38100" cy="491490"/>
            </a:xfrm>
            <a:custGeom>
              <a:avLst/>
              <a:gdLst/>
              <a:ahLst/>
              <a:cxnLst/>
              <a:rect l="l" t="t" r="r" b="b"/>
              <a:pathLst>
                <a:path w="38100" h="491490">
                  <a:moveTo>
                    <a:pt x="0" y="0"/>
                  </a:moveTo>
                  <a:lnTo>
                    <a:pt x="38061" y="491320"/>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2" name="object 182"/>
            <p:cNvSpPr/>
            <p:nvPr/>
          </p:nvSpPr>
          <p:spPr>
            <a:xfrm>
              <a:off x="12958107" y="4465983"/>
              <a:ext cx="530225" cy="6842759"/>
            </a:xfrm>
            <a:custGeom>
              <a:avLst/>
              <a:gdLst/>
              <a:ahLst/>
              <a:cxnLst/>
              <a:rect l="l" t="t" r="r" b="b"/>
              <a:pathLst>
                <a:path w="530225" h="6842759">
                  <a:moveTo>
                    <a:pt x="0" y="0"/>
                  </a:moveTo>
                  <a:lnTo>
                    <a:pt x="530082" y="684257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3" name="object 183"/>
            <p:cNvSpPr/>
            <p:nvPr/>
          </p:nvSpPr>
          <p:spPr>
            <a:xfrm>
              <a:off x="13320759" y="2796033"/>
              <a:ext cx="659765" cy="8512810"/>
            </a:xfrm>
            <a:custGeom>
              <a:avLst/>
              <a:gdLst/>
              <a:ahLst/>
              <a:cxnLst/>
              <a:rect l="l" t="t" r="r" b="b"/>
              <a:pathLst>
                <a:path w="659765" h="8512810">
                  <a:moveTo>
                    <a:pt x="0" y="0"/>
                  </a:moveTo>
                  <a:lnTo>
                    <a:pt x="659450" y="851252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4" name="object 184"/>
            <p:cNvSpPr/>
            <p:nvPr/>
          </p:nvSpPr>
          <p:spPr>
            <a:xfrm>
              <a:off x="13810139" y="2761971"/>
              <a:ext cx="662305" cy="8547100"/>
            </a:xfrm>
            <a:custGeom>
              <a:avLst/>
              <a:gdLst/>
              <a:ahLst/>
              <a:cxnLst/>
              <a:rect l="l" t="t" r="r" b="b"/>
              <a:pathLst>
                <a:path w="662305" h="8547100">
                  <a:moveTo>
                    <a:pt x="0" y="0"/>
                  </a:moveTo>
                  <a:lnTo>
                    <a:pt x="662089" y="854658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5" name="object 185"/>
            <p:cNvSpPr/>
            <p:nvPr/>
          </p:nvSpPr>
          <p:spPr>
            <a:xfrm>
              <a:off x="14299525" y="2727908"/>
              <a:ext cx="664845" cy="8580755"/>
            </a:xfrm>
            <a:custGeom>
              <a:avLst/>
              <a:gdLst/>
              <a:ahLst/>
              <a:cxnLst/>
              <a:rect l="l" t="t" r="r" b="b"/>
              <a:pathLst>
                <a:path w="664844" h="8580755">
                  <a:moveTo>
                    <a:pt x="0" y="0"/>
                  </a:moveTo>
                  <a:lnTo>
                    <a:pt x="664727" y="858064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8" name="object 188"/>
            <p:cNvSpPr/>
            <p:nvPr/>
          </p:nvSpPr>
          <p:spPr>
            <a:xfrm>
              <a:off x="15767668" y="2625720"/>
              <a:ext cx="673100" cy="8682990"/>
            </a:xfrm>
            <a:custGeom>
              <a:avLst/>
              <a:gdLst/>
              <a:ahLst/>
              <a:cxnLst/>
              <a:rect l="l" t="t" r="r" b="b"/>
              <a:pathLst>
                <a:path w="673100" h="8682990">
                  <a:moveTo>
                    <a:pt x="0" y="0"/>
                  </a:moveTo>
                  <a:lnTo>
                    <a:pt x="672644" y="868283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6257047" y="2591656"/>
              <a:ext cx="675640" cy="8717280"/>
            </a:xfrm>
            <a:custGeom>
              <a:avLst/>
              <a:gdLst/>
              <a:ahLst/>
              <a:cxnLst/>
              <a:rect l="l" t="t" r="r" b="b"/>
              <a:pathLst>
                <a:path w="675640" h="8717280">
                  <a:moveTo>
                    <a:pt x="0" y="0"/>
                  </a:moveTo>
                  <a:lnTo>
                    <a:pt x="675282" y="8716899"/>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3" name="object 193"/>
            <p:cNvSpPr/>
            <p:nvPr/>
          </p:nvSpPr>
          <p:spPr>
            <a:xfrm>
              <a:off x="18214576" y="2455404"/>
              <a:ext cx="686435" cy="8853170"/>
            </a:xfrm>
            <a:custGeom>
              <a:avLst/>
              <a:gdLst/>
              <a:ahLst/>
              <a:cxnLst/>
              <a:rect l="l" t="t" r="r" b="b"/>
              <a:pathLst>
                <a:path w="686434" h="8853170">
                  <a:moveTo>
                    <a:pt x="0" y="0"/>
                  </a:moveTo>
                  <a:lnTo>
                    <a:pt x="685838" y="885315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4" name="object 194"/>
            <p:cNvSpPr/>
            <p:nvPr/>
          </p:nvSpPr>
          <p:spPr>
            <a:xfrm>
              <a:off x="18703962" y="2421341"/>
              <a:ext cx="688975" cy="8887460"/>
            </a:xfrm>
            <a:custGeom>
              <a:avLst/>
              <a:gdLst/>
              <a:ahLst/>
              <a:cxnLst/>
              <a:rect l="l" t="t" r="r" b="b"/>
              <a:pathLst>
                <a:path w="688975" h="8887460">
                  <a:moveTo>
                    <a:pt x="0" y="0"/>
                  </a:moveTo>
                  <a:lnTo>
                    <a:pt x="688476" y="888721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5" name="object 195"/>
            <p:cNvSpPr/>
            <p:nvPr/>
          </p:nvSpPr>
          <p:spPr>
            <a:xfrm>
              <a:off x="19193344" y="2387279"/>
              <a:ext cx="691515" cy="8921750"/>
            </a:xfrm>
            <a:custGeom>
              <a:avLst/>
              <a:gdLst/>
              <a:ahLst/>
              <a:cxnLst/>
              <a:rect l="l" t="t" r="r" b="b"/>
              <a:pathLst>
                <a:path w="691515" h="8921750">
                  <a:moveTo>
                    <a:pt x="0" y="0"/>
                  </a:moveTo>
                  <a:lnTo>
                    <a:pt x="691115" y="892127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6" name="object 196"/>
            <p:cNvSpPr/>
            <p:nvPr/>
          </p:nvSpPr>
          <p:spPr>
            <a:xfrm>
              <a:off x="19682724" y="2353216"/>
              <a:ext cx="421640" cy="5439410"/>
            </a:xfrm>
            <a:custGeom>
              <a:avLst/>
              <a:gdLst/>
              <a:ahLst/>
              <a:cxnLst/>
              <a:rect l="l" t="t" r="r" b="b"/>
              <a:pathLst>
                <a:path w="421640" h="5439409">
                  <a:moveTo>
                    <a:pt x="0" y="0"/>
                  </a:moveTo>
                  <a:lnTo>
                    <a:pt x="421375" y="543933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7" name="object 197"/>
            <p:cNvSpPr/>
            <p:nvPr/>
          </p:nvSpPr>
          <p:spPr>
            <a:xfrm>
              <a:off x="12958106" y="270725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8" name="object 198"/>
            <p:cNvSpPr/>
            <p:nvPr/>
          </p:nvSpPr>
          <p:spPr>
            <a:xfrm>
              <a:off x="12958107" y="319927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9" name="object 199"/>
            <p:cNvSpPr/>
            <p:nvPr/>
          </p:nvSpPr>
          <p:spPr>
            <a:xfrm>
              <a:off x="12958108" y="369129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0" name="object 200"/>
            <p:cNvSpPr/>
            <p:nvPr/>
          </p:nvSpPr>
          <p:spPr>
            <a:xfrm>
              <a:off x="12958105" y="4183312"/>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1" name="object 201"/>
            <p:cNvSpPr/>
            <p:nvPr/>
          </p:nvSpPr>
          <p:spPr>
            <a:xfrm>
              <a:off x="12958108" y="467533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2" name="object 202"/>
            <p:cNvSpPr/>
            <p:nvPr/>
          </p:nvSpPr>
          <p:spPr>
            <a:xfrm>
              <a:off x="12958105" y="516735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3" name="object 203"/>
            <p:cNvSpPr/>
            <p:nvPr/>
          </p:nvSpPr>
          <p:spPr>
            <a:xfrm>
              <a:off x="12958106" y="565937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4" name="object 204"/>
            <p:cNvSpPr/>
            <p:nvPr/>
          </p:nvSpPr>
          <p:spPr>
            <a:xfrm>
              <a:off x="12958107" y="615139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5" name="object 205"/>
            <p:cNvSpPr/>
            <p:nvPr/>
          </p:nvSpPr>
          <p:spPr>
            <a:xfrm>
              <a:off x="12958109" y="6643421"/>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6" name="object 206"/>
            <p:cNvSpPr/>
            <p:nvPr/>
          </p:nvSpPr>
          <p:spPr>
            <a:xfrm>
              <a:off x="12958106" y="714333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7" name="object 207"/>
            <p:cNvSpPr/>
            <p:nvPr/>
          </p:nvSpPr>
          <p:spPr>
            <a:xfrm>
              <a:off x="12958107" y="763535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8" name="object 208"/>
            <p:cNvSpPr/>
            <p:nvPr/>
          </p:nvSpPr>
          <p:spPr>
            <a:xfrm>
              <a:off x="12958109" y="8127380"/>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9" name="object 209"/>
            <p:cNvSpPr/>
            <p:nvPr/>
          </p:nvSpPr>
          <p:spPr>
            <a:xfrm>
              <a:off x="12958105" y="861939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0" name="object 210"/>
            <p:cNvSpPr/>
            <p:nvPr/>
          </p:nvSpPr>
          <p:spPr>
            <a:xfrm>
              <a:off x="12958107" y="911141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1" name="object 211"/>
            <p:cNvSpPr/>
            <p:nvPr/>
          </p:nvSpPr>
          <p:spPr>
            <a:xfrm>
              <a:off x="12958105" y="9603438"/>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2" name="object 212"/>
            <p:cNvSpPr/>
            <p:nvPr/>
          </p:nvSpPr>
          <p:spPr>
            <a:xfrm>
              <a:off x="12958109" y="1009546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3" name="object 213"/>
            <p:cNvSpPr/>
            <p:nvPr/>
          </p:nvSpPr>
          <p:spPr>
            <a:xfrm>
              <a:off x="12958108" y="1058748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4" name="object 214"/>
            <p:cNvSpPr/>
            <p:nvPr/>
          </p:nvSpPr>
          <p:spPr>
            <a:xfrm>
              <a:off x="17147361" y="11079502"/>
              <a:ext cx="2957195" cy="229235"/>
            </a:xfrm>
            <a:custGeom>
              <a:avLst/>
              <a:gdLst/>
              <a:ahLst/>
              <a:cxnLst/>
              <a:rect l="l" t="t" r="r" b="b"/>
              <a:pathLst>
                <a:path w="2957194" h="229234">
                  <a:moveTo>
                    <a:pt x="2956740" y="0"/>
                  </a:moveTo>
                  <a:lnTo>
                    <a:pt x="0" y="229053"/>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5" name="object 215"/>
            <p:cNvPicPr/>
            <p:nvPr/>
          </p:nvPicPr>
          <p:blipFill>
            <a:blip r:embed="rId75" cstate="print"/>
            <a:stretch>
              <a:fillRect/>
            </a:stretch>
          </p:blipFill>
          <p:spPr>
            <a:xfrm>
              <a:off x="15588667" y="2864699"/>
              <a:ext cx="4515432" cy="6138522"/>
            </a:xfrm>
            <a:prstGeom prst="rect">
              <a:avLst/>
            </a:prstGeom>
          </p:spPr>
        </p:pic>
        <p:sp>
          <p:nvSpPr>
            <p:cNvPr id="216" name="object 216"/>
            <p:cNvSpPr/>
            <p:nvPr/>
          </p:nvSpPr>
          <p:spPr>
            <a:xfrm>
              <a:off x="18952071" y="7127970"/>
              <a:ext cx="1152525" cy="1322705"/>
            </a:xfrm>
            <a:custGeom>
              <a:avLst/>
              <a:gdLst/>
              <a:ahLst/>
              <a:cxnLst/>
              <a:rect l="l" t="t" r="r" b="b"/>
              <a:pathLst>
                <a:path w="1152525" h="1322704">
                  <a:moveTo>
                    <a:pt x="580174" y="448691"/>
                  </a:moveTo>
                  <a:lnTo>
                    <a:pt x="580047" y="448627"/>
                  </a:lnTo>
                  <a:lnTo>
                    <a:pt x="580174" y="448691"/>
                  </a:lnTo>
                  <a:close/>
                </a:path>
                <a:path w="1152525" h="1322704">
                  <a:moveTo>
                    <a:pt x="759066" y="1164539"/>
                  </a:moveTo>
                  <a:lnTo>
                    <a:pt x="758545" y="1164056"/>
                  </a:lnTo>
                  <a:lnTo>
                    <a:pt x="758825" y="1164348"/>
                  </a:lnTo>
                  <a:lnTo>
                    <a:pt x="759066" y="1164539"/>
                  </a:lnTo>
                  <a:close/>
                </a:path>
                <a:path w="1152525" h="1322704">
                  <a:moveTo>
                    <a:pt x="979982" y="1187005"/>
                  </a:moveTo>
                  <a:lnTo>
                    <a:pt x="979741" y="1187183"/>
                  </a:lnTo>
                  <a:lnTo>
                    <a:pt x="979982" y="1187030"/>
                  </a:lnTo>
                  <a:close/>
                </a:path>
                <a:path w="1152525" h="1322704">
                  <a:moveTo>
                    <a:pt x="1152017" y="865352"/>
                  </a:moveTo>
                  <a:lnTo>
                    <a:pt x="1150531" y="869162"/>
                  </a:lnTo>
                  <a:lnTo>
                    <a:pt x="1138580" y="913612"/>
                  </a:lnTo>
                  <a:lnTo>
                    <a:pt x="1125994" y="956792"/>
                  </a:lnTo>
                  <a:lnTo>
                    <a:pt x="1112151" y="998702"/>
                  </a:lnTo>
                  <a:lnTo>
                    <a:pt x="1096416" y="1039342"/>
                  </a:lnTo>
                  <a:lnTo>
                    <a:pt x="1096086" y="1040612"/>
                  </a:lnTo>
                  <a:lnTo>
                    <a:pt x="1095603" y="1041882"/>
                  </a:lnTo>
                  <a:lnTo>
                    <a:pt x="1094994" y="1043152"/>
                  </a:lnTo>
                  <a:lnTo>
                    <a:pt x="1089660" y="1052042"/>
                  </a:lnTo>
                  <a:lnTo>
                    <a:pt x="1087386" y="1062202"/>
                  </a:lnTo>
                  <a:lnTo>
                    <a:pt x="1085354" y="1071092"/>
                  </a:lnTo>
                  <a:lnTo>
                    <a:pt x="1080757" y="1077442"/>
                  </a:lnTo>
                  <a:lnTo>
                    <a:pt x="1073365" y="1083792"/>
                  </a:lnTo>
                  <a:lnTo>
                    <a:pt x="1068298" y="1090917"/>
                  </a:lnTo>
                  <a:lnTo>
                    <a:pt x="1068298" y="1101572"/>
                  </a:lnTo>
                  <a:lnTo>
                    <a:pt x="1061046" y="1106652"/>
                  </a:lnTo>
                  <a:lnTo>
                    <a:pt x="1067968" y="1099032"/>
                  </a:lnTo>
                  <a:lnTo>
                    <a:pt x="1068298" y="1101572"/>
                  </a:lnTo>
                  <a:lnTo>
                    <a:pt x="1068298" y="1090917"/>
                  </a:lnTo>
                  <a:lnTo>
                    <a:pt x="1067943" y="1091412"/>
                  </a:lnTo>
                  <a:lnTo>
                    <a:pt x="1063802" y="1099032"/>
                  </a:lnTo>
                  <a:lnTo>
                    <a:pt x="1060246" y="1107922"/>
                  </a:lnTo>
                  <a:lnTo>
                    <a:pt x="1060081" y="1107922"/>
                  </a:lnTo>
                  <a:lnTo>
                    <a:pt x="1056182" y="1114272"/>
                  </a:lnTo>
                  <a:lnTo>
                    <a:pt x="1052372" y="1120622"/>
                  </a:lnTo>
                  <a:lnTo>
                    <a:pt x="1048448" y="1126972"/>
                  </a:lnTo>
                  <a:lnTo>
                    <a:pt x="1035786" y="1143482"/>
                  </a:lnTo>
                  <a:lnTo>
                    <a:pt x="1026579" y="1154912"/>
                  </a:lnTo>
                  <a:lnTo>
                    <a:pt x="1128801" y="1154912"/>
                  </a:lnTo>
                  <a:lnTo>
                    <a:pt x="1149108" y="1118082"/>
                  </a:lnTo>
                  <a:lnTo>
                    <a:pt x="1152017" y="1111732"/>
                  </a:lnTo>
                  <a:lnTo>
                    <a:pt x="1152017" y="1106652"/>
                  </a:lnTo>
                  <a:lnTo>
                    <a:pt x="1152017" y="1099032"/>
                  </a:lnTo>
                  <a:lnTo>
                    <a:pt x="1152017" y="865352"/>
                  </a:lnTo>
                  <a:close/>
                </a:path>
                <a:path w="1152525" h="1322704">
                  <a:moveTo>
                    <a:pt x="1152017" y="179552"/>
                  </a:moveTo>
                  <a:lnTo>
                    <a:pt x="1146073" y="177012"/>
                  </a:lnTo>
                  <a:lnTo>
                    <a:pt x="1123886" y="173202"/>
                  </a:lnTo>
                  <a:lnTo>
                    <a:pt x="1101940" y="170662"/>
                  </a:lnTo>
                  <a:lnTo>
                    <a:pt x="1042022" y="170662"/>
                  </a:lnTo>
                  <a:lnTo>
                    <a:pt x="1003211" y="173202"/>
                  </a:lnTo>
                  <a:lnTo>
                    <a:pt x="959535" y="179552"/>
                  </a:lnTo>
                  <a:lnTo>
                    <a:pt x="916457" y="188442"/>
                  </a:lnTo>
                  <a:lnTo>
                    <a:pt x="831634" y="213842"/>
                  </a:lnTo>
                  <a:lnTo>
                    <a:pt x="826681" y="215112"/>
                  </a:lnTo>
                  <a:lnTo>
                    <a:pt x="826871" y="215112"/>
                  </a:lnTo>
                  <a:lnTo>
                    <a:pt x="776300" y="234162"/>
                  </a:lnTo>
                  <a:lnTo>
                    <a:pt x="726630" y="255752"/>
                  </a:lnTo>
                  <a:lnTo>
                    <a:pt x="694410" y="272732"/>
                  </a:lnTo>
                  <a:lnTo>
                    <a:pt x="707580" y="248920"/>
                  </a:lnTo>
                  <a:lnTo>
                    <a:pt x="712990" y="240030"/>
                  </a:lnTo>
                  <a:lnTo>
                    <a:pt x="718604" y="232410"/>
                  </a:lnTo>
                  <a:lnTo>
                    <a:pt x="723036" y="223520"/>
                  </a:lnTo>
                  <a:lnTo>
                    <a:pt x="724903" y="213360"/>
                  </a:lnTo>
                  <a:lnTo>
                    <a:pt x="725017" y="207010"/>
                  </a:lnTo>
                  <a:lnTo>
                    <a:pt x="728700" y="201930"/>
                  </a:lnTo>
                  <a:lnTo>
                    <a:pt x="730694" y="196850"/>
                  </a:lnTo>
                  <a:lnTo>
                    <a:pt x="729195" y="187960"/>
                  </a:lnTo>
                  <a:lnTo>
                    <a:pt x="730542" y="180340"/>
                  </a:lnTo>
                  <a:lnTo>
                    <a:pt x="732929" y="173990"/>
                  </a:lnTo>
                  <a:lnTo>
                    <a:pt x="734644" y="166370"/>
                  </a:lnTo>
                  <a:lnTo>
                    <a:pt x="736003" y="158750"/>
                  </a:lnTo>
                  <a:lnTo>
                    <a:pt x="738263" y="151130"/>
                  </a:lnTo>
                  <a:lnTo>
                    <a:pt x="740816" y="144780"/>
                  </a:lnTo>
                  <a:lnTo>
                    <a:pt x="744956" y="130810"/>
                  </a:lnTo>
                  <a:lnTo>
                    <a:pt x="740702" y="120650"/>
                  </a:lnTo>
                  <a:lnTo>
                    <a:pt x="748919" y="116840"/>
                  </a:lnTo>
                  <a:lnTo>
                    <a:pt x="758837" y="111760"/>
                  </a:lnTo>
                  <a:lnTo>
                    <a:pt x="757466" y="105410"/>
                  </a:lnTo>
                  <a:lnTo>
                    <a:pt x="758659" y="99060"/>
                  </a:lnTo>
                  <a:lnTo>
                    <a:pt x="759548" y="92710"/>
                  </a:lnTo>
                  <a:lnTo>
                    <a:pt x="759117" y="87630"/>
                  </a:lnTo>
                  <a:lnTo>
                    <a:pt x="759993" y="82550"/>
                  </a:lnTo>
                  <a:lnTo>
                    <a:pt x="761022" y="77470"/>
                  </a:lnTo>
                  <a:lnTo>
                    <a:pt x="761390" y="74930"/>
                  </a:lnTo>
                  <a:lnTo>
                    <a:pt x="761758" y="73660"/>
                  </a:lnTo>
                  <a:lnTo>
                    <a:pt x="762203" y="71120"/>
                  </a:lnTo>
                  <a:lnTo>
                    <a:pt x="762546" y="67310"/>
                  </a:lnTo>
                  <a:lnTo>
                    <a:pt x="762876" y="64770"/>
                  </a:lnTo>
                  <a:lnTo>
                    <a:pt x="763206" y="62230"/>
                  </a:lnTo>
                  <a:lnTo>
                    <a:pt x="762457" y="58420"/>
                  </a:lnTo>
                  <a:lnTo>
                    <a:pt x="761466" y="53340"/>
                  </a:lnTo>
                  <a:lnTo>
                    <a:pt x="739406" y="19050"/>
                  </a:lnTo>
                  <a:lnTo>
                    <a:pt x="728726" y="13970"/>
                  </a:lnTo>
                  <a:lnTo>
                    <a:pt x="724382" y="11430"/>
                  </a:lnTo>
                  <a:lnTo>
                    <a:pt x="721321" y="10160"/>
                  </a:lnTo>
                  <a:lnTo>
                    <a:pt x="720191" y="10160"/>
                  </a:lnTo>
                  <a:lnTo>
                    <a:pt x="717003" y="8890"/>
                  </a:lnTo>
                  <a:lnTo>
                    <a:pt x="710438" y="6350"/>
                  </a:lnTo>
                  <a:lnTo>
                    <a:pt x="703275" y="5080"/>
                  </a:lnTo>
                  <a:lnTo>
                    <a:pt x="700595" y="3810"/>
                  </a:lnTo>
                  <a:lnTo>
                    <a:pt x="696429" y="2540"/>
                  </a:lnTo>
                  <a:lnTo>
                    <a:pt x="693635" y="2171"/>
                  </a:lnTo>
                  <a:lnTo>
                    <a:pt x="693635" y="88900"/>
                  </a:lnTo>
                  <a:lnTo>
                    <a:pt x="693191" y="91440"/>
                  </a:lnTo>
                  <a:lnTo>
                    <a:pt x="693077" y="92710"/>
                  </a:lnTo>
                  <a:lnTo>
                    <a:pt x="693635" y="88900"/>
                  </a:lnTo>
                  <a:lnTo>
                    <a:pt x="693635" y="2171"/>
                  </a:lnTo>
                  <a:lnTo>
                    <a:pt x="686866" y="1270"/>
                  </a:lnTo>
                  <a:lnTo>
                    <a:pt x="686625" y="1219"/>
                  </a:lnTo>
                  <a:lnTo>
                    <a:pt x="686625" y="66040"/>
                  </a:lnTo>
                  <a:lnTo>
                    <a:pt x="686371" y="65938"/>
                  </a:lnTo>
                  <a:lnTo>
                    <a:pt x="686231" y="65849"/>
                  </a:lnTo>
                  <a:lnTo>
                    <a:pt x="686625" y="66040"/>
                  </a:lnTo>
                  <a:lnTo>
                    <a:pt x="686625" y="1219"/>
                  </a:lnTo>
                  <a:lnTo>
                    <a:pt x="681088" y="0"/>
                  </a:lnTo>
                  <a:lnTo>
                    <a:pt x="673938" y="1206"/>
                  </a:lnTo>
                  <a:lnTo>
                    <a:pt x="673938" y="59258"/>
                  </a:lnTo>
                  <a:lnTo>
                    <a:pt x="673277" y="58420"/>
                  </a:lnTo>
                  <a:lnTo>
                    <a:pt x="673722" y="58420"/>
                  </a:lnTo>
                  <a:lnTo>
                    <a:pt x="673938" y="59258"/>
                  </a:lnTo>
                  <a:lnTo>
                    <a:pt x="673938" y="1206"/>
                  </a:lnTo>
                  <a:lnTo>
                    <a:pt x="673531" y="1270"/>
                  </a:lnTo>
                  <a:lnTo>
                    <a:pt x="667448" y="1270"/>
                  </a:lnTo>
                  <a:lnTo>
                    <a:pt x="660679" y="2540"/>
                  </a:lnTo>
                  <a:lnTo>
                    <a:pt x="627824" y="26670"/>
                  </a:lnTo>
                  <a:lnTo>
                    <a:pt x="618439" y="50800"/>
                  </a:lnTo>
                  <a:lnTo>
                    <a:pt x="617753" y="54610"/>
                  </a:lnTo>
                  <a:lnTo>
                    <a:pt x="617766" y="55880"/>
                  </a:lnTo>
                  <a:lnTo>
                    <a:pt x="617359" y="59258"/>
                  </a:lnTo>
                  <a:lnTo>
                    <a:pt x="616648" y="66040"/>
                  </a:lnTo>
                  <a:lnTo>
                    <a:pt x="614413" y="83820"/>
                  </a:lnTo>
                  <a:lnTo>
                    <a:pt x="611632" y="101600"/>
                  </a:lnTo>
                  <a:lnTo>
                    <a:pt x="607923" y="118110"/>
                  </a:lnTo>
                  <a:lnTo>
                    <a:pt x="602881" y="134620"/>
                  </a:lnTo>
                  <a:lnTo>
                    <a:pt x="598982" y="148590"/>
                  </a:lnTo>
                  <a:lnTo>
                    <a:pt x="595972" y="163830"/>
                  </a:lnTo>
                  <a:lnTo>
                    <a:pt x="592429" y="177800"/>
                  </a:lnTo>
                  <a:lnTo>
                    <a:pt x="590511" y="182626"/>
                  </a:lnTo>
                  <a:lnTo>
                    <a:pt x="585609" y="173177"/>
                  </a:lnTo>
                  <a:lnTo>
                    <a:pt x="581825" y="165557"/>
                  </a:lnTo>
                  <a:lnTo>
                    <a:pt x="579412" y="164211"/>
                  </a:lnTo>
                  <a:lnTo>
                    <a:pt x="579412" y="444957"/>
                  </a:lnTo>
                  <a:lnTo>
                    <a:pt x="576427" y="443687"/>
                  </a:lnTo>
                  <a:lnTo>
                    <a:pt x="576059" y="442417"/>
                  </a:lnTo>
                  <a:lnTo>
                    <a:pt x="579412" y="444957"/>
                  </a:lnTo>
                  <a:lnTo>
                    <a:pt x="579412" y="164211"/>
                  </a:lnTo>
                  <a:lnTo>
                    <a:pt x="572744" y="160477"/>
                  </a:lnTo>
                  <a:lnTo>
                    <a:pt x="571373" y="154127"/>
                  </a:lnTo>
                  <a:lnTo>
                    <a:pt x="569366" y="147777"/>
                  </a:lnTo>
                  <a:lnTo>
                    <a:pt x="566826" y="140157"/>
                  </a:lnTo>
                  <a:lnTo>
                    <a:pt x="563664" y="133807"/>
                  </a:lnTo>
                  <a:lnTo>
                    <a:pt x="559803" y="127457"/>
                  </a:lnTo>
                  <a:lnTo>
                    <a:pt x="556869" y="123926"/>
                  </a:lnTo>
                  <a:lnTo>
                    <a:pt x="556869" y="297827"/>
                  </a:lnTo>
                  <a:lnTo>
                    <a:pt x="554405" y="303530"/>
                  </a:lnTo>
                  <a:lnTo>
                    <a:pt x="551040" y="313690"/>
                  </a:lnTo>
                  <a:lnTo>
                    <a:pt x="550760" y="315061"/>
                  </a:lnTo>
                  <a:lnTo>
                    <a:pt x="548157" y="315417"/>
                  </a:lnTo>
                  <a:lnTo>
                    <a:pt x="550405" y="315417"/>
                  </a:lnTo>
                  <a:lnTo>
                    <a:pt x="550075" y="317957"/>
                  </a:lnTo>
                  <a:lnTo>
                    <a:pt x="549770" y="319227"/>
                  </a:lnTo>
                  <a:lnTo>
                    <a:pt x="550951" y="321767"/>
                  </a:lnTo>
                  <a:lnTo>
                    <a:pt x="550443" y="323037"/>
                  </a:lnTo>
                  <a:lnTo>
                    <a:pt x="549224" y="324307"/>
                  </a:lnTo>
                  <a:lnTo>
                    <a:pt x="544791" y="324307"/>
                  </a:lnTo>
                  <a:lnTo>
                    <a:pt x="544322" y="323037"/>
                  </a:lnTo>
                  <a:lnTo>
                    <a:pt x="542556" y="323037"/>
                  </a:lnTo>
                  <a:lnTo>
                    <a:pt x="541489" y="324307"/>
                  </a:lnTo>
                  <a:lnTo>
                    <a:pt x="534809" y="324307"/>
                  </a:lnTo>
                  <a:lnTo>
                    <a:pt x="533057" y="323570"/>
                  </a:lnTo>
                  <a:lnTo>
                    <a:pt x="533057" y="420827"/>
                  </a:lnTo>
                  <a:lnTo>
                    <a:pt x="529221" y="417017"/>
                  </a:lnTo>
                  <a:lnTo>
                    <a:pt x="530047" y="415747"/>
                  </a:lnTo>
                  <a:lnTo>
                    <a:pt x="533057" y="420827"/>
                  </a:lnTo>
                  <a:lnTo>
                    <a:pt x="533057" y="323570"/>
                  </a:lnTo>
                  <a:lnTo>
                    <a:pt x="531812" y="323037"/>
                  </a:lnTo>
                  <a:lnTo>
                    <a:pt x="530263" y="323037"/>
                  </a:lnTo>
                  <a:lnTo>
                    <a:pt x="528307" y="321767"/>
                  </a:lnTo>
                  <a:lnTo>
                    <a:pt x="525322" y="319227"/>
                  </a:lnTo>
                  <a:lnTo>
                    <a:pt x="522274" y="316687"/>
                  </a:lnTo>
                  <a:lnTo>
                    <a:pt x="519557" y="314147"/>
                  </a:lnTo>
                  <a:lnTo>
                    <a:pt x="483146" y="278587"/>
                  </a:lnTo>
                  <a:lnTo>
                    <a:pt x="479209" y="272237"/>
                  </a:lnTo>
                  <a:lnTo>
                    <a:pt x="475068" y="265887"/>
                  </a:lnTo>
                  <a:lnTo>
                    <a:pt x="464820" y="250647"/>
                  </a:lnTo>
                  <a:lnTo>
                    <a:pt x="454431" y="235407"/>
                  </a:lnTo>
                  <a:lnTo>
                    <a:pt x="445363" y="220167"/>
                  </a:lnTo>
                  <a:lnTo>
                    <a:pt x="439064" y="203657"/>
                  </a:lnTo>
                  <a:lnTo>
                    <a:pt x="433870" y="187147"/>
                  </a:lnTo>
                  <a:lnTo>
                    <a:pt x="427736" y="173177"/>
                  </a:lnTo>
                  <a:lnTo>
                    <a:pt x="421855" y="157937"/>
                  </a:lnTo>
                  <a:lnTo>
                    <a:pt x="417398" y="142697"/>
                  </a:lnTo>
                  <a:lnTo>
                    <a:pt x="415099" y="133807"/>
                  </a:lnTo>
                  <a:lnTo>
                    <a:pt x="411594" y="126187"/>
                  </a:lnTo>
                  <a:lnTo>
                    <a:pt x="408432" y="117297"/>
                  </a:lnTo>
                  <a:lnTo>
                    <a:pt x="407149" y="108407"/>
                  </a:lnTo>
                  <a:lnTo>
                    <a:pt x="407314" y="108407"/>
                  </a:lnTo>
                  <a:lnTo>
                    <a:pt x="407073" y="107137"/>
                  </a:lnTo>
                  <a:lnTo>
                    <a:pt x="406908" y="107137"/>
                  </a:lnTo>
                  <a:lnTo>
                    <a:pt x="406234" y="103327"/>
                  </a:lnTo>
                  <a:lnTo>
                    <a:pt x="405803" y="98247"/>
                  </a:lnTo>
                  <a:lnTo>
                    <a:pt x="405853" y="95707"/>
                  </a:lnTo>
                  <a:lnTo>
                    <a:pt x="405917" y="92976"/>
                  </a:lnTo>
                  <a:lnTo>
                    <a:pt x="406831" y="93167"/>
                  </a:lnTo>
                  <a:lnTo>
                    <a:pt x="462368" y="119837"/>
                  </a:lnTo>
                  <a:lnTo>
                    <a:pt x="503809" y="169367"/>
                  </a:lnTo>
                  <a:lnTo>
                    <a:pt x="513359" y="190957"/>
                  </a:lnTo>
                  <a:lnTo>
                    <a:pt x="518312" y="201117"/>
                  </a:lnTo>
                  <a:lnTo>
                    <a:pt x="525018" y="211277"/>
                  </a:lnTo>
                  <a:lnTo>
                    <a:pt x="529882" y="216357"/>
                  </a:lnTo>
                  <a:lnTo>
                    <a:pt x="531152" y="223977"/>
                  </a:lnTo>
                  <a:lnTo>
                    <a:pt x="533730" y="230327"/>
                  </a:lnTo>
                  <a:lnTo>
                    <a:pt x="540639" y="236677"/>
                  </a:lnTo>
                  <a:lnTo>
                    <a:pt x="554850" y="279857"/>
                  </a:lnTo>
                  <a:lnTo>
                    <a:pt x="556869" y="297827"/>
                  </a:lnTo>
                  <a:lnTo>
                    <a:pt x="556869" y="123926"/>
                  </a:lnTo>
                  <a:lnTo>
                    <a:pt x="551370" y="117297"/>
                  </a:lnTo>
                  <a:lnTo>
                    <a:pt x="542264" y="107137"/>
                  </a:lnTo>
                  <a:lnTo>
                    <a:pt x="533349" y="96977"/>
                  </a:lnTo>
                  <a:lnTo>
                    <a:pt x="526364" y="86817"/>
                  </a:lnTo>
                  <a:lnTo>
                    <a:pt x="525500" y="85547"/>
                  </a:lnTo>
                  <a:lnTo>
                    <a:pt x="524103" y="86817"/>
                  </a:lnTo>
                  <a:lnTo>
                    <a:pt x="523532" y="86817"/>
                  </a:lnTo>
                  <a:lnTo>
                    <a:pt x="524421" y="84277"/>
                  </a:lnTo>
                  <a:lnTo>
                    <a:pt x="524573" y="84277"/>
                  </a:lnTo>
                  <a:lnTo>
                    <a:pt x="517499" y="77927"/>
                  </a:lnTo>
                  <a:lnTo>
                    <a:pt x="476973" y="47447"/>
                  </a:lnTo>
                  <a:lnTo>
                    <a:pt x="472541" y="44907"/>
                  </a:lnTo>
                  <a:lnTo>
                    <a:pt x="459244" y="37287"/>
                  </a:lnTo>
                  <a:lnTo>
                    <a:pt x="440512" y="27127"/>
                  </a:lnTo>
                  <a:lnTo>
                    <a:pt x="420535" y="20777"/>
                  </a:lnTo>
                  <a:lnTo>
                    <a:pt x="407746" y="18656"/>
                  </a:lnTo>
                  <a:lnTo>
                    <a:pt x="407746" y="72529"/>
                  </a:lnTo>
                  <a:lnTo>
                    <a:pt x="407720" y="72847"/>
                  </a:lnTo>
                  <a:lnTo>
                    <a:pt x="407568" y="74371"/>
                  </a:lnTo>
                  <a:lnTo>
                    <a:pt x="407746" y="72529"/>
                  </a:lnTo>
                  <a:lnTo>
                    <a:pt x="407746" y="18656"/>
                  </a:lnTo>
                  <a:lnTo>
                    <a:pt x="397611" y="16967"/>
                  </a:lnTo>
                  <a:lnTo>
                    <a:pt x="374751" y="18237"/>
                  </a:lnTo>
                  <a:lnTo>
                    <a:pt x="352564" y="22047"/>
                  </a:lnTo>
                  <a:lnTo>
                    <a:pt x="331660" y="28397"/>
                  </a:lnTo>
                  <a:lnTo>
                    <a:pt x="323405" y="34747"/>
                  </a:lnTo>
                  <a:lnTo>
                    <a:pt x="320332" y="42367"/>
                  </a:lnTo>
                  <a:lnTo>
                    <a:pt x="322275" y="52527"/>
                  </a:lnTo>
                  <a:lnTo>
                    <a:pt x="329069" y="63957"/>
                  </a:lnTo>
                  <a:lnTo>
                    <a:pt x="333133" y="70307"/>
                  </a:lnTo>
                  <a:lnTo>
                    <a:pt x="334860" y="72529"/>
                  </a:lnTo>
                  <a:lnTo>
                    <a:pt x="335407" y="79197"/>
                  </a:lnTo>
                  <a:lnTo>
                    <a:pt x="331863" y="84277"/>
                  </a:lnTo>
                  <a:lnTo>
                    <a:pt x="324650" y="88087"/>
                  </a:lnTo>
                  <a:lnTo>
                    <a:pt x="314261" y="90627"/>
                  </a:lnTo>
                  <a:lnTo>
                    <a:pt x="306209" y="93167"/>
                  </a:lnTo>
                  <a:lnTo>
                    <a:pt x="301586" y="95707"/>
                  </a:lnTo>
                  <a:lnTo>
                    <a:pt x="304825" y="100787"/>
                  </a:lnTo>
                  <a:lnTo>
                    <a:pt x="311861" y="114757"/>
                  </a:lnTo>
                  <a:lnTo>
                    <a:pt x="313817" y="121107"/>
                  </a:lnTo>
                  <a:lnTo>
                    <a:pt x="318033" y="137617"/>
                  </a:lnTo>
                  <a:lnTo>
                    <a:pt x="320281" y="146507"/>
                  </a:lnTo>
                  <a:lnTo>
                    <a:pt x="322821" y="154127"/>
                  </a:lnTo>
                  <a:lnTo>
                    <a:pt x="328002" y="169367"/>
                  </a:lnTo>
                  <a:lnTo>
                    <a:pt x="329895" y="175717"/>
                  </a:lnTo>
                  <a:lnTo>
                    <a:pt x="332270" y="180797"/>
                  </a:lnTo>
                  <a:lnTo>
                    <a:pt x="334556" y="185877"/>
                  </a:lnTo>
                  <a:lnTo>
                    <a:pt x="340804" y="199847"/>
                  </a:lnTo>
                  <a:lnTo>
                    <a:pt x="343166" y="204927"/>
                  </a:lnTo>
                  <a:lnTo>
                    <a:pt x="346100" y="208737"/>
                  </a:lnTo>
                  <a:lnTo>
                    <a:pt x="349885" y="213817"/>
                  </a:lnTo>
                  <a:lnTo>
                    <a:pt x="354406" y="217627"/>
                  </a:lnTo>
                  <a:lnTo>
                    <a:pt x="357047" y="226517"/>
                  </a:lnTo>
                  <a:lnTo>
                    <a:pt x="360337" y="232867"/>
                  </a:lnTo>
                  <a:lnTo>
                    <a:pt x="360184" y="232867"/>
                  </a:lnTo>
                  <a:lnTo>
                    <a:pt x="358597" y="235407"/>
                  </a:lnTo>
                  <a:lnTo>
                    <a:pt x="359791" y="235407"/>
                  </a:lnTo>
                  <a:lnTo>
                    <a:pt x="361784" y="236677"/>
                  </a:lnTo>
                  <a:lnTo>
                    <a:pt x="365493" y="241757"/>
                  </a:lnTo>
                  <a:lnTo>
                    <a:pt x="369163" y="248107"/>
                  </a:lnTo>
                  <a:lnTo>
                    <a:pt x="372872" y="254457"/>
                  </a:lnTo>
                  <a:lnTo>
                    <a:pt x="376707" y="259537"/>
                  </a:lnTo>
                  <a:lnTo>
                    <a:pt x="386448" y="273507"/>
                  </a:lnTo>
                  <a:lnTo>
                    <a:pt x="393700" y="283502"/>
                  </a:lnTo>
                  <a:lnTo>
                    <a:pt x="348564" y="279882"/>
                  </a:lnTo>
                  <a:lnTo>
                    <a:pt x="300748" y="282422"/>
                  </a:lnTo>
                  <a:lnTo>
                    <a:pt x="253314" y="290042"/>
                  </a:lnTo>
                  <a:lnTo>
                    <a:pt x="215341" y="300202"/>
                  </a:lnTo>
                  <a:lnTo>
                    <a:pt x="179120" y="315442"/>
                  </a:lnTo>
                  <a:lnTo>
                    <a:pt x="144818" y="334492"/>
                  </a:lnTo>
                  <a:lnTo>
                    <a:pt x="112941" y="357352"/>
                  </a:lnTo>
                  <a:lnTo>
                    <a:pt x="83858" y="384022"/>
                  </a:lnTo>
                  <a:lnTo>
                    <a:pt x="57899" y="413232"/>
                  </a:lnTo>
                  <a:lnTo>
                    <a:pt x="36042" y="446252"/>
                  </a:lnTo>
                  <a:lnTo>
                    <a:pt x="18745" y="481812"/>
                  </a:lnTo>
                  <a:lnTo>
                    <a:pt x="9232" y="511022"/>
                  </a:lnTo>
                  <a:lnTo>
                    <a:pt x="6578" y="519912"/>
                  </a:lnTo>
                  <a:lnTo>
                    <a:pt x="673" y="560552"/>
                  </a:lnTo>
                  <a:lnTo>
                    <a:pt x="0" y="577062"/>
                  </a:lnTo>
                  <a:lnTo>
                    <a:pt x="0" y="583412"/>
                  </a:lnTo>
                  <a:lnTo>
                    <a:pt x="4927" y="639292"/>
                  </a:lnTo>
                  <a:lnTo>
                    <a:pt x="24155" y="712952"/>
                  </a:lnTo>
                  <a:lnTo>
                    <a:pt x="51549" y="784072"/>
                  </a:lnTo>
                  <a:lnTo>
                    <a:pt x="73279" y="832332"/>
                  </a:lnTo>
                  <a:lnTo>
                    <a:pt x="96583" y="879322"/>
                  </a:lnTo>
                  <a:lnTo>
                    <a:pt x="122174" y="926312"/>
                  </a:lnTo>
                  <a:lnTo>
                    <a:pt x="150749" y="970762"/>
                  </a:lnTo>
                  <a:lnTo>
                    <a:pt x="163791" y="989812"/>
                  </a:lnTo>
                  <a:lnTo>
                    <a:pt x="176390" y="1010132"/>
                  </a:lnTo>
                  <a:lnTo>
                    <a:pt x="188950" y="1031722"/>
                  </a:lnTo>
                  <a:lnTo>
                    <a:pt x="201930" y="1052042"/>
                  </a:lnTo>
                  <a:lnTo>
                    <a:pt x="201764" y="1050772"/>
                  </a:lnTo>
                  <a:lnTo>
                    <a:pt x="228333" y="1082522"/>
                  </a:lnTo>
                  <a:lnTo>
                    <a:pt x="254063" y="1116812"/>
                  </a:lnTo>
                  <a:lnTo>
                    <a:pt x="280593" y="1149832"/>
                  </a:lnTo>
                  <a:lnTo>
                    <a:pt x="309587" y="1180312"/>
                  </a:lnTo>
                  <a:lnTo>
                    <a:pt x="340106" y="1209522"/>
                  </a:lnTo>
                  <a:lnTo>
                    <a:pt x="372541" y="1237462"/>
                  </a:lnTo>
                  <a:lnTo>
                    <a:pt x="407352" y="1261592"/>
                  </a:lnTo>
                  <a:lnTo>
                    <a:pt x="444931" y="1283182"/>
                  </a:lnTo>
                  <a:lnTo>
                    <a:pt x="459486" y="1289532"/>
                  </a:lnTo>
                  <a:lnTo>
                    <a:pt x="467042" y="1293342"/>
                  </a:lnTo>
                  <a:lnTo>
                    <a:pt x="498894" y="1303502"/>
                  </a:lnTo>
                  <a:lnTo>
                    <a:pt x="506933" y="1304772"/>
                  </a:lnTo>
                  <a:lnTo>
                    <a:pt x="522833" y="1308582"/>
                  </a:lnTo>
                  <a:lnTo>
                    <a:pt x="552729" y="1316202"/>
                  </a:lnTo>
                  <a:lnTo>
                    <a:pt x="566166" y="1318742"/>
                  </a:lnTo>
                  <a:lnTo>
                    <a:pt x="581634" y="1322552"/>
                  </a:lnTo>
                  <a:lnTo>
                    <a:pt x="612724" y="1322552"/>
                  </a:lnTo>
                  <a:lnTo>
                    <a:pt x="628103" y="1320012"/>
                  </a:lnTo>
                  <a:lnTo>
                    <a:pt x="673061" y="1304772"/>
                  </a:lnTo>
                  <a:lnTo>
                    <a:pt x="709574" y="1281912"/>
                  </a:lnTo>
                  <a:lnTo>
                    <a:pt x="731837" y="1259052"/>
                  </a:lnTo>
                  <a:lnTo>
                    <a:pt x="732243" y="1259052"/>
                  </a:lnTo>
                  <a:lnTo>
                    <a:pt x="732713" y="1257782"/>
                  </a:lnTo>
                  <a:lnTo>
                    <a:pt x="733069" y="1257782"/>
                  </a:lnTo>
                  <a:lnTo>
                    <a:pt x="733894" y="1256512"/>
                  </a:lnTo>
                  <a:lnTo>
                    <a:pt x="735190" y="1253972"/>
                  </a:lnTo>
                  <a:lnTo>
                    <a:pt x="735406" y="1252702"/>
                  </a:lnTo>
                  <a:lnTo>
                    <a:pt x="735723" y="1252702"/>
                  </a:lnTo>
                  <a:lnTo>
                    <a:pt x="735901" y="1251432"/>
                  </a:lnTo>
                  <a:lnTo>
                    <a:pt x="736866" y="1252702"/>
                  </a:lnTo>
                  <a:lnTo>
                    <a:pt x="737501" y="1253972"/>
                  </a:lnTo>
                  <a:lnTo>
                    <a:pt x="738187" y="1253972"/>
                  </a:lnTo>
                  <a:lnTo>
                    <a:pt x="738886" y="1255242"/>
                  </a:lnTo>
                  <a:lnTo>
                    <a:pt x="739622" y="1255242"/>
                  </a:lnTo>
                  <a:lnTo>
                    <a:pt x="741006" y="1257782"/>
                  </a:lnTo>
                  <a:lnTo>
                    <a:pt x="744016" y="1260322"/>
                  </a:lnTo>
                  <a:lnTo>
                    <a:pt x="743750" y="1260322"/>
                  </a:lnTo>
                  <a:lnTo>
                    <a:pt x="747445" y="1261592"/>
                  </a:lnTo>
                  <a:lnTo>
                    <a:pt x="784860" y="1281912"/>
                  </a:lnTo>
                  <a:lnTo>
                    <a:pt x="832954" y="1297152"/>
                  </a:lnTo>
                  <a:lnTo>
                    <a:pt x="866330" y="1302232"/>
                  </a:lnTo>
                  <a:lnTo>
                    <a:pt x="900226" y="1302232"/>
                  </a:lnTo>
                  <a:lnTo>
                    <a:pt x="934161" y="1298422"/>
                  </a:lnTo>
                  <a:lnTo>
                    <a:pt x="983157" y="1284452"/>
                  </a:lnTo>
                  <a:lnTo>
                    <a:pt x="1027518" y="1261592"/>
                  </a:lnTo>
                  <a:lnTo>
                    <a:pt x="1040536" y="1251432"/>
                  </a:lnTo>
                  <a:lnTo>
                    <a:pt x="1050302" y="1243812"/>
                  </a:lnTo>
                  <a:lnTo>
                    <a:pt x="1066584" y="1231112"/>
                  </a:lnTo>
                  <a:lnTo>
                    <a:pt x="1077620" y="1219682"/>
                  </a:lnTo>
                  <a:lnTo>
                    <a:pt x="1099705" y="1196822"/>
                  </a:lnTo>
                  <a:lnTo>
                    <a:pt x="1103299" y="1191742"/>
                  </a:lnTo>
                  <a:lnTo>
                    <a:pt x="1106004" y="1187932"/>
                  </a:lnTo>
                  <a:lnTo>
                    <a:pt x="1126705" y="1158722"/>
                  </a:lnTo>
                  <a:lnTo>
                    <a:pt x="1128102" y="1156182"/>
                  </a:lnTo>
                  <a:lnTo>
                    <a:pt x="1026210" y="1156182"/>
                  </a:lnTo>
                  <a:lnTo>
                    <a:pt x="1021461" y="1156182"/>
                  </a:lnTo>
                  <a:lnTo>
                    <a:pt x="1020495" y="1159992"/>
                  </a:lnTo>
                  <a:lnTo>
                    <a:pt x="1018768" y="1162532"/>
                  </a:lnTo>
                  <a:lnTo>
                    <a:pt x="1011707" y="1166342"/>
                  </a:lnTo>
                  <a:lnTo>
                    <a:pt x="1005852" y="1171422"/>
                  </a:lnTo>
                  <a:lnTo>
                    <a:pt x="999223" y="1175232"/>
                  </a:lnTo>
                  <a:lnTo>
                    <a:pt x="996022" y="1176502"/>
                  </a:lnTo>
                  <a:lnTo>
                    <a:pt x="986942" y="1183906"/>
                  </a:lnTo>
                  <a:lnTo>
                    <a:pt x="986942" y="1189202"/>
                  </a:lnTo>
                  <a:lnTo>
                    <a:pt x="980325" y="1191742"/>
                  </a:lnTo>
                  <a:lnTo>
                    <a:pt x="986510" y="1187932"/>
                  </a:lnTo>
                  <a:lnTo>
                    <a:pt x="986942" y="1189202"/>
                  </a:lnTo>
                  <a:lnTo>
                    <a:pt x="986942" y="1183906"/>
                  </a:lnTo>
                  <a:lnTo>
                    <a:pt x="986675" y="1184122"/>
                  </a:lnTo>
                  <a:lnTo>
                    <a:pt x="983221" y="1185392"/>
                  </a:lnTo>
                  <a:lnTo>
                    <a:pt x="979982" y="1187932"/>
                  </a:lnTo>
                  <a:lnTo>
                    <a:pt x="979309" y="1191742"/>
                  </a:lnTo>
                  <a:lnTo>
                    <a:pt x="976769" y="1194282"/>
                  </a:lnTo>
                  <a:lnTo>
                    <a:pt x="974458" y="1196822"/>
                  </a:lnTo>
                  <a:lnTo>
                    <a:pt x="971702" y="1198092"/>
                  </a:lnTo>
                  <a:lnTo>
                    <a:pt x="970114" y="1203172"/>
                  </a:lnTo>
                  <a:lnTo>
                    <a:pt x="961758" y="1203172"/>
                  </a:lnTo>
                  <a:lnTo>
                    <a:pt x="945832" y="1209522"/>
                  </a:lnTo>
                  <a:lnTo>
                    <a:pt x="929449" y="1213332"/>
                  </a:lnTo>
                  <a:lnTo>
                    <a:pt x="912660" y="1215872"/>
                  </a:lnTo>
                  <a:lnTo>
                    <a:pt x="895438" y="1217142"/>
                  </a:lnTo>
                  <a:lnTo>
                    <a:pt x="895210" y="1217129"/>
                  </a:lnTo>
                  <a:lnTo>
                    <a:pt x="893356" y="1219682"/>
                  </a:lnTo>
                  <a:lnTo>
                    <a:pt x="891692" y="1218412"/>
                  </a:lnTo>
                  <a:lnTo>
                    <a:pt x="895210" y="1217142"/>
                  </a:lnTo>
                  <a:lnTo>
                    <a:pt x="866660" y="1214602"/>
                  </a:lnTo>
                  <a:lnTo>
                    <a:pt x="852271" y="1213332"/>
                  </a:lnTo>
                  <a:lnTo>
                    <a:pt x="838060" y="1209522"/>
                  </a:lnTo>
                  <a:lnTo>
                    <a:pt x="824026" y="1206982"/>
                  </a:lnTo>
                  <a:lnTo>
                    <a:pt x="810272" y="1201902"/>
                  </a:lnTo>
                  <a:lnTo>
                    <a:pt x="805637" y="1200632"/>
                  </a:lnTo>
                  <a:lnTo>
                    <a:pt x="801420" y="1198092"/>
                  </a:lnTo>
                  <a:lnTo>
                    <a:pt x="796950" y="1195552"/>
                  </a:lnTo>
                  <a:lnTo>
                    <a:pt x="794689" y="1195552"/>
                  </a:lnTo>
                  <a:lnTo>
                    <a:pt x="792645" y="1194282"/>
                  </a:lnTo>
                  <a:lnTo>
                    <a:pt x="790536" y="1193012"/>
                  </a:lnTo>
                  <a:lnTo>
                    <a:pt x="784809" y="1189202"/>
                  </a:lnTo>
                  <a:lnTo>
                    <a:pt x="783475" y="1189202"/>
                  </a:lnTo>
                  <a:lnTo>
                    <a:pt x="782599" y="1187932"/>
                  </a:lnTo>
                  <a:lnTo>
                    <a:pt x="781532" y="1186662"/>
                  </a:lnTo>
                  <a:lnTo>
                    <a:pt x="780630" y="1186662"/>
                  </a:lnTo>
                  <a:lnTo>
                    <a:pt x="779919" y="1185392"/>
                  </a:lnTo>
                  <a:lnTo>
                    <a:pt x="778497" y="1185392"/>
                  </a:lnTo>
                  <a:lnTo>
                    <a:pt x="758837" y="1165072"/>
                  </a:lnTo>
                  <a:lnTo>
                    <a:pt x="745109" y="1152372"/>
                  </a:lnTo>
                  <a:lnTo>
                    <a:pt x="738327" y="1146022"/>
                  </a:lnTo>
                  <a:lnTo>
                    <a:pt x="731672" y="1140942"/>
                  </a:lnTo>
                  <a:lnTo>
                    <a:pt x="712724" y="1123162"/>
                  </a:lnTo>
                  <a:lnTo>
                    <a:pt x="710780" y="1121892"/>
                  </a:lnTo>
                  <a:lnTo>
                    <a:pt x="709142" y="1120622"/>
                  </a:lnTo>
                  <a:lnTo>
                    <a:pt x="707364" y="1119352"/>
                  </a:lnTo>
                  <a:lnTo>
                    <a:pt x="690841" y="1168882"/>
                  </a:lnTo>
                  <a:lnTo>
                    <a:pt x="682840" y="1189202"/>
                  </a:lnTo>
                  <a:lnTo>
                    <a:pt x="680808" y="1194282"/>
                  </a:lnTo>
                  <a:lnTo>
                    <a:pt x="678637" y="1198092"/>
                  </a:lnTo>
                  <a:lnTo>
                    <a:pt x="671029" y="1208252"/>
                  </a:lnTo>
                  <a:lnTo>
                    <a:pt x="668324" y="1211313"/>
                  </a:lnTo>
                  <a:lnTo>
                    <a:pt x="668324" y="1214602"/>
                  </a:lnTo>
                  <a:lnTo>
                    <a:pt x="667702" y="1215872"/>
                  </a:lnTo>
                  <a:lnTo>
                    <a:pt x="666572" y="1217142"/>
                  </a:lnTo>
                  <a:lnTo>
                    <a:pt x="663409" y="1217142"/>
                  </a:lnTo>
                  <a:lnTo>
                    <a:pt x="662000" y="1215872"/>
                  </a:lnTo>
                  <a:lnTo>
                    <a:pt x="666242" y="1215872"/>
                  </a:lnTo>
                  <a:lnTo>
                    <a:pt x="668324" y="1214602"/>
                  </a:lnTo>
                  <a:lnTo>
                    <a:pt x="668324" y="1211313"/>
                  </a:lnTo>
                  <a:lnTo>
                    <a:pt x="667651" y="1212062"/>
                  </a:lnTo>
                  <a:lnTo>
                    <a:pt x="665124" y="1213332"/>
                  </a:lnTo>
                  <a:lnTo>
                    <a:pt x="661670" y="1215872"/>
                  </a:lnTo>
                  <a:lnTo>
                    <a:pt x="659892" y="1215872"/>
                  </a:lnTo>
                  <a:lnTo>
                    <a:pt x="655180" y="1220952"/>
                  </a:lnTo>
                  <a:lnTo>
                    <a:pt x="650506" y="1224762"/>
                  </a:lnTo>
                  <a:lnTo>
                    <a:pt x="645312" y="1228572"/>
                  </a:lnTo>
                  <a:lnTo>
                    <a:pt x="645452" y="1228572"/>
                  </a:lnTo>
                  <a:lnTo>
                    <a:pt x="642759" y="1231112"/>
                  </a:lnTo>
                  <a:lnTo>
                    <a:pt x="640054" y="1234922"/>
                  </a:lnTo>
                  <a:lnTo>
                    <a:pt x="636892" y="1236192"/>
                  </a:lnTo>
                  <a:lnTo>
                    <a:pt x="614438" y="1241272"/>
                  </a:lnTo>
                  <a:lnTo>
                    <a:pt x="590994" y="1243812"/>
                  </a:lnTo>
                  <a:lnTo>
                    <a:pt x="566483" y="1243812"/>
                  </a:lnTo>
                  <a:lnTo>
                    <a:pt x="540854" y="1242542"/>
                  </a:lnTo>
                  <a:lnTo>
                    <a:pt x="528751" y="1241272"/>
                  </a:lnTo>
                  <a:lnTo>
                    <a:pt x="504431" y="1233652"/>
                  </a:lnTo>
                  <a:lnTo>
                    <a:pt x="492442" y="1228572"/>
                  </a:lnTo>
                  <a:lnTo>
                    <a:pt x="479780" y="1223492"/>
                  </a:lnTo>
                  <a:lnTo>
                    <a:pt x="473506" y="1219682"/>
                  </a:lnTo>
                  <a:lnTo>
                    <a:pt x="467245" y="1217142"/>
                  </a:lnTo>
                  <a:lnTo>
                    <a:pt x="461327" y="1213332"/>
                  </a:lnTo>
                  <a:lnTo>
                    <a:pt x="455091" y="1209522"/>
                  </a:lnTo>
                  <a:lnTo>
                    <a:pt x="439724" y="1201902"/>
                  </a:lnTo>
                  <a:lnTo>
                    <a:pt x="424395" y="1193012"/>
                  </a:lnTo>
                  <a:lnTo>
                    <a:pt x="409968" y="1182852"/>
                  </a:lnTo>
                  <a:lnTo>
                    <a:pt x="397281" y="1170152"/>
                  </a:lnTo>
                  <a:lnTo>
                    <a:pt x="386435" y="1159992"/>
                  </a:lnTo>
                  <a:lnTo>
                    <a:pt x="354990" y="1129512"/>
                  </a:lnTo>
                  <a:lnTo>
                    <a:pt x="321221" y="1091412"/>
                  </a:lnTo>
                  <a:lnTo>
                    <a:pt x="289648" y="1050772"/>
                  </a:lnTo>
                  <a:lnTo>
                    <a:pt x="259753" y="1008862"/>
                  </a:lnTo>
                  <a:lnTo>
                    <a:pt x="230987" y="964412"/>
                  </a:lnTo>
                  <a:lnTo>
                    <a:pt x="202857" y="918692"/>
                  </a:lnTo>
                  <a:lnTo>
                    <a:pt x="190690" y="900912"/>
                  </a:lnTo>
                  <a:lnTo>
                    <a:pt x="177977" y="881862"/>
                  </a:lnTo>
                  <a:lnTo>
                    <a:pt x="166331" y="864082"/>
                  </a:lnTo>
                  <a:lnTo>
                    <a:pt x="157365" y="847572"/>
                  </a:lnTo>
                  <a:lnTo>
                    <a:pt x="115735" y="756132"/>
                  </a:lnTo>
                  <a:lnTo>
                    <a:pt x="106108" y="735812"/>
                  </a:lnTo>
                  <a:lnTo>
                    <a:pt x="88404" y="692632"/>
                  </a:lnTo>
                  <a:lnTo>
                    <a:pt x="74828" y="650722"/>
                  </a:lnTo>
                  <a:lnTo>
                    <a:pt x="68046" y="608812"/>
                  </a:lnTo>
                  <a:lnTo>
                    <a:pt x="67983" y="588492"/>
                  </a:lnTo>
                  <a:lnTo>
                    <a:pt x="66433" y="587222"/>
                  </a:lnTo>
                  <a:lnTo>
                    <a:pt x="66040" y="585952"/>
                  </a:lnTo>
                  <a:lnTo>
                    <a:pt x="67779" y="583412"/>
                  </a:lnTo>
                  <a:lnTo>
                    <a:pt x="67945" y="584682"/>
                  </a:lnTo>
                  <a:lnTo>
                    <a:pt x="67957" y="583412"/>
                  </a:lnTo>
                  <a:lnTo>
                    <a:pt x="68021" y="577062"/>
                  </a:lnTo>
                  <a:lnTo>
                    <a:pt x="68262" y="569442"/>
                  </a:lnTo>
                  <a:lnTo>
                    <a:pt x="68745" y="561822"/>
                  </a:lnTo>
                  <a:lnTo>
                    <a:pt x="69570" y="555472"/>
                  </a:lnTo>
                  <a:lnTo>
                    <a:pt x="70040" y="550392"/>
                  </a:lnTo>
                  <a:lnTo>
                    <a:pt x="71297" y="546582"/>
                  </a:lnTo>
                  <a:lnTo>
                    <a:pt x="72059" y="541502"/>
                  </a:lnTo>
                  <a:lnTo>
                    <a:pt x="73355" y="535152"/>
                  </a:lnTo>
                  <a:lnTo>
                    <a:pt x="90893" y="488162"/>
                  </a:lnTo>
                  <a:lnTo>
                    <a:pt x="113563" y="452602"/>
                  </a:lnTo>
                  <a:lnTo>
                    <a:pt x="143129" y="422122"/>
                  </a:lnTo>
                  <a:lnTo>
                    <a:pt x="154165" y="411962"/>
                  </a:lnTo>
                  <a:lnTo>
                    <a:pt x="190296" y="389102"/>
                  </a:lnTo>
                  <a:lnTo>
                    <a:pt x="236232" y="368782"/>
                  </a:lnTo>
                  <a:lnTo>
                    <a:pt x="243039" y="367512"/>
                  </a:lnTo>
                  <a:lnTo>
                    <a:pt x="249872" y="364972"/>
                  </a:lnTo>
                  <a:lnTo>
                    <a:pt x="256692" y="363702"/>
                  </a:lnTo>
                  <a:lnTo>
                    <a:pt x="270497" y="359892"/>
                  </a:lnTo>
                  <a:lnTo>
                    <a:pt x="277495" y="358622"/>
                  </a:lnTo>
                  <a:lnTo>
                    <a:pt x="284645" y="358622"/>
                  </a:lnTo>
                  <a:lnTo>
                    <a:pt x="335673" y="354812"/>
                  </a:lnTo>
                  <a:lnTo>
                    <a:pt x="387527" y="358622"/>
                  </a:lnTo>
                  <a:lnTo>
                    <a:pt x="439407" y="368782"/>
                  </a:lnTo>
                  <a:lnTo>
                    <a:pt x="476427" y="380758"/>
                  </a:lnTo>
                  <a:lnTo>
                    <a:pt x="489381" y="391617"/>
                  </a:lnTo>
                  <a:lnTo>
                    <a:pt x="505015" y="403047"/>
                  </a:lnTo>
                  <a:lnTo>
                    <a:pt x="506323" y="403047"/>
                  </a:lnTo>
                  <a:lnTo>
                    <a:pt x="509689" y="406857"/>
                  </a:lnTo>
                  <a:lnTo>
                    <a:pt x="517499" y="406857"/>
                  </a:lnTo>
                  <a:lnTo>
                    <a:pt x="520052" y="410667"/>
                  </a:lnTo>
                  <a:lnTo>
                    <a:pt x="523430" y="419557"/>
                  </a:lnTo>
                  <a:lnTo>
                    <a:pt x="528408" y="422097"/>
                  </a:lnTo>
                  <a:lnTo>
                    <a:pt x="533476" y="422097"/>
                  </a:lnTo>
                  <a:lnTo>
                    <a:pt x="544703" y="427177"/>
                  </a:lnTo>
                  <a:lnTo>
                    <a:pt x="555625" y="432257"/>
                  </a:lnTo>
                  <a:lnTo>
                    <a:pt x="555764" y="432257"/>
                  </a:lnTo>
                  <a:lnTo>
                    <a:pt x="557834" y="437337"/>
                  </a:lnTo>
                  <a:lnTo>
                    <a:pt x="558927" y="434797"/>
                  </a:lnTo>
                  <a:lnTo>
                    <a:pt x="559993" y="433527"/>
                  </a:lnTo>
                  <a:lnTo>
                    <a:pt x="559917" y="434797"/>
                  </a:lnTo>
                  <a:lnTo>
                    <a:pt x="566750" y="443687"/>
                  </a:lnTo>
                  <a:lnTo>
                    <a:pt x="573519" y="446227"/>
                  </a:lnTo>
                  <a:lnTo>
                    <a:pt x="580047" y="448767"/>
                  </a:lnTo>
                  <a:lnTo>
                    <a:pt x="579920" y="446227"/>
                  </a:lnTo>
                  <a:lnTo>
                    <a:pt x="583095" y="444957"/>
                  </a:lnTo>
                  <a:lnTo>
                    <a:pt x="583018" y="442417"/>
                  </a:lnTo>
                  <a:lnTo>
                    <a:pt x="582993" y="441147"/>
                  </a:lnTo>
                  <a:lnTo>
                    <a:pt x="585431" y="444969"/>
                  </a:lnTo>
                  <a:lnTo>
                    <a:pt x="587832" y="447497"/>
                  </a:lnTo>
                  <a:lnTo>
                    <a:pt x="587654" y="447497"/>
                  </a:lnTo>
                  <a:lnTo>
                    <a:pt x="617740" y="463918"/>
                  </a:lnTo>
                  <a:lnTo>
                    <a:pt x="616991" y="461467"/>
                  </a:lnTo>
                  <a:lnTo>
                    <a:pt x="618477" y="462737"/>
                  </a:lnTo>
                  <a:lnTo>
                    <a:pt x="617816" y="463918"/>
                  </a:lnTo>
                  <a:lnTo>
                    <a:pt x="620090" y="465277"/>
                  </a:lnTo>
                  <a:lnTo>
                    <a:pt x="622261" y="466547"/>
                  </a:lnTo>
                  <a:lnTo>
                    <a:pt x="624382" y="467817"/>
                  </a:lnTo>
                  <a:lnTo>
                    <a:pt x="625195" y="467817"/>
                  </a:lnTo>
                  <a:lnTo>
                    <a:pt x="625475" y="465277"/>
                  </a:lnTo>
                  <a:lnTo>
                    <a:pt x="626135" y="461467"/>
                  </a:lnTo>
                  <a:lnTo>
                    <a:pt x="626389" y="460197"/>
                  </a:lnTo>
                  <a:lnTo>
                    <a:pt x="627062" y="453847"/>
                  </a:lnTo>
                  <a:lnTo>
                    <a:pt x="627583" y="443687"/>
                  </a:lnTo>
                  <a:lnTo>
                    <a:pt x="627684" y="441147"/>
                  </a:lnTo>
                  <a:lnTo>
                    <a:pt x="627849" y="437337"/>
                  </a:lnTo>
                  <a:lnTo>
                    <a:pt x="627888" y="433527"/>
                  </a:lnTo>
                  <a:lnTo>
                    <a:pt x="627862" y="427177"/>
                  </a:lnTo>
                  <a:lnTo>
                    <a:pt x="628472" y="420827"/>
                  </a:lnTo>
                  <a:lnTo>
                    <a:pt x="628586" y="419557"/>
                  </a:lnTo>
                  <a:lnTo>
                    <a:pt x="628865" y="419557"/>
                  </a:lnTo>
                  <a:lnTo>
                    <a:pt x="628637" y="418287"/>
                  </a:lnTo>
                  <a:lnTo>
                    <a:pt x="628484" y="418287"/>
                  </a:lnTo>
                  <a:lnTo>
                    <a:pt x="631571" y="415747"/>
                  </a:lnTo>
                  <a:lnTo>
                    <a:pt x="631583" y="414909"/>
                  </a:lnTo>
                  <a:lnTo>
                    <a:pt x="631659" y="410667"/>
                  </a:lnTo>
                  <a:lnTo>
                    <a:pt x="631647" y="406857"/>
                  </a:lnTo>
                  <a:lnTo>
                    <a:pt x="631329" y="400507"/>
                  </a:lnTo>
                  <a:lnTo>
                    <a:pt x="631228" y="390220"/>
                  </a:lnTo>
                  <a:lnTo>
                    <a:pt x="636562" y="388620"/>
                  </a:lnTo>
                  <a:lnTo>
                    <a:pt x="642861" y="386562"/>
                  </a:lnTo>
                  <a:lnTo>
                    <a:pt x="646049" y="386562"/>
                  </a:lnTo>
                  <a:lnTo>
                    <a:pt x="653745" y="384022"/>
                  </a:lnTo>
                  <a:lnTo>
                    <a:pt x="662165" y="378942"/>
                  </a:lnTo>
                  <a:lnTo>
                    <a:pt x="670852" y="373862"/>
                  </a:lnTo>
                  <a:lnTo>
                    <a:pt x="677506" y="368782"/>
                  </a:lnTo>
                  <a:lnTo>
                    <a:pt x="679170" y="367512"/>
                  </a:lnTo>
                  <a:lnTo>
                    <a:pt x="686536" y="361162"/>
                  </a:lnTo>
                  <a:lnTo>
                    <a:pt x="708799" y="347192"/>
                  </a:lnTo>
                  <a:lnTo>
                    <a:pt x="725779" y="340842"/>
                  </a:lnTo>
                  <a:lnTo>
                    <a:pt x="738886" y="342112"/>
                  </a:lnTo>
                  <a:lnTo>
                    <a:pt x="754976" y="351002"/>
                  </a:lnTo>
                  <a:lnTo>
                    <a:pt x="761669" y="352272"/>
                  </a:lnTo>
                  <a:lnTo>
                    <a:pt x="770255" y="349732"/>
                  </a:lnTo>
                  <a:lnTo>
                    <a:pt x="781367" y="343382"/>
                  </a:lnTo>
                  <a:lnTo>
                    <a:pt x="785050" y="340842"/>
                  </a:lnTo>
                  <a:lnTo>
                    <a:pt x="788733" y="338302"/>
                  </a:lnTo>
                  <a:lnTo>
                    <a:pt x="796264" y="333222"/>
                  </a:lnTo>
                  <a:lnTo>
                    <a:pt x="803922" y="329412"/>
                  </a:lnTo>
                  <a:lnTo>
                    <a:pt x="811657" y="324332"/>
                  </a:lnTo>
                  <a:lnTo>
                    <a:pt x="887120" y="293852"/>
                  </a:lnTo>
                  <a:lnTo>
                    <a:pt x="931113" y="281152"/>
                  </a:lnTo>
                  <a:lnTo>
                    <a:pt x="975893" y="272262"/>
                  </a:lnTo>
                  <a:lnTo>
                    <a:pt x="1021181" y="265912"/>
                  </a:lnTo>
                  <a:lnTo>
                    <a:pt x="1066685" y="262102"/>
                  </a:lnTo>
                  <a:lnTo>
                    <a:pt x="1092568" y="260832"/>
                  </a:lnTo>
                  <a:lnTo>
                    <a:pt x="1115593" y="263372"/>
                  </a:lnTo>
                  <a:lnTo>
                    <a:pt x="1137551" y="268452"/>
                  </a:lnTo>
                  <a:lnTo>
                    <a:pt x="1152017" y="272262"/>
                  </a:lnTo>
                  <a:lnTo>
                    <a:pt x="1152017" y="260832"/>
                  </a:lnTo>
                  <a:lnTo>
                    <a:pt x="1152017" y="179552"/>
                  </a:lnTo>
                  <a:close/>
                </a:path>
              </a:pathLst>
            </a:custGeom>
            <a:solidFill>
              <a:srgbClr val="FFD44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7" name="object 217"/>
            <p:cNvPicPr/>
            <p:nvPr/>
          </p:nvPicPr>
          <p:blipFill>
            <a:blip r:embed="rId76" cstate="print"/>
            <a:stretch>
              <a:fillRect/>
            </a:stretch>
          </p:blipFill>
          <p:spPr>
            <a:xfrm>
              <a:off x="17290741" y="9333121"/>
              <a:ext cx="2138026" cy="1880441"/>
            </a:xfrm>
            <a:prstGeom prst="rect">
              <a:avLst/>
            </a:prstGeom>
          </p:spPr>
        </p:pic>
        <p:sp>
          <p:nvSpPr>
            <p:cNvPr id="218" name="object 218"/>
            <p:cNvSpPr/>
            <p:nvPr/>
          </p:nvSpPr>
          <p:spPr>
            <a:xfrm>
              <a:off x="239966" y="8996635"/>
              <a:ext cx="6786880" cy="2109470"/>
            </a:xfrm>
            <a:custGeom>
              <a:avLst/>
              <a:gdLst/>
              <a:ahLst/>
              <a:cxnLst/>
              <a:rect l="l" t="t" r="r" b="b"/>
              <a:pathLst>
                <a:path w="6786880" h="2109470">
                  <a:moveTo>
                    <a:pt x="53682" y="27114"/>
                  </a:moveTo>
                  <a:lnTo>
                    <a:pt x="7620" y="0"/>
                  </a:lnTo>
                  <a:lnTo>
                    <a:pt x="2120" y="8229"/>
                  </a:lnTo>
                  <a:lnTo>
                    <a:pt x="0" y="19011"/>
                  </a:lnTo>
                  <a:lnTo>
                    <a:pt x="2235" y="29768"/>
                  </a:lnTo>
                  <a:lnTo>
                    <a:pt x="8216" y="38531"/>
                  </a:lnTo>
                  <a:lnTo>
                    <a:pt x="17043" y="44411"/>
                  </a:lnTo>
                  <a:lnTo>
                    <a:pt x="27813" y="46520"/>
                  </a:lnTo>
                  <a:lnTo>
                    <a:pt x="38569" y="44297"/>
                  </a:lnTo>
                  <a:lnTo>
                    <a:pt x="47332" y="38315"/>
                  </a:lnTo>
                  <a:lnTo>
                    <a:pt x="53213" y="29489"/>
                  </a:lnTo>
                  <a:lnTo>
                    <a:pt x="53682" y="27114"/>
                  </a:lnTo>
                  <a:close/>
                </a:path>
                <a:path w="6786880" h="2109470">
                  <a:moveTo>
                    <a:pt x="56870" y="311708"/>
                  </a:moveTo>
                  <a:lnTo>
                    <a:pt x="54635" y="300951"/>
                  </a:lnTo>
                  <a:lnTo>
                    <a:pt x="48666" y="292188"/>
                  </a:lnTo>
                  <a:lnTo>
                    <a:pt x="39839" y="286308"/>
                  </a:lnTo>
                  <a:lnTo>
                    <a:pt x="29057" y="284187"/>
                  </a:lnTo>
                  <a:lnTo>
                    <a:pt x="18300" y="286423"/>
                  </a:lnTo>
                  <a:lnTo>
                    <a:pt x="9537" y="292392"/>
                  </a:lnTo>
                  <a:lnTo>
                    <a:pt x="3657" y="301218"/>
                  </a:lnTo>
                  <a:lnTo>
                    <a:pt x="1549" y="312000"/>
                  </a:lnTo>
                  <a:lnTo>
                    <a:pt x="3771" y="322757"/>
                  </a:lnTo>
                  <a:lnTo>
                    <a:pt x="9753" y="331520"/>
                  </a:lnTo>
                  <a:lnTo>
                    <a:pt x="18580" y="337400"/>
                  </a:lnTo>
                  <a:lnTo>
                    <a:pt x="29362" y="339521"/>
                  </a:lnTo>
                  <a:lnTo>
                    <a:pt x="40106" y="337286"/>
                  </a:lnTo>
                  <a:lnTo>
                    <a:pt x="48869" y="331304"/>
                  </a:lnTo>
                  <a:lnTo>
                    <a:pt x="54762" y="322478"/>
                  </a:lnTo>
                  <a:lnTo>
                    <a:pt x="56870" y="311708"/>
                  </a:lnTo>
                  <a:close/>
                </a:path>
                <a:path w="6786880" h="2109470">
                  <a:moveTo>
                    <a:pt x="58458" y="613498"/>
                  </a:moveTo>
                  <a:lnTo>
                    <a:pt x="56222" y="602742"/>
                  </a:lnTo>
                  <a:lnTo>
                    <a:pt x="50253" y="593979"/>
                  </a:lnTo>
                  <a:lnTo>
                    <a:pt x="41427" y="588098"/>
                  </a:lnTo>
                  <a:lnTo>
                    <a:pt x="30645" y="585978"/>
                  </a:lnTo>
                  <a:lnTo>
                    <a:pt x="19888" y="588213"/>
                  </a:lnTo>
                  <a:lnTo>
                    <a:pt x="11125" y="594194"/>
                  </a:lnTo>
                  <a:lnTo>
                    <a:pt x="5245" y="603008"/>
                  </a:lnTo>
                  <a:lnTo>
                    <a:pt x="3124" y="613791"/>
                  </a:lnTo>
                  <a:lnTo>
                    <a:pt x="5359" y="624547"/>
                  </a:lnTo>
                  <a:lnTo>
                    <a:pt x="11341" y="633310"/>
                  </a:lnTo>
                  <a:lnTo>
                    <a:pt x="20154" y="639191"/>
                  </a:lnTo>
                  <a:lnTo>
                    <a:pt x="30937" y="641311"/>
                  </a:lnTo>
                  <a:lnTo>
                    <a:pt x="41694" y="639076"/>
                  </a:lnTo>
                  <a:lnTo>
                    <a:pt x="50457" y="633107"/>
                  </a:lnTo>
                  <a:lnTo>
                    <a:pt x="56337" y="624281"/>
                  </a:lnTo>
                  <a:lnTo>
                    <a:pt x="58458" y="613498"/>
                  </a:lnTo>
                  <a:close/>
                </a:path>
                <a:path w="6786880" h="2109470">
                  <a:moveTo>
                    <a:pt x="59994" y="906487"/>
                  </a:moveTo>
                  <a:lnTo>
                    <a:pt x="57759" y="895731"/>
                  </a:lnTo>
                  <a:lnTo>
                    <a:pt x="51777" y="886968"/>
                  </a:lnTo>
                  <a:lnTo>
                    <a:pt x="42964" y="881087"/>
                  </a:lnTo>
                  <a:lnTo>
                    <a:pt x="32181" y="878967"/>
                  </a:lnTo>
                  <a:lnTo>
                    <a:pt x="21424" y="881202"/>
                  </a:lnTo>
                  <a:lnTo>
                    <a:pt x="12661" y="887183"/>
                  </a:lnTo>
                  <a:lnTo>
                    <a:pt x="6781" y="896010"/>
                  </a:lnTo>
                  <a:lnTo>
                    <a:pt x="4660" y="906780"/>
                  </a:lnTo>
                  <a:lnTo>
                    <a:pt x="6896" y="917536"/>
                  </a:lnTo>
                  <a:lnTo>
                    <a:pt x="12877" y="926299"/>
                  </a:lnTo>
                  <a:lnTo>
                    <a:pt x="21691" y="932180"/>
                  </a:lnTo>
                  <a:lnTo>
                    <a:pt x="32473" y="934300"/>
                  </a:lnTo>
                  <a:lnTo>
                    <a:pt x="43230" y="932065"/>
                  </a:lnTo>
                  <a:lnTo>
                    <a:pt x="51993" y="926096"/>
                  </a:lnTo>
                  <a:lnTo>
                    <a:pt x="57873" y="917270"/>
                  </a:lnTo>
                  <a:lnTo>
                    <a:pt x="59994" y="906487"/>
                  </a:lnTo>
                  <a:close/>
                </a:path>
                <a:path w="6786880" h="2109470">
                  <a:moveTo>
                    <a:pt x="61429" y="1180617"/>
                  </a:moveTo>
                  <a:lnTo>
                    <a:pt x="59194" y="1169860"/>
                  </a:lnTo>
                  <a:lnTo>
                    <a:pt x="53225" y="1161097"/>
                  </a:lnTo>
                  <a:lnTo>
                    <a:pt x="44399" y="1155217"/>
                  </a:lnTo>
                  <a:lnTo>
                    <a:pt x="33616" y="1153096"/>
                  </a:lnTo>
                  <a:lnTo>
                    <a:pt x="22860" y="1155331"/>
                  </a:lnTo>
                  <a:lnTo>
                    <a:pt x="14097" y="1161313"/>
                  </a:lnTo>
                  <a:lnTo>
                    <a:pt x="8216" y="1170139"/>
                  </a:lnTo>
                  <a:lnTo>
                    <a:pt x="6096" y="1180909"/>
                  </a:lnTo>
                  <a:lnTo>
                    <a:pt x="8331" y="1191666"/>
                  </a:lnTo>
                  <a:lnTo>
                    <a:pt x="14312" y="1200429"/>
                  </a:lnTo>
                  <a:lnTo>
                    <a:pt x="23126" y="1206309"/>
                  </a:lnTo>
                  <a:lnTo>
                    <a:pt x="33909" y="1208430"/>
                  </a:lnTo>
                  <a:lnTo>
                    <a:pt x="44665" y="1206195"/>
                  </a:lnTo>
                  <a:lnTo>
                    <a:pt x="53428" y="1200226"/>
                  </a:lnTo>
                  <a:lnTo>
                    <a:pt x="59309" y="1191399"/>
                  </a:lnTo>
                  <a:lnTo>
                    <a:pt x="61429" y="1180617"/>
                  </a:lnTo>
                  <a:close/>
                </a:path>
                <a:path w="6786880" h="2109470">
                  <a:moveTo>
                    <a:pt x="62966" y="1473606"/>
                  </a:moveTo>
                  <a:lnTo>
                    <a:pt x="60731" y="1462849"/>
                  </a:lnTo>
                  <a:lnTo>
                    <a:pt x="54762" y="1454086"/>
                  </a:lnTo>
                  <a:lnTo>
                    <a:pt x="45935" y="1448206"/>
                  </a:lnTo>
                  <a:lnTo>
                    <a:pt x="35153" y="1446098"/>
                  </a:lnTo>
                  <a:lnTo>
                    <a:pt x="24396" y="1448320"/>
                  </a:lnTo>
                  <a:lnTo>
                    <a:pt x="15633" y="1454302"/>
                  </a:lnTo>
                  <a:lnTo>
                    <a:pt x="9753" y="1463128"/>
                  </a:lnTo>
                  <a:lnTo>
                    <a:pt x="7632" y="1473898"/>
                  </a:lnTo>
                  <a:lnTo>
                    <a:pt x="9867" y="1484655"/>
                  </a:lnTo>
                  <a:lnTo>
                    <a:pt x="15849" y="1493418"/>
                  </a:lnTo>
                  <a:lnTo>
                    <a:pt x="24663" y="1499311"/>
                  </a:lnTo>
                  <a:lnTo>
                    <a:pt x="35445" y="1501419"/>
                  </a:lnTo>
                  <a:lnTo>
                    <a:pt x="46202" y="1499184"/>
                  </a:lnTo>
                  <a:lnTo>
                    <a:pt x="54965" y="1493215"/>
                  </a:lnTo>
                  <a:lnTo>
                    <a:pt x="60845" y="1484388"/>
                  </a:lnTo>
                  <a:lnTo>
                    <a:pt x="62966" y="1473606"/>
                  </a:lnTo>
                  <a:close/>
                </a:path>
                <a:path w="6786880" h="2109470">
                  <a:moveTo>
                    <a:pt x="64541" y="1788337"/>
                  </a:moveTo>
                  <a:lnTo>
                    <a:pt x="62318" y="1777580"/>
                  </a:lnTo>
                  <a:lnTo>
                    <a:pt x="56349" y="1768817"/>
                  </a:lnTo>
                  <a:lnTo>
                    <a:pt x="47523" y="1762937"/>
                  </a:lnTo>
                  <a:lnTo>
                    <a:pt x="36741" y="1760816"/>
                  </a:lnTo>
                  <a:lnTo>
                    <a:pt x="25984" y="1763052"/>
                  </a:lnTo>
                  <a:lnTo>
                    <a:pt x="17221" y="1769021"/>
                  </a:lnTo>
                  <a:lnTo>
                    <a:pt x="11341" y="1777847"/>
                  </a:lnTo>
                  <a:lnTo>
                    <a:pt x="9220" y="1788629"/>
                  </a:lnTo>
                  <a:lnTo>
                    <a:pt x="11455" y="1799386"/>
                  </a:lnTo>
                  <a:lnTo>
                    <a:pt x="17424" y="1808149"/>
                  </a:lnTo>
                  <a:lnTo>
                    <a:pt x="26250" y="1814029"/>
                  </a:lnTo>
                  <a:lnTo>
                    <a:pt x="37033" y="1816150"/>
                  </a:lnTo>
                  <a:lnTo>
                    <a:pt x="47790" y="1813915"/>
                  </a:lnTo>
                  <a:lnTo>
                    <a:pt x="56553" y="1807946"/>
                  </a:lnTo>
                  <a:lnTo>
                    <a:pt x="62433" y="1799120"/>
                  </a:lnTo>
                  <a:lnTo>
                    <a:pt x="64541" y="1788337"/>
                  </a:lnTo>
                  <a:close/>
                </a:path>
                <a:path w="6786880" h="2109470">
                  <a:moveTo>
                    <a:pt x="66078" y="2081326"/>
                  </a:moveTo>
                  <a:lnTo>
                    <a:pt x="63855" y="2070569"/>
                  </a:lnTo>
                  <a:lnTo>
                    <a:pt x="57886" y="2061806"/>
                  </a:lnTo>
                  <a:lnTo>
                    <a:pt x="49060" y="2055926"/>
                  </a:lnTo>
                  <a:lnTo>
                    <a:pt x="38277" y="2053818"/>
                  </a:lnTo>
                  <a:lnTo>
                    <a:pt x="27520" y="2056041"/>
                  </a:lnTo>
                  <a:lnTo>
                    <a:pt x="18757" y="2062022"/>
                  </a:lnTo>
                  <a:lnTo>
                    <a:pt x="12877" y="2070849"/>
                  </a:lnTo>
                  <a:lnTo>
                    <a:pt x="10756" y="2081618"/>
                  </a:lnTo>
                  <a:lnTo>
                    <a:pt x="12992" y="2092375"/>
                  </a:lnTo>
                  <a:lnTo>
                    <a:pt x="18961" y="2101138"/>
                  </a:lnTo>
                  <a:lnTo>
                    <a:pt x="27787" y="2107019"/>
                  </a:lnTo>
                  <a:lnTo>
                    <a:pt x="38569" y="2109139"/>
                  </a:lnTo>
                  <a:lnTo>
                    <a:pt x="49326" y="2106904"/>
                  </a:lnTo>
                  <a:lnTo>
                    <a:pt x="58089" y="2100935"/>
                  </a:lnTo>
                  <a:lnTo>
                    <a:pt x="63969" y="2092109"/>
                  </a:lnTo>
                  <a:lnTo>
                    <a:pt x="66078" y="2081326"/>
                  </a:lnTo>
                  <a:close/>
                </a:path>
                <a:path w="6786880" h="2109470">
                  <a:moveTo>
                    <a:pt x="349859" y="311708"/>
                  </a:moveTo>
                  <a:lnTo>
                    <a:pt x="347637" y="300951"/>
                  </a:lnTo>
                  <a:lnTo>
                    <a:pt x="341655" y="292188"/>
                  </a:lnTo>
                  <a:lnTo>
                    <a:pt x="332828" y="286308"/>
                  </a:lnTo>
                  <a:lnTo>
                    <a:pt x="322059" y="284187"/>
                  </a:lnTo>
                  <a:lnTo>
                    <a:pt x="311302" y="286423"/>
                  </a:lnTo>
                  <a:lnTo>
                    <a:pt x="302539" y="292392"/>
                  </a:lnTo>
                  <a:lnTo>
                    <a:pt x="296646" y="301218"/>
                  </a:lnTo>
                  <a:lnTo>
                    <a:pt x="294538" y="312000"/>
                  </a:lnTo>
                  <a:lnTo>
                    <a:pt x="296773" y="322757"/>
                  </a:lnTo>
                  <a:lnTo>
                    <a:pt x="302742" y="331520"/>
                  </a:lnTo>
                  <a:lnTo>
                    <a:pt x="311569" y="337400"/>
                  </a:lnTo>
                  <a:lnTo>
                    <a:pt x="322351" y="339521"/>
                  </a:lnTo>
                  <a:lnTo>
                    <a:pt x="333108" y="337286"/>
                  </a:lnTo>
                  <a:lnTo>
                    <a:pt x="341871" y="331304"/>
                  </a:lnTo>
                  <a:lnTo>
                    <a:pt x="347751" y="322478"/>
                  </a:lnTo>
                  <a:lnTo>
                    <a:pt x="349859" y="311708"/>
                  </a:lnTo>
                  <a:close/>
                </a:path>
                <a:path w="6786880" h="2109470">
                  <a:moveTo>
                    <a:pt x="351447" y="613498"/>
                  </a:moveTo>
                  <a:lnTo>
                    <a:pt x="349211" y="602742"/>
                  </a:lnTo>
                  <a:lnTo>
                    <a:pt x="343242" y="593979"/>
                  </a:lnTo>
                  <a:lnTo>
                    <a:pt x="334416" y="588098"/>
                  </a:lnTo>
                  <a:lnTo>
                    <a:pt x="323634" y="585978"/>
                  </a:lnTo>
                  <a:lnTo>
                    <a:pt x="312877" y="588213"/>
                  </a:lnTo>
                  <a:lnTo>
                    <a:pt x="304114" y="594194"/>
                  </a:lnTo>
                  <a:lnTo>
                    <a:pt x="298234" y="603008"/>
                  </a:lnTo>
                  <a:lnTo>
                    <a:pt x="296113" y="613791"/>
                  </a:lnTo>
                  <a:lnTo>
                    <a:pt x="298348" y="624547"/>
                  </a:lnTo>
                  <a:lnTo>
                    <a:pt x="304330" y="633310"/>
                  </a:lnTo>
                  <a:lnTo>
                    <a:pt x="313143" y="639191"/>
                  </a:lnTo>
                  <a:lnTo>
                    <a:pt x="323926" y="641311"/>
                  </a:lnTo>
                  <a:lnTo>
                    <a:pt x="334683" y="639076"/>
                  </a:lnTo>
                  <a:lnTo>
                    <a:pt x="343446" y="633107"/>
                  </a:lnTo>
                  <a:lnTo>
                    <a:pt x="349326" y="624281"/>
                  </a:lnTo>
                  <a:lnTo>
                    <a:pt x="351447" y="613498"/>
                  </a:lnTo>
                  <a:close/>
                </a:path>
                <a:path w="6786880" h="2109470">
                  <a:moveTo>
                    <a:pt x="352983" y="906487"/>
                  </a:moveTo>
                  <a:lnTo>
                    <a:pt x="350748" y="895731"/>
                  </a:lnTo>
                  <a:lnTo>
                    <a:pt x="344779" y="886968"/>
                  </a:lnTo>
                  <a:lnTo>
                    <a:pt x="335953" y="881087"/>
                  </a:lnTo>
                  <a:lnTo>
                    <a:pt x="325170" y="878967"/>
                  </a:lnTo>
                  <a:lnTo>
                    <a:pt x="314413" y="881202"/>
                  </a:lnTo>
                  <a:lnTo>
                    <a:pt x="305650" y="887183"/>
                  </a:lnTo>
                  <a:lnTo>
                    <a:pt x="299770" y="896010"/>
                  </a:lnTo>
                  <a:lnTo>
                    <a:pt x="297649" y="906780"/>
                  </a:lnTo>
                  <a:lnTo>
                    <a:pt x="299885" y="917536"/>
                  </a:lnTo>
                  <a:lnTo>
                    <a:pt x="305866" y="926299"/>
                  </a:lnTo>
                  <a:lnTo>
                    <a:pt x="314680" y="932180"/>
                  </a:lnTo>
                  <a:lnTo>
                    <a:pt x="325462" y="934300"/>
                  </a:lnTo>
                  <a:lnTo>
                    <a:pt x="336219" y="932065"/>
                  </a:lnTo>
                  <a:lnTo>
                    <a:pt x="344982" y="926096"/>
                  </a:lnTo>
                  <a:lnTo>
                    <a:pt x="350862" y="917270"/>
                  </a:lnTo>
                  <a:lnTo>
                    <a:pt x="352983" y="906487"/>
                  </a:lnTo>
                  <a:close/>
                </a:path>
                <a:path w="6786880" h="2109470">
                  <a:moveTo>
                    <a:pt x="354418" y="1180617"/>
                  </a:moveTo>
                  <a:lnTo>
                    <a:pt x="352196" y="1169860"/>
                  </a:lnTo>
                  <a:lnTo>
                    <a:pt x="346214" y="1161097"/>
                  </a:lnTo>
                  <a:lnTo>
                    <a:pt x="337388" y="1155217"/>
                  </a:lnTo>
                  <a:lnTo>
                    <a:pt x="326605" y="1153096"/>
                  </a:lnTo>
                  <a:lnTo>
                    <a:pt x="315849" y="1155331"/>
                  </a:lnTo>
                  <a:lnTo>
                    <a:pt x="307098" y="1161313"/>
                  </a:lnTo>
                  <a:lnTo>
                    <a:pt x="301205" y="1170139"/>
                  </a:lnTo>
                  <a:lnTo>
                    <a:pt x="299097" y="1180909"/>
                  </a:lnTo>
                  <a:lnTo>
                    <a:pt x="301320" y="1191666"/>
                  </a:lnTo>
                  <a:lnTo>
                    <a:pt x="307301" y="1200429"/>
                  </a:lnTo>
                  <a:lnTo>
                    <a:pt x="316128" y="1206309"/>
                  </a:lnTo>
                  <a:lnTo>
                    <a:pt x="326898" y="1208430"/>
                  </a:lnTo>
                  <a:lnTo>
                    <a:pt x="337654" y="1206195"/>
                  </a:lnTo>
                  <a:lnTo>
                    <a:pt x="346417" y="1200226"/>
                  </a:lnTo>
                  <a:lnTo>
                    <a:pt x="352298" y="1191399"/>
                  </a:lnTo>
                  <a:lnTo>
                    <a:pt x="354418" y="1180617"/>
                  </a:lnTo>
                  <a:close/>
                </a:path>
                <a:path w="6786880" h="2109470">
                  <a:moveTo>
                    <a:pt x="355955" y="1473606"/>
                  </a:moveTo>
                  <a:lnTo>
                    <a:pt x="353720" y="1462849"/>
                  </a:lnTo>
                  <a:lnTo>
                    <a:pt x="347751" y="1454086"/>
                  </a:lnTo>
                  <a:lnTo>
                    <a:pt x="338924" y="1448206"/>
                  </a:lnTo>
                  <a:lnTo>
                    <a:pt x="328142" y="1446098"/>
                  </a:lnTo>
                  <a:lnTo>
                    <a:pt x="317385" y="1448320"/>
                  </a:lnTo>
                  <a:lnTo>
                    <a:pt x="308622" y="1454302"/>
                  </a:lnTo>
                  <a:lnTo>
                    <a:pt x="302742" y="1463128"/>
                  </a:lnTo>
                  <a:lnTo>
                    <a:pt x="300634" y="1473898"/>
                  </a:lnTo>
                  <a:lnTo>
                    <a:pt x="302856" y="1484655"/>
                  </a:lnTo>
                  <a:lnTo>
                    <a:pt x="308838" y="1493418"/>
                  </a:lnTo>
                  <a:lnTo>
                    <a:pt x="317665" y="1499311"/>
                  </a:lnTo>
                  <a:lnTo>
                    <a:pt x="328447" y="1501419"/>
                  </a:lnTo>
                  <a:lnTo>
                    <a:pt x="339191" y="1499184"/>
                  </a:lnTo>
                  <a:lnTo>
                    <a:pt x="347954" y="1493215"/>
                  </a:lnTo>
                  <a:lnTo>
                    <a:pt x="353847" y="1484388"/>
                  </a:lnTo>
                  <a:lnTo>
                    <a:pt x="355955" y="1473606"/>
                  </a:lnTo>
                  <a:close/>
                </a:path>
                <a:path w="6786880" h="2109470">
                  <a:moveTo>
                    <a:pt x="357543" y="1786801"/>
                  </a:moveTo>
                  <a:lnTo>
                    <a:pt x="355307" y="1776044"/>
                  </a:lnTo>
                  <a:lnTo>
                    <a:pt x="349338" y="1767281"/>
                  </a:lnTo>
                  <a:lnTo>
                    <a:pt x="340512" y="1761401"/>
                  </a:lnTo>
                  <a:lnTo>
                    <a:pt x="329730" y="1759280"/>
                  </a:lnTo>
                  <a:lnTo>
                    <a:pt x="318973" y="1761515"/>
                  </a:lnTo>
                  <a:lnTo>
                    <a:pt x="310210" y="1767497"/>
                  </a:lnTo>
                  <a:lnTo>
                    <a:pt x="304330" y="1776310"/>
                  </a:lnTo>
                  <a:lnTo>
                    <a:pt x="302209" y="1787093"/>
                  </a:lnTo>
                  <a:lnTo>
                    <a:pt x="304444" y="1797850"/>
                  </a:lnTo>
                  <a:lnTo>
                    <a:pt x="310426" y="1806613"/>
                  </a:lnTo>
                  <a:lnTo>
                    <a:pt x="319239" y="1812493"/>
                  </a:lnTo>
                  <a:lnTo>
                    <a:pt x="330022" y="1814614"/>
                  </a:lnTo>
                  <a:lnTo>
                    <a:pt x="340779" y="1812378"/>
                  </a:lnTo>
                  <a:lnTo>
                    <a:pt x="349542" y="1806409"/>
                  </a:lnTo>
                  <a:lnTo>
                    <a:pt x="355422" y="1797583"/>
                  </a:lnTo>
                  <a:lnTo>
                    <a:pt x="357543" y="1786801"/>
                  </a:lnTo>
                  <a:close/>
                </a:path>
                <a:path w="6786880" h="2109470">
                  <a:moveTo>
                    <a:pt x="359079" y="2079790"/>
                  </a:moveTo>
                  <a:lnTo>
                    <a:pt x="356844" y="2069033"/>
                  </a:lnTo>
                  <a:lnTo>
                    <a:pt x="350862" y="2060270"/>
                  </a:lnTo>
                  <a:lnTo>
                    <a:pt x="342049" y="2054390"/>
                  </a:lnTo>
                  <a:lnTo>
                    <a:pt x="331266" y="2052269"/>
                  </a:lnTo>
                  <a:lnTo>
                    <a:pt x="320509" y="2054504"/>
                  </a:lnTo>
                  <a:lnTo>
                    <a:pt x="311746" y="2060486"/>
                  </a:lnTo>
                  <a:lnTo>
                    <a:pt x="305866" y="2069312"/>
                  </a:lnTo>
                  <a:lnTo>
                    <a:pt x="303745" y="2080082"/>
                  </a:lnTo>
                  <a:lnTo>
                    <a:pt x="305981" y="2090839"/>
                  </a:lnTo>
                  <a:lnTo>
                    <a:pt x="311962" y="2099602"/>
                  </a:lnTo>
                  <a:lnTo>
                    <a:pt x="320776" y="2105482"/>
                  </a:lnTo>
                  <a:lnTo>
                    <a:pt x="331558" y="2107603"/>
                  </a:lnTo>
                  <a:lnTo>
                    <a:pt x="342315" y="2105367"/>
                  </a:lnTo>
                  <a:lnTo>
                    <a:pt x="351078" y="2099398"/>
                  </a:lnTo>
                  <a:lnTo>
                    <a:pt x="356958" y="2090572"/>
                  </a:lnTo>
                  <a:lnTo>
                    <a:pt x="359079" y="2079790"/>
                  </a:lnTo>
                  <a:close/>
                </a:path>
                <a:path w="6786880" h="2109470">
                  <a:moveTo>
                    <a:pt x="647407" y="1180617"/>
                  </a:moveTo>
                  <a:lnTo>
                    <a:pt x="645185" y="1169860"/>
                  </a:lnTo>
                  <a:lnTo>
                    <a:pt x="639203" y="1161097"/>
                  </a:lnTo>
                  <a:lnTo>
                    <a:pt x="630377" y="1155217"/>
                  </a:lnTo>
                  <a:lnTo>
                    <a:pt x="619607" y="1153096"/>
                  </a:lnTo>
                  <a:lnTo>
                    <a:pt x="608850" y="1155331"/>
                  </a:lnTo>
                  <a:lnTo>
                    <a:pt x="600087" y="1161313"/>
                  </a:lnTo>
                  <a:lnTo>
                    <a:pt x="594194" y="1170139"/>
                  </a:lnTo>
                  <a:lnTo>
                    <a:pt x="592086" y="1180909"/>
                  </a:lnTo>
                  <a:lnTo>
                    <a:pt x="594321" y="1191666"/>
                  </a:lnTo>
                  <a:lnTo>
                    <a:pt x="600290" y="1200429"/>
                  </a:lnTo>
                  <a:lnTo>
                    <a:pt x="609117" y="1206309"/>
                  </a:lnTo>
                  <a:lnTo>
                    <a:pt x="619899" y="1208430"/>
                  </a:lnTo>
                  <a:lnTo>
                    <a:pt x="630656" y="1206195"/>
                  </a:lnTo>
                  <a:lnTo>
                    <a:pt x="639419" y="1200226"/>
                  </a:lnTo>
                  <a:lnTo>
                    <a:pt x="645299" y="1191399"/>
                  </a:lnTo>
                  <a:lnTo>
                    <a:pt x="647407" y="1180617"/>
                  </a:lnTo>
                  <a:close/>
                </a:path>
                <a:path w="6786880" h="2109470">
                  <a:moveTo>
                    <a:pt x="648944" y="1473606"/>
                  </a:moveTo>
                  <a:lnTo>
                    <a:pt x="646722" y="1462849"/>
                  </a:lnTo>
                  <a:lnTo>
                    <a:pt x="640740" y="1454086"/>
                  </a:lnTo>
                  <a:lnTo>
                    <a:pt x="631913" y="1448206"/>
                  </a:lnTo>
                  <a:lnTo>
                    <a:pt x="621144" y="1446098"/>
                  </a:lnTo>
                  <a:lnTo>
                    <a:pt x="610387" y="1448320"/>
                  </a:lnTo>
                  <a:lnTo>
                    <a:pt x="601624" y="1454302"/>
                  </a:lnTo>
                  <a:lnTo>
                    <a:pt x="595731" y="1463128"/>
                  </a:lnTo>
                  <a:lnTo>
                    <a:pt x="593623" y="1473898"/>
                  </a:lnTo>
                  <a:lnTo>
                    <a:pt x="595858" y="1484655"/>
                  </a:lnTo>
                  <a:lnTo>
                    <a:pt x="601827" y="1493418"/>
                  </a:lnTo>
                  <a:lnTo>
                    <a:pt x="610654" y="1499311"/>
                  </a:lnTo>
                  <a:lnTo>
                    <a:pt x="621436" y="1501419"/>
                  </a:lnTo>
                  <a:lnTo>
                    <a:pt x="632193" y="1499184"/>
                  </a:lnTo>
                  <a:lnTo>
                    <a:pt x="640956" y="1493215"/>
                  </a:lnTo>
                  <a:lnTo>
                    <a:pt x="646836" y="1484388"/>
                  </a:lnTo>
                  <a:lnTo>
                    <a:pt x="648944" y="1473606"/>
                  </a:lnTo>
                  <a:close/>
                </a:path>
                <a:path w="6786880" h="2109470">
                  <a:moveTo>
                    <a:pt x="650532" y="1785264"/>
                  </a:moveTo>
                  <a:lnTo>
                    <a:pt x="648296" y="1774507"/>
                  </a:lnTo>
                  <a:lnTo>
                    <a:pt x="642327" y="1765744"/>
                  </a:lnTo>
                  <a:lnTo>
                    <a:pt x="633501" y="1759864"/>
                  </a:lnTo>
                  <a:lnTo>
                    <a:pt x="622719" y="1757743"/>
                  </a:lnTo>
                  <a:lnTo>
                    <a:pt x="611962" y="1759978"/>
                  </a:lnTo>
                  <a:lnTo>
                    <a:pt x="603199" y="1765947"/>
                  </a:lnTo>
                  <a:lnTo>
                    <a:pt x="597319" y="1774774"/>
                  </a:lnTo>
                  <a:lnTo>
                    <a:pt x="595198" y="1785556"/>
                  </a:lnTo>
                  <a:lnTo>
                    <a:pt x="597433" y="1796313"/>
                  </a:lnTo>
                  <a:lnTo>
                    <a:pt x="603415" y="1805076"/>
                  </a:lnTo>
                  <a:lnTo>
                    <a:pt x="612228" y="1810956"/>
                  </a:lnTo>
                  <a:lnTo>
                    <a:pt x="623011" y="1813077"/>
                  </a:lnTo>
                  <a:lnTo>
                    <a:pt x="633768" y="1810842"/>
                  </a:lnTo>
                  <a:lnTo>
                    <a:pt x="642531" y="1804873"/>
                  </a:lnTo>
                  <a:lnTo>
                    <a:pt x="648411" y="1796046"/>
                  </a:lnTo>
                  <a:lnTo>
                    <a:pt x="650532" y="1785264"/>
                  </a:lnTo>
                  <a:close/>
                </a:path>
                <a:path w="6786880" h="2109470">
                  <a:moveTo>
                    <a:pt x="652068" y="2078253"/>
                  </a:moveTo>
                  <a:lnTo>
                    <a:pt x="649846" y="2067496"/>
                  </a:lnTo>
                  <a:lnTo>
                    <a:pt x="643864" y="2058733"/>
                  </a:lnTo>
                  <a:lnTo>
                    <a:pt x="635038" y="2052853"/>
                  </a:lnTo>
                  <a:lnTo>
                    <a:pt x="624255" y="2050732"/>
                  </a:lnTo>
                  <a:lnTo>
                    <a:pt x="613498" y="2052967"/>
                  </a:lnTo>
                  <a:lnTo>
                    <a:pt x="604735" y="2058949"/>
                  </a:lnTo>
                  <a:lnTo>
                    <a:pt x="598855" y="2067763"/>
                  </a:lnTo>
                  <a:lnTo>
                    <a:pt x="596734" y="2078545"/>
                  </a:lnTo>
                  <a:lnTo>
                    <a:pt x="598970" y="2089302"/>
                  </a:lnTo>
                  <a:lnTo>
                    <a:pt x="604951" y="2098065"/>
                  </a:lnTo>
                  <a:lnTo>
                    <a:pt x="613765" y="2103945"/>
                  </a:lnTo>
                  <a:lnTo>
                    <a:pt x="624547" y="2106066"/>
                  </a:lnTo>
                  <a:lnTo>
                    <a:pt x="635304" y="2103843"/>
                  </a:lnTo>
                  <a:lnTo>
                    <a:pt x="644067" y="2097862"/>
                  </a:lnTo>
                  <a:lnTo>
                    <a:pt x="649947" y="2089035"/>
                  </a:lnTo>
                  <a:lnTo>
                    <a:pt x="652068" y="2078253"/>
                  </a:lnTo>
                  <a:close/>
                </a:path>
                <a:path w="6786880" h="2109470">
                  <a:moveTo>
                    <a:pt x="940396" y="1180617"/>
                  </a:moveTo>
                  <a:lnTo>
                    <a:pt x="938174" y="1169860"/>
                  </a:lnTo>
                  <a:lnTo>
                    <a:pt x="932192" y="1161097"/>
                  </a:lnTo>
                  <a:lnTo>
                    <a:pt x="923366" y="1155217"/>
                  </a:lnTo>
                  <a:lnTo>
                    <a:pt x="912596" y="1153096"/>
                  </a:lnTo>
                  <a:lnTo>
                    <a:pt x="901839" y="1155331"/>
                  </a:lnTo>
                  <a:lnTo>
                    <a:pt x="893076" y="1161313"/>
                  </a:lnTo>
                  <a:lnTo>
                    <a:pt x="887196" y="1170139"/>
                  </a:lnTo>
                  <a:lnTo>
                    <a:pt x="885075" y="1180909"/>
                  </a:lnTo>
                  <a:lnTo>
                    <a:pt x="887310" y="1191666"/>
                  </a:lnTo>
                  <a:lnTo>
                    <a:pt x="893279" y="1200429"/>
                  </a:lnTo>
                  <a:lnTo>
                    <a:pt x="902106" y="1206309"/>
                  </a:lnTo>
                  <a:lnTo>
                    <a:pt x="912888" y="1208430"/>
                  </a:lnTo>
                  <a:lnTo>
                    <a:pt x="923645" y="1206195"/>
                  </a:lnTo>
                  <a:lnTo>
                    <a:pt x="932408" y="1200226"/>
                  </a:lnTo>
                  <a:lnTo>
                    <a:pt x="938288" y="1191399"/>
                  </a:lnTo>
                  <a:lnTo>
                    <a:pt x="940396" y="1180617"/>
                  </a:lnTo>
                  <a:close/>
                </a:path>
                <a:path w="6786880" h="2109470">
                  <a:moveTo>
                    <a:pt x="941933" y="1473606"/>
                  </a:moveTo>
                  <a:lnTo>
                    <a:pt x="939711" y="1462849"/>
                  </a:lnTo>
                  <a:lnTo>
                    <a:pt x="933729" y="1454086"/>
                  </a:lnTo>
                  <a:lnTo>
                    <a:pt x="924902" y="1448206"/>
                  </a:lnTo>
                  <a:lnTo>
                    <a:pt x="914133" y="1446098"/>
                  </a:lnTo>
                  <a:lnTo>
                    <a:pt x="903376" y="1448320"/>
                  </a:lnTo>
                  <a:lnTo>
                    <a:pt x="894613" y="1454302"/>
                  </a:lnTo>
                  <a:lnTo>
                    <a:pt x="888720" y="1463128"/>
                  </a:lnTo>
                  <a:lnTo>
                    <a:pt x="886612" y="1473898"/>
                  </a:lnTo>
                  <a:lnTo>
                    <a:pt x="888847" y="1484655"/>
                  </a:lnTo>
                  <a:lnTo>
                    <a:pt x="894816" y="1493418"/>
                  </a:lnTo>
                  <a:lnTo>
                    <a:pt x="903643" y="1499311"/>
                  </a:lnTo>
                  <a:lnTo>
                    <a:pt x="914425" y="1501419"/>
                  </a:lnTo>
                  <a:lnTo>
                    <a:pt x="925182" y="1499184"/>
                  </a:lnTo>
                  <a:lnTo>
                    <a:pt x="933945" y="1493215"/>
                  </a:lnTo>
                  <a:lnTo>
                    <a:pt x="939825" y="1484388"/>
                  </a:lnTo>
                  <a:lnTo>
                    <a:pt x="941933" y="1473606"/>
                  </a:lnTo>
                  <a:close/>
                </a:path>
                <a:path w="6786880" h="2109470">
                  <a:moveTo>
                    <a:pt x="943521" y="1783727"/>
                  </a:moveTo>
                  <a:lnTo>
                    <a:pt x="941298" y="1772970"/>
                  </a:lnTo>
                  <a:lnTo>
                    <a:pt x="935316" y="1764207"/>
                  </a:lnTo>
                  <a:lnTo>
                    <a:pt x="926490" y="1758327"/>
                  </a:lnTo>
                  <a:lnTo>
                    <a:pt x="915708" y="1756206"/>
                  </a:lnTo>
                  <a:lnTo>
                    <a:pt x="904951" y="1758442"/>
                  </a:lnTo>
                  <a:lnTo>
                    <a:pt x="896188" y="1764423"/>
                  </a:lnTo>
                  <a:lnTo>
                    <a:pt x="890308" y="1773237"/>
                  </a:lnTo>
                  <a:lnTo>
                    <a:pt x="888199" y="1784019"/>
                  </a:lnTo>
                  <a:lnTo>
                    <a:pt x="890422" y="1794776"/>
                  </a:lnTo>
                  <a:lnTo>
                    <a:pt x="896404" y="1803539"/>
                  </a:lnTo>
                  <a:lnTo>
                    <a:pt x="905230" y="1809419"/>
                  </a:lnTo>
                  <a:lnTo>
                    <a:pt x="916000" y="1811540"/>
                  </a:lnTo>
                  <a:lnTo>
                    <a:pt x="926757" y="1809305"/>
                  </a:lnTo>
                  <a:lnTo>
                    <a:pt x="935520" y="1803336"/>
                  </a:lnTo>
                  <a:lnTo>
                    <a:pt x="941400" y="1794510"/>
                  </a:lnTo>
                  <a:lnTo>
                    <a:pt x="943521" y="1783727"/>
                  </a:lnTo>
                  <a:close/>
                </a:path>
                <a:path w="6786880" h="2109470">
                  <a:moveTo>
                    <a:pt x="945057" y="2076716"/>
                  </a:moveTo>
                  <a:lnTo>
                    <a:pt x="942835" y="2065959"/>
                  </a:lnTo>
                  <a:lnTo>
                    <a:pt x="936853" y="2057196"/>
                  </a:lnTo>
                  <a:lnTo>
                    <a:pt x="928027" y="2051316"/>
                  </a:lnTo>
                  <a:lnTo>
                    <a:pt x="917244" y="2049195"/>
                  </a:lnTo>
                  <a:lnTo>
                    <a:pt x="906487" y="2051431"/>
                  </a:lnTo>
                  <a:lnTo>
                    <a:pt x="897737" y="2057412"/>
                  </a:lnTo>
                  <a:lnTo>
                    <a:pt x="891844" y="2066239"/>
                  </a:lnTo>
                  <a:lnTo>
                    <a:pt x="889723" y="2077008"/>
                  </a:lnTo>
                  <a:lnTo>
                    <a:pt x="891959" y="2087765"/>
                  </a:lnTo>
                  <a:lnTo>
                    <a:pt x="897940" y="2096528"/>
                  </a:lnTo>
                  <a:lnTo>
                    <a:pt x="906767" y="2102408"/>
                  </a:lnTo>
                  <a:lnTo>
                    <a:pt x="917536" y="2104529"/>
                  </a:lnTo>
                  <a:lnTo>
                    <a:pt x="928293" y="2102294"/>
                  </a:lnTo>
                  <a:lnTo>
                    <a:pt x="937056" y="2096325"/>
                  </a:lnTo>
                  <a:lnTo>
                    <a:pt x="942936" y="2087499"/>
                  </a:lnTo>
                  <a:lnTo>
                    <a:pt x="945057" y="2076716"/>
                  </a:lnTo>
                  <a:close/>
                </a:path>
                <a:path w="6786880" h="2109470">
                  <a:moveTo>
                    <a:pt x="1233398" y="1180617"/>
                  </a:moveTo>
                  <a:lnTo>
                    <a:pt x="1231163" y="1169860"/>
                  </a:lnTo>
                  <a:lnTo>
                    <a:pt x="1225194" y="1161097"/>
                  </a:lnTo>
                  <a:lnTo>
                    <a:pt x="1216367" y="1155217"/>
                  </a:lnTo>
                  <a:lnTo>
                    <a:pt x="1205585" y="1153096"/>
                  </a:lnTo>
                  <a:lnTo>
                    <a:pt x="1194828" y="1155331"/>
                  </a:lnTo>
                  <a:lnTo>
                    <a:pt x="1186065" y="1161313"/>
                  </a:lnTo>
                  <a:lnTo>
                    <a:pt x="1180185" y="1170139"/>
                  </a:lnTo>
                  <a:lnTo>
                    <a:pt x="1178064" y="1180909"/>
                  </a:lnTo>
                  <a:lnTo>
                    <a:pt x="1180299" y="1191666"/>
                  </a:lnTo>
                  <a:lnTo>
                    <a:pt x="1186268" y="1200429"/>
                  </a:lnTo>
                  <a:lnTo>
                    <a:pt x="1195095" y="1206309"/>
                  </a:lnTo>
                  <a:lnTo>
                    <a:pt x="1205877" y="1208430"/>
                  </a:lnTo>
                  <a:lnTo>
                    <a:pt x="1216634" y="1206195"/>
                  </a:lnTo>
                  <a:lnTo>
                    <a:pt x="1225397" y="1200226"/>
                  </a:lnTo>
                  <a:lnTo>
                    <a:pt x="1231277" y="1191399"/>
                  </a:lnTo>
                  <a:lnTo>
                    <a:pt x="1233398" y="1180617"/>
                  </a:lnTo>
                  <a:close/>
                </a:path>
                <a:path w="6786880" h="2109470">
                  <a:moveTo>
                    <a:pt x="1234935" y="1473606"/>
                  </a:moveTo>
                  <a:lnTo>
                    <a:pt x="1232700" y="1462849"/>
                  </a:lnTo>
                  <a:lnTo>
                    <a:pt x="1226731" y="1454086"/>
                  </a:lnTo>
                  <a:lnTo>
                    <a:pt x="1217904" y="1448206"/>
                  </a:lnTo>
                  <a:lnTo>
                    <a:pt x="1207122" y="1446098"/>
                  </a:lnTo>
                  <a:lnTo>
                    <a:pt x="1196365" y="1448320"/>
                  </a:lnTo>
                  <a:lnTo>
                    <a:pt x="1187602" y="1454302"/>
                  </a:lnTo>
                  <a:lnTo>
                    <a:pt x="1181722" y="1463128"/>
                  </a:lnTo>
                  <a:lnTo>
                    <a:pt x="1179601" y="1473898"/>
                  </a:lnTo>
                  <a:lnTo>
                    <a:pt x="1181836" y="1484655"/>
                  </a:lnTo>
                  <a:lnTo>
                    <a:pt x="1187805" y="1493418"/>
                  </a:lnTo>
                  <a:lnTo>
                    <a:pt x="1196632" y="1499311"/>
                  </a:lnTo>
                  <a:lnTo>
                    <a:pt x="1207414" y="1501419"/>
                  </a:lnTo>
                  <a:lnTo>
                    <a:pt x="1218171" y="1499184"/>
                  </a:lnTo>
                  <a:lnTo>
                    <a:pt x="1226934" y="1493215"/>
                  </a:lnTo>
                  <a:lnTo>
                    <a:pt x="1232814" y="1484388"/>
                  </a:lnTo>
                  <a:lnTo>
                    <a:pt x="1234935" y="1473606"/>
                  </a:lnTo>
                  <a:close/>
                </a:path>
                <a:path w="6786880" h="2109470">
                  <a:moveTo>
                    <a:pt x="1236510" y="1782191"/>
                  </a:moveTo>
                  <a:lnTo>
                    <a:pt x="1234287" y="1771434"/>
                  </a:lnTo>
                  <a:lnTo>
                    <a:pt x="1228305" y="1762671"/>
                  </a:lnTo>
                  <a:lnTo>
                    <a:pt x="1219479" y="1756791"/>
                  </a:lnTo>
                  <a:lnTo>
                    <a:pt x="1208709" y="1754670"/>
                  </a:lnTo>
                  <a:lnTo>
                    <a:pt x="1197952" y="1756905"/>
                  </a:lnTo>
                  <a:lnTo>
                    <a:pt x="1189189" y="1762887"/>
                  </a:lnTo>
                  <a:lnTo>
                    <a:pt x="1183297" y="1771700"/>
                  </a:lnTo>
                  <a:lnTo>
                    <a:pt x="1181188" y="1782483"/>
                  </a:lnTo>
                  <a:lnTo>
                    <a:pt x="1183424" y="1793240"/>
                  </a:lnTo>
                  <a:lnTo>
                    <a:pt x="1189393" y="1802003"/>
                  </a:lnTo>
                  <a:lnTo>
                    <a:pt x="1198219" y="1807883"/>
                  </a:lnTo>
                  <a:lnTo>
                    <a:pt x="1209001" y="1810004"/>
                  </a:lnTo>
                  <a:lnTo>
                    <a:pt x="1219758" y="1807768"/>
                  </a:lnTo>
                  <a:lnTo>
                    <a:pt x="1228521" y="1801799"/>
                  </a:lnTo>
                  <a:lnTo>
                    <a:pt x="1234401" y="1792973"/>
                  </a:lnTo>
                  <a:lnTo>
                    <a:pt x="1236510" y="1782191"/>
                  </a:lnTo>
                  <a:close/>
                </a:path>
                <a:path w="6786880" h="2109470">
                  <a:moveTo>
                    <a:pt x="1238046" y="2075180"/>
                  </a:moveTo>
                  <a:lnTo>
                    <a:pt x="1235824" y="2064423"/>
                  </a:lnTo>
                  <a:lnTo>
                    <a:pt x="1229842" y="2055660"/>
                  </a:lnTo>
                  <a:lnTo>
                    <a:pt x="1221016" y="2049780"/>
                  </a:lnTo>
                  <a:lnTo>
                    <a:pt x="1210246" y="2047659"/>
                  </a:lnTo>
                  <a:lnTo>
                    <a:pt x="1199489" y="2049894"/>
                  </a:lnTo>
                  <a:lnTo>
                    <a:pt x="1190726" y="2055876"/>
                  </a:lnTo>
                  <a:lnTo>
                    <a:pt x="1184833" y="2064689"/>
                  </a:lnTo>
                  <a:lnTo>
                    <a:pt x="1182725" y="2075472"/>
                  </a:lnTo>
                  <a:lnTo>
                    <a:pt x="1184960" y="2086229"/>
                  </a:lnTo>
                  <a:lnTo>
                    <a:pt x="1190929" y="2094992"/>
                  </a:lnTo>
                  <a:lnTo>
                    <a:pt x="1199756" y="2100872"/>
                  </a:lnTo>
                  <a:lnTo>
                    <a:pt x="1210538" y="2102993"/>
                  </a:lnTo>
                  <a:lnTo>
                    <a:pt x="1221295" y="2100757"/>
                  </a:lnTo>
                  <a:lnTo>
                    <a:pt x="1230058" y="2094788"/>
                  </a:lnTo>
                  <a:lnTo>
                    <a:pt x="1235938" y="2085962"/>
                  </a:lnTo>
                  <a:lnTo>
                    <a:pt x="1238046" y="2075180"/>
                  </a:lnTo>
                  <a:close/>
                </a:path>
                <a:path w="6786880" h="2109470">
                  <a:moveTo>
                    <a:pt x="1526387" y="1180617"/>
                  </a:moveTo>
                  <a:lnTo>
                    <a:pt x="1524152" y="1169860"/>
                  </a:lnTo>
                  <a:lnTo>
                    <a:pt x="1518183" y="1161097"/>
                  </a:lnTo>
                  <a:lnTo>
                    <a:pt x="1509356" y="1155217"/>
                  </a:lnTo>
                  <a:lnTo>
                    <a:pt x="1498574" y="1153096"/>
                  </a:lnTo>
                  <a:lnTo>
                    <a:pt x="1487817" y="1155331"/>
                  </a:lnTo>
                  <a:lnTo>
                    <a:pt x="1479054" y="1161313"/>
                  </a:lnTo>
                  <a:lnTo>
                    <a:pt x="1473174" y="1170139"/>
                  </a:lnTo>
                  <a:lnTo>
                    <a:pt x="1471053" y="1180909"/>
                  </a:lnTo>
                  <a:lnTo>
                    <a:pt x="1473288" y="1191666"/>
                  </a:lnTo>
                  <a:lnTo>
                    <a:pt x="1479270" y="1200429"/>
                  </a:lnTo>
                  <a:lnTo>
                    <a:pt x="1488097" y="1206309"/>
                  </a:lnTo>
                  <a:lnTo>
                    <a:pt x="1498866" y="1208430"/>
                  </a:lnTo>
                  <a:lnTo>
                    <a:pt x="1509623" y="1206195"/>
                  </a:lnTo>
                  <a:lnTo>
                    <a:pt x="1518386" y="1200226"/>
                  </a:lnTo>
                  <a:lnTo>
                    <a:pt x="1524266" y="1191399"/>
                  </a:lnTo>
                  <a:lnTo>
                    <a:pt x="1526387" y="1180617"/>
                  </a:lnTo>
                  <a:close/>
                </a:path>
                <a:path w="6786880" h="2109470">
                  <a:moveTo>
                    <a:pt x="1527924" y="1473606"/>
                  </a:moveTo>
                  <a:lnTo>
                    <a:pt x="1525689" y="1462849"/>
                  </a:lnTo>
                  <a:lnTo>
                    <a:pt x="1519720" y="1454086"/>
                  </a:lnTo>
                  <a:lnTo>
                    <a:pt x="1510893" y="1448206"/>
                  </a:lnTo>
                  <a:lnTo>
                    <a:pt x="1500111" y="1446098"/>
                  </a:lnTo>
                  <a:lnTo>
                    <a:pt x="1489354" y="1448320"/>
                  </a:lnTo>
                  <a:lnTo>
                    <a:pt x="1480591" y="1454302"/>
                  </a:lnTo>
                  <a:lnTo>
                    <a:pt x="1474711" y="1463128"/>
                  </a:lnTo>
                  <a:lnTo>
                    <a:pt x="1472590" y="1473898"/>
                  </a:lnTo>
                  <a:lnTo>
                    <a:pt x="1474825" y="1484655"/>
                  </a:lnTo>
                  <a:lnTo>
                    <a:pt x="1480807" y="1493418"/>
                  </a:lnTo>
                  <a:lnTo>
                    <a:pt x="1489621" y="1499311"/>
                  </a:lnTo>
                  <a:lnTo>
                    <a:pt x="1500403" y="1501419"/>
                  </a:lnTo>
                  <a:lnTo>
                    <a:pt x="1511160" y="1499184"/>
                  </a:lnTo>
                  <a:lnTo>
                    <a:pt x="1519923" y="1493215"/>
                  </a:lnTo>
                  <a:lnTo>
                    <a:pt x="1525803" y="1484388"/>
                  </a:lnTo>
                  <a:lnTo>
                    <a:pt x="1527924" y="1473606"/>
                  </a:lnTo>
                  <a:close/>
                </a:path>
                <a:path w="6786880" h="2109470">
                  <a:moveTo>
                    <a:pt x="1529499" y="1780654"/>
                  </a:moveTo>
                  <a:lnTo>
                    <a:pt x="1527276" y="1769897"/>
                  </a:lnTo>
                  <a:lnTo>
                    <a:pt x="1521307" y="1761134"/>
                  </a:lnTo>
                  <a:lnTo>
                    <a:pt x="1512468" y="1755254"/>
                  </a:lnTo>
                  <a:lnTo>
                    <a:pt x="1501698" y="1753133"/>
                  </a:lnTo>
                  <a:lnTo>
                    <a:pt x="1490941" y="1755368"/>
                  </a:lnTo>
                  <a:lnTo>
                    <a:pt x="1482178" y="1761350"/>
                  </a:lnTo>
                  <a:lnTo>
                    <a:pt x="1476298" y="1770176"/>
                  </a:lnTo>
                  <a:lnTo>
                    <a:pt x="1474177" y="1780946"/>
                  </a:lnTo>
                  <a:lnTo>
                    <a:pt x="1476413" y="1791703"/>
                  </a:lnTo>
                  <a:lnTo>
                    <a:pt x="1482382" y="1800466"/>
                  </a:lnTo>
                  <a:lnTo>
                    <a:pt x="1491208" y="1806346"/>
                  </a:lnTo>
                  <a:lnTo>
                    <a:pt x="1501990" y="1808467"/>
                  </a:lnTo>
                  <a:lnTo>
                    <a:pt x="1512747" y="1806232"/>
                  </a:lnTo>
                  <a:lnTo>
                    <a:pt x="1521510" y="1800263"/>
                  </a:lnTo>
                  <a:lnTo>
                    <a:pt x="1527390" y="1791436"/>
                  </a:lnTo>
                  <a:lnTo>
                    <a:pt x="1529499" y="1780654"/>
                  </a:lnTo>
                  <a:close/>
                </a:path>
                <a:path w="6786880" h="2109470">
                  <a:moveTo>
                    <a:pt x="1531035" y="2073643"/>
                  </a:moveTo>
                  <a:lnTo>
                    <a:pt x="1528813" y="2062886"/>
                  </a:lnTo>
                  <a:lnTo>
                    <a:pt x="1522831" y="2054123"/>
                  </a:lnTo>
                  <a:lnTo>
                    <a:pt x="1514005" y="2048243"/>
                  </a:lnTo>
                  <a:lnTo>
                    <a:pt x="1503235" y="2046135"/>
                  </a:lnTo>
                  <a:lnTo>
                    <a:pt x="1492478" y="2048357"/>
                  </a:lnTo>
                  <a:lnTo>
                    <a:pt x="1483715" y="2054339"/>
                  </a:lnTo>
                  <a:lnTo>
                    <a:pt x="1477822" y="2063165"/>
                  </a:lnTo>
                  <a:lnTo>
                    <a:pt x="1475714" y="2073935"/>
                  </a:lnTo>
                  <a:lnTo>
                    <a:pt x="1477949" y="2084692"/>
                  </a:lnTo>
                  <a:lnTo>
                    <a:pt x="1483918" y="2093455"/>
                  </a:lnTo>
                  <a:lnTo>
                    <a:pt x="1492745" y="2099335"/>
                  </a:lnTo>
                  <a:lnTo>
                    <a:pt x="1503527" y="2101456"/>
                  </a:lnTo>
                  <a:lnTo>
                    <a:pt x="1514284" y="2099221"/>
                  </a:lnTo>
                  <a:lnTo>
                    <a:pt x="1523047" y="2093252"/>
                  </a:lnTo>
                  <a:lnTo>
                    <a:pt x="1528927" y="2084425"/>
                  </a:lnTo>
                  <a:lnTo>
                    <a:pt x="1531035" y="2073643"/>
                  </a:lnTo>
                  <a:close/>
                </a:path>
                <a:path w="6786880" h="2109470">
                  <a:moveTo>
                    <a:pt x="1819376" y="1180617"/>
                  </a:moveTo>
                  <a:lnTo>
                    <a:pt x="1817154" y="1169860"/>
                  </a:lnTo>
                  <a:lnTo>
                    <a:pt x="1811172" y="1161097"/>
                  </a:lnTo>
                  <a:lnTo>
                    <a:pt x="1802345" y="1155217"/>
                  </a:lnTo>
                  <a:lnTo>
                    <a:pt x="1791563" y="1153096"/>
                  </a:lnTo>
                  <a:lnTo>
                    <a:pt x="1780806" y="1155331"/>
                  </a:lnTo>
                  <a:lnTo>
                    <a:pt x="1772043" y="1161313"/>
                  </a:lnTo>
                  <a:lnTo>
                    <a:pt x="1766163" y="1170139"/>
                  </a:lnTo>
                  <a:lnTo>
                    <a:pt x="1764042" y="1180909"/>
                  </a:lnTo>
                  <a:lnTo>
                    <a:pt x="1766277" y="1191666"/>
                  </a:lnTo>
                  <a:lnTo>
                    <a:pt x="1772259" y="1200429"/>
                  </a:lnTo>
                  <a:lnTo>
                    <a:pt x="1781086" y="1206309"/>
                  </a:lnTo>
                  <a:lnTo>
                    <a:pt x="1791855" y="1208430"/>
                  </a:lnTo>
                  <a:lnTo>
                    <a:pt x="1802612" y="1206195"/>
                  </a:lnTo>
                  <a:lnTo>
                    <a:pt x="1811375" y="1200226"/>
                  </a:lnTo>
                  <a:lnTo>
                    <a:pt x="1817255" y="1191399"/>
                  </a:lnTo>
                  <a:lnTo>
                    <a:pt x="1819376" y="1180617"/>
                  </a:lnTo>
                  <a:close/>
                </a:path>
                <a:path w="6786880" h="2109470">
                  <a:moveTo>
                    <a:pt x="1820913" y="1473606"/>
                  </a:moveTo>
                  <a:lnTo>
                    <a:pt x="1818690" y="1462849"/>
                  </a:lnTo>
                  <a:lnTo>
                    <a:pt x="1812709" y="1454086"/>
                  </a:lnTo>
                  <a:lnTo>
                    <a:pt x="1803882" y="1448206"/>
                  </a:lnTo>
                  <a:lnTo>
                    <a:pt x="1793100" y="1446098"/>
                  </a:lnTo>
                  <a:lnTo>
                    <a:pt x="1782343" y="1448320"/>
                  </a:lnTo>
                  <a:lnTo>
                    <a:pt x="1773580" y="1454302"/>
                  </a:lnTo>
                  <a:lnTo>
                    <a:pt x="1767700" y="1463128"/>
                  </a:lnTo>
                  <a:lnTo>
                    <a:pt x="1765579" y="1473898"/>
                  </a:lnTo>
                  <a:lnTo>
                    <a:pt x="1767814" y="1484655"/>
                  </a:lnTo>
                  <a:lnTo>
                    <a:pt x="1773796" y="1493418"/>
                  </a:lnTo>
                  <a:lnTo>
                    <a:pt x="1782622" y="1499311"/>
                  </a:lnTo>
                  <a:lnTo>
                    <a:pt x="1793392" y="1501419"/>
                  </a:lnTo>
                  <a:lnTo>
                    <a:pt x="1804149" y="1499184"/>
                  </a:lnTo>
                  <a:lnTo>
                    <a:pt x="1812912" y="1493215"/>
                  </a:lnTo>
                  <a:lnTo>
                    <a:pt x="1818792" y="1484388"/>
                  </a:lnTo>
                  <a:lnTo>
                    <a:pt x="1820913" y="1473606"/>
                  </a:lnTo>
                  <a:close/>
                </a:path>
                <a:path w="6786880" h="2109470">
                  <a:moveTo>
                    <a:pt x="1822500" y="1779117"/>
                  </a:moveTo>
                  <a:lnTo>
                    <a:pt x="1820265" y="1768360"/>
                  </a:lnTo>
                  <a:lnTo>
                    <a:pt x="1814296" y="1759597"/>
                  </a:lnTo>
                  <a:lnTo>
                    <a:pt x="1805470" y="1753717"/>
                  </a:lnTo>
                  <a:lnTo>
                    <a:pt x="1794687" y="1751596"/>
                  </a:lnTo>
                  <a:lnTo>
                    <a:pt x="1783930" y="1753831"/>
                  </a:lnTo>
                  <a:lnTo>
                    <a:pt x="1775167" y="1759813"/>
                  </a:lnTo>
                  <a:lnTo>
                    <a:pt x="1769287" y="1768627"/>
                  </a:lnTo>
                  <a:lnTo>
                    <a:pt x="1767166" y="1779409"/>
                  </a:lnTo>
                  <a:lnTo>
                    <a:pt x="1769402" y="1790166"/>
                  </a:lnTo>
                  <a:lnTo>
                    <a:pt x="1775371" y="1798929"/>
                  </a:lnTo>
                  <a:lnTo>
                    <a:pt x="1784197" y="1804809"/>
                  </a:lnTo>
                  <a:lnTo>
                    <a:pt x="1794979" y="1806930"/>
                  </a:lnTo>
                  <a:lnTo>
                    <a:pt x="1805736" y="1804695"/>
                  </a:lnTo>
                  <a:lnTo>
                    <a:pt x="1814499" y="1798713"/>
                  </a:lnTo>
                  <a:lnTo>
                    <a:pt x="1820379" y="1789899"/>
                  </a:lnTo>
                  <a:lnTo>
                    <a:pt x="1822500" y="1779117"/>
                  </a:lnTo>
                  <a:close/>
                </a:path>
                <a:path w="6786880" h="2109470">
                  <a:moveTo>
                    <a:pt x="1824037" y="2072106"/>
                  </a:moveTo>
                  <a:lnTo>
                    <a:pt x="1821802" y="2061349"/>
                  </a:lnTo>
                  <a:lnTo>
                    <a:pt x="1815833" y="2052586"/>
                  </a:lnTo>
                  <a:lnTo>
                    <a:pt x="1807006" y="2046706"/>
                  </a:lnTo>
                  <a:lnTo>
                    <a:pt x="1796224" y="2044585"/>
                  </a:lnTo>
                  <a:lnTo>
                    <a:pt x="1785467" y="2046820"/>
                  </a:lnTo>
                  <a:lnTo>
                    <a:pt x="1776704" y="2052802"/>
                  </a:lnTo>
                  <a:lnTo>
                    <a:pt x="1770824" y="2061616"/>
                  </a:lnTo>
                  <a:lnTo>
                    <a:pt x="1768703" y="2072398"/>
                  </a:lnTo>
                  <a:lnTo>
                    <a:pt x="1770938" y="2083155"/>
                  </a:lnTo>
                  <a:lnTo>
                    <a:pt x="1776907" y="2091918"/>
                  </a:lnTo>
                  <a:lnTo>
                    <a:pt x="1785734" y="2097798"/>
                  </a:lnTo>
                  <a:lnTo>
                    <a:pt x="1796516" y="2099919"/>
                  </a:lnTo>
                  <a:lnTo>
                    <a:pt x="1807273" y="2097697"/>
                  </a:lnTo>
                  <a:lnTo>
                    <a:pt x="1816036" y="2091715"/>
                  </a:lnTo>
                  <a:lnTo>
                    <a:pt x="1821916" y="2082888"/>
                  </a:lnTo>
                  <a:lnTo>
                    <a:pt x="1824037" y="2072106"/>
                  </a:lnTo>
                  <a:close/>
                </a:path>
                <a:path w="6786880" h="2109470">
                  <a:moveTo>
                    <a:pt x="2112365" y="1180617"/>
                  </a:moveTo>
                  <a:lnTo>
                    <a:pt x="2110143" y="1169860"/>
                  </a:lnTo>
                  <a:lnTo>
                    <a:pt x="2104161" y="1161097"/>
                  </a:lnTo>
                  <a:lnTo>
                    <a:pt x="2095334" y="1155217"/>
                  </a:lnTo>
                  <a:lnTo>
                    <a:pt x="2084552" y="1153096"/>
                  </a:lnTo>
                  <a:lnTo>
                    <a:pt x="2073795" y="1155331"/>
                  </a:lnTo>
                  <a:lnTo>
                    <a:pt x="2065032" y="1161313"/>
                  </a:lnTo>
                  <a:lnTo>
                    <a:pt x="2059152" y="1170139"/>
                  </a:lnTo>
                  <a:lnTo>
                    <a:pt x="2057044" y="1180909"/>
                  </a:lnTo>
                  <a:lnTo>
                    <a:pt x="2059266" y="1191666"/>
                  </a:lnTo>
                  <a:lnTo>
                    <a:pt x="2065248" y="1200429"/>
                  </a:lnTo>
                  <a:lnTo>
                    <a:pt x="2074075" y="1206309"/>
                  </a:lnTo>
                  <a:lnTo>
                    <a:pt x="2084844" y="1208430"/>
                  </a:lnTo>
                  <a:lnTo>
                    <a:pt x="2095601" y="1206195"/>
                  </a:lnTo>
                  <a:lnTo>
                    <a:pt x="2104364" y="1200226"/>
                  </a:lnTo>
                  <a:lnTo>
                    <a:pt x="2110257" y="1191399"/>
                  </a:lnTo>
                  <a:lnTo>
                    <a:pt x="2112365" y="1180617"/>
                  </a:lnTo>
                  <a:close/>
                </a:path>
                <a:path w="6786880" h="2109470">
                  <a:moveTo>
                    <a:pt x="2113902" y="1473606"/>
                  </a:moveTo>
                  <a:lnTo>
                    <a:pt x="2111679" y="1462849"/>
                  </a:lnTo>
                  <a:lnTo>
                    <a:pt x="2105698" y="1454086"/>
                  </a:lnTo>
                  <a:lnTo>
                    <a:pt x="2096884" y="1448206"/>
                  </a:lnTo>
                  <a:lnTo>
                    <a:pt x="2086089" y="1446098"/>
                  </a:lnTo>
                  <a:lnTo>
                    <a:pt x="2075332" y="1448320"/>
                  </a:lnTo>
                  <a:lnTo>
                    <a:pt x="2066582" y="1454302"/>
                  </a:lnTo>
                  <a:lnTo>
                    <a:pt x="2060702" y="1463128"/>
                  </a:lnTo>
                  <a:lnTo>
                    <a:pt x="2058581" y="1473898"/>
                  </a:lnTo>
                  <a:lnTo>
                    <a:pt x="2060803" y="1484655"/>
                  </a:lnTo>
                  <a:lnTo>
                    <a:pt x="2066785" y="1493418"/>
                  </a:lnTo>
                  <a:lnTo>
                    <a:pt x="2075611" y="1499311"/>
                  </a:lnTo>
                  <a:lnTo>
                    <a:pt x="2086381" y="1501419"/>
                  </a:lnTo>
                  <a:lnTo>
                    <a:pt x="2097138" y="1499184"/>
                  </a:lnTo>
                  <a:lnTo>
                    <a:pt x="2105901" y="1493215"/>
                  </a:lnTo>
                  <a:lnTo>
                    <a:pt x="2111794" y="1484388"/>
                  </a:lnTo>
                  <a:lnTo>
                    <a:pt x="2113902" y="1473606"/>
                  </a:lnTo>
                  <a:close/>
                </a:path>
                <a:path w="6786880" h="2109470">
                  <a:moveTo>
                    <a:pt x="2115489" y="1777580"/>
                  </a:moveTo>
                  <a:lnTo>
                    <a:pt x="2113254" y="1766824"/>
                  </a:lnTo>
                  <a:lnTo>
                    <a:pt x="2107285" y="1758061"/>
                  </a:lnTo>
                  <a:lnTo>
                    <a:pt x="2098459" y="1752180"/>
                  </a:lnTo>
                  <a:lnTo>
                    <a:pt x="2087676" y="1750060"/>
                  </a:lnTo>
                  <a:lnTo>
                    <a:pt x="2076919" y="1752295"/>
                  </a:lnTo>
                  <a:lnTo>
                    <a:pt x="2068156" y="1758276"/>
                  </a:lnTo>
                  <a:lnTo>
                    <a:pt x="2062276" y="1767103"/>
                  </a:lnTo>
                  <a:lnTo>
                    <a:pt x="2060155" y="1777873"/>
                  </a:lnTo>
                  <a:lnTo>
                    <a:pt x="2062391" y="1788629"/>
                  </a:lnTo>
                  <a:lnTo>
                    <a:pt x="2068372" y="1797392"/>
                  </a:lnTo>
                  <a:lnTo>
                    <a:pt x="2077186" y="1803273"/>
                  </a:lnTo>
                  <a:lnTo>
                    <a:pt x="2087968" y="1805393"/>
                  </a:lnTo>
                  <a:lnTo>
                    <a:pt x="2098725" y="1803158"/>
                  </a:lnTo>
                  <a:lnTo>
                    <a:pt x="2107488" y="1797189"/>
                  </a:lnTo>
                  <a:lnTo>
                    <a:pt x="2113369" y="1788363"/>
                  </a:lnTo>
                  <a:lnTo>
                    <a:pt x="2115489" y="1777580"/>
                  </a:lnTo>
                  <a:close/>
                </a:path>
                <a:path w="6786880" h="2109470">
                  <a:moveTo>
                    <a:pt x="2117026" y="2070569"/>
                  </a:moveTo>
                  <a:lnTo>
                    <a:pt x="2114791" y="2059813"/>
                  </a:lnTo>
                  <a:lnTo>
                    <a:pt x="2108822" y="2051050"/>
                  </a:lnTo>
                  <a:lnTo>
                    <a:pt x="2099995" y="2045169"/>
                  </a:lnTo>
                  <a:lnTo>
                    <a:pt x="2089213" y="2043061"/>
                  </a:lnTo>
                  <a:lnTo>
                    <a:pt x="2078456" y="2045284"/>
                  </a:lnTo>
                  <a:lnTo>
                    <a:pt x="2069693" y="2051265"/>
                  </a:lnTo>
                  <a:lnTo>
                    <a:pt x="2063813" y="2060092"/>
                  </a:lnTo>
                  <a:lnTo>
                    <a:pt x="2061692" y="2070862"/>
                  </a:lnTo>
                  <a:lnTo>
                    <a:pt x="2063927" y="2081618"/>
                  </a:lnTo>
                  <a:lnTo>
                    <a:pt x="2069909" y="2090381"/>
                  </a:lnTo>
                  <a:lnTo>
                    <a:pt x="2078723" y="2096262"/>
                  </a:lnTo>
                  <a:lnTo>
                    <a:pt x="2089505" y="2098382"/>
                  </a:lnTo>
                  <a:lnTo>
                    <a:pt x="2100262" y="2096147"/>
                  </a:lnTo>
                  <a:lnTo>
                    <a:pt x="2109025" y="2090178"/>
                  </a:lnTo>
                  <a:lnTo>
                    <a:pt x="2114905" y="2081352"/>
                  </a:lnTo>
                  <a:lnTo>
                    <a:pt x="2117026" y="2070569"/>
                  </a:lnTo>
                  <a:close/>
                </a:path>
                <a:path w="6786880" h="2109470">
                  <a:moveTo>
                    <a:pt x="2405354" y="1180617"/>
                  </a:moveTo>
                  <a:lnTo>
                    <a:pt x="2403132" y="1169860"/>
                  </a:lnTo>
                  <a:lnTo>
                    <a:pt x="2397150" y="1161097"/>
                  </a:lnTo>
                  <a:lnTo>
                    <a:pt x="2388324" y="1155217"/>
                  </a:lnTo>
                  <a:lnTo>
                    <a:pt x="2377554" y="1153096"/>
                  </a:lnTo>
                  <a:lnTo>
                    <a:pt x="2366797" y="1155331"/>
                  </a:lnTo>
                  <a:lnTo>
                    <a:pt x="2358034" y="1161313"/>
                  </a:lnTo>
                  <a:lnTo>
                    <a:pt x="2352154" y="1170139"/>
                  </a:lnTo>
                  <a:lnTo>
                    <a:pt x="2350033" y="1180909"/>
                  </a:lnTo>
                  <a:lnTo>
                    <a:pt x="2352268" y="1191666"/>
                  </a:lnTo>
                  <a:lnTo>
                    <a:pt x="2358237" y="1200429"/>
                  </a:lnTo>
                  <a:lnTo>
                    <a:pt x="2367064" y="1206309"/>
                  </a:lnTo>
                  <a:lnTo>
                    <a:pt x="2377846" y="1208430"/>
                  </a:lnTo>
                  <a:lnTo>
                    <a:pt x="2388603" y="1206195"/>
                  </a:lnTo>
                  <a:lnTo>
                    <a:pt x="2397366" y="1200226"/>
                  </a:lnTo>
                  <a:lnTo>
                    <a:pt x="2403246" y="1191399"/>
                  </a:lnTo>
                  <a:lnTo>
                    <a:pt x="2405354" y="1180617"/>
                  </a:lnTo>
                  <a:close/>
                </a:path>
                <a:path w="6786880" h="2109470">
                  <a:moveTo>
                    <a:pt x="2406891" y="1473606"/>
                  </a:moveTo>
                  <a:lnTo>
                    <a:pt x="2404668" y="1462849"/>
                  </a:lnTo>
                  <a:lnTo>
                    <a:pt x="2398687" y="1454086"/>
                  </a:lnTo>
                  <a:lnTo>
                    <a:pt x="2389860" y="1448206"/>
                  </a:lnTo>
                  <a:lnTo>
                    <a:pt x="2379091" y="1446098"/>
                  </a:lnTo>
                  <a:lnTo>
                    <a:pt x="2368334" y="1448320"/>
                  </a:lnTo>
                  <a:lnTo>
                    <a:pt x="2359571" y="1454302"/>
                  </a:lnTo>
                  <a:lnTo>
                    <a:pt x="2353691" y="1463128"/>
                  </a:lnTo>
                  <a:lnTo>
                    <a:pt x="2351570" y="1473898"/>
                  </a:lnTo>
                  <a:lnTo>
                    <a:pt x="2353805" y="1484655"/>
                  </a:lnTo>
                  <a:lnTo>
                    <a:pt x="2359774" y="1493418"/>
                  </a:lnTo>
                  <a:lnTo>
                    <a:pt x="2368600" y="1499311"/>
                  </a:lnTo>
                  <a:lnTo>
                    <a:pt x="2379383" y="1501419"/>
                  </a:lnTo>
                  <a:lnTo>
                    <a:pt x="2390140" y="1499184"/>
                  </a:lnTo>
                  <a:lnTo>
                    <a:pt x="2398903" y="1493215"/>
                  </a:lnTo>
                  <a:lnTo>
                    <a:pt x="2404783" y="1484388"/>
                  </a:lnTo>
                  <a:lnTo>
                    <a:pt x="2406891" y="1473606"/>
                  </a:lnTo>
                  <a:close/>
                </a:path>
                <a:path w="6786880" h="2109470">
                  <a:moveTo>
                    <a:pt x="2408478" y="1776044"/>
                  </a:moveTo>
                  <a:lnTo>
                    <a:pt x="2406256" y="1765287"/>
                  </a:lnTo>
                  <a:lnTo>
                    <a:pt x="2400274" y="1756524"/>
                  </a:lnTo>
                  <a:lnTo>
                    <a:pt x="2391448" y="1750644"/>
                  </a:lnTo>
                  <a:lnTo>
                    <a:pt x="2380665" y="1748523"/>
                  </a:lnTo>
                  <a:lnTo>
                    <a:pt x="2369909" y="1750758"/>
                  </a:lnTo>
                  <a:lnTo>
                    <a:pt x="2361146" y="1756740"/>
                  </a:lnTo>
                  <a:lnTo>
                    <a:pt x="2355265" y="1765554"/>
                  </a:lnTo>
                  <a:lnTo>
                    <a:pt x="2353157" y="1776336"/>
                  </a:lnTo>
                  <a:lnTo>
                    <a:pt x="2355380" y="1787093"/>
                  </a:lnTo>
                  <a:lnTo>
                    <a:pt x="2361361" y="1795856"/>
                  </a:lnTo>
                  <a:lnTo>
                    <a:pt x="2370188" y="1801736"/>
                  </a:lnTo>
                  <a:lnTo>
                    <a:pt x="2380958" y="1803857"/>
                  </a:lnTo>
                  <a:lnTo>
                    <a:pt x="2391714" y="1801622"/>
                  </a:lnTo>
                  <a:lnTo>
                    <a:pt x="2400477" y="1795653"/>
                  </a:lnTo>
                  <a:lnTo>
                    <a:pt x="2406358" y="1786826"/>
                  </a:lnTo>
                  <a:lnTo>
                    <a:pt x="2408478" y="1776044"/>
                  </a:lnTo>
                  <a:close/>
                </a:path>
                <a:path w="6786880" h="2109470">
                  <a:moveTo>
                    <a:pt x="2410015" y="2069033"/>
                  </a:moveTo>
                  <a:lnTo>
                    <a:pt x="2407793" y="2058276"/>
                  </a:lnTo>
                  <a:lnTo>
                    <a:pt x="2401811" y="2049513"/>
                  </a:lnTo>
                  <a:lnTo>
                    <a:pt x="2392984" y="2043633"/>
                  </a:lnTo>
                  <a:lnTo>
                    <a:pt x="2382202" y="2041512"/>
                  </a:lnTo>
                  <a:lnTo>
                    <a:pt x="2371445" y="2043747"/>
                  </a:lnTo>
                  <a:lnTo>
                    <a:pt x="2362682" y="2049729"/>
                  </a:lnTo>
                  <a:lnTo>
                    <a:pt x="2356802" y="2058555"/>
                  </a:lnTo>
                  <a:lnTo>
                    <a:pt x="2354681" y="2069325"/>
                  </a:lnTo>
                  <a:lnTo>
                    <a:pt x="2356916" y="2080082"/>
                  </a:lnTo>
                  <a:lnTo>
                    <a:pt x="2362898" y="2088845"/>
                  </a:lnTo>
                  <a:lnTo>
                    <a:pt x="2371725" y="2094725"/>
                  </a:lnTo>
                  <a:lnTo>
                    <a:pt x="2382494" y="2096846"/>
                  </a:lnTo>
                  <a:lnTo>
                    <a:pt x="2393251" y="2094623"/>
                  </a:lnTo>
                  <a:lnTo>
                    <a:pt x="2402014" y="2088642"/>
                  </a:lnTo>
                  <a:lnTo>
                    <a:pt x="2407894" y="2079815"/>
                  </a:lnTo>
                  <a:lnTo>
                    <a:pt x="2410015" y="2069033"/>
                  </a:lnTo>
                  <a:close/>
                </a:path>
                <a:path w="6786880" h="2109470">
                  <a:moveTo>
                    <a:pt x="2698356" y="1180617"/>
                  </a:moveTo>
                  <a:lnTo>
                    <a:pt x="2696121" y="1169860"/>
                  </a:lnTo>
                  <a:lnTo>
                    <a:pt x="2690152" y="1161097"/>
                  </a:lnTo>
                  <a:lnTo>
                    <a:pt x="2681325" y="1155217"/>
                  </a:lnTo>
                  <a:lnTo>
                    <a:pt x="2670543" y="1153096"/>
                  </a:lnTo>
                  <a:lnTo>
                    <a:pt x="2659786" y="1155331"/>
                  </a:lnTo>
                  <a:lnTo>
                    <a:pt x="2651023" y="1161313"/>
                  </a:lnTo>
                  <a:lnTo>
                    <a:pt x="2645143" y="1170139"/>
                  </a:lnTo>
                  <a:lnTo>
                    <a:pt x="2643022" y="1180909"/>
                  </a:lnTo>
                  <a:lnTo>
                    <a:pt x="2645257" y="1191666"/>
                  </a:lnTo>
                  <a:lnTo>
                    <a:pt x="2651226" y="1200429"/>
                  </a:lnTo>
                  <a:lnTo>
                    <a:pt x="2660053" y="1206309"/>
                  </a:lnTo>
                  <a:lnTo>
                    <a:pt x="2670835" y="1208430"/>
                  </a:lnTo>
                  <a:lnTo>
                    <a:pt x="2681592" y="1206195"/>
                  </a:lnTo>
                  <a:lnTo>
                    <a:pt x="2690355" y="1200226"/>
                  </a:lnTo>
                  <a:lnTo>
                    <a:pt x="2696235" y="1191399"/>
                  </a:lnTo>
                  <a:lnTo>
                    <a:pt x="2698356" y="1180617"/>
                  </a:lnTo>
                  <a:close/>
                </a:path>
                <a:path w="6786880" h="2109470">
                  <a:moveTo>
                    <a:pt x="2699893" y="1473606"/>
                  </a:moveTo>
                  <a:lnTo>
                    <a:pt x="2697657" y="1462849"/>
                  </a:lnTo>
                  <a:lnTo>
                    <a:pt x="2691688" y="1454086"/>
                  </a:lnTo>
                  <a:lnTo>
                    <a:pt x="2682862" y="1448206"/>
                  </a:lnTo>
                  <a:lnTo>
                    <a:pt x="2672080" y="1446098"/>
                  </a:lnTo>
                  <a:lnTo>
                    <a:pt x="2661323" y="1448320"/>
                  </a:lnTo>
                  <a:lnTo>
                    <a:pt x="2652560" y="1454302"/>
                  </a:lnTo>
                  <a:lnTo>
                    <a:pt x="2646680" y="1463128"/>
                  </a:lnTo>
                  <a:lnTo>
                    <a:pt x="2644559" y="1473898"/>
                  </a:lnTo>
                  <a:lnTo>
                    <a:pt x="2646794" y="1484655"/>
                  </a:lnTo>
                  <a:lnTo>
                    <a:pt x="2652763" y="1493418"/>
                  </a:lnTo>
                  <a:lnTo>
                    <a:pt x="2661589" y="1499311"/>
                  </a:lnTo>
                  <a:lnTo>
                    <a:pt x="2672372" y="1501419"/>
                  </a:lnTo>
                  <a:lnTo>
                    <a:pt x="2683129" y="1499184"/>
                  </a:lnTo>
                  <a:lnTo>
                    <a:pt x="2691892" y="1493215"/>
                  </a:lnTo>
                  <a:lnTo>
                    <a:pt x="2697772" y="1484388"/>
                  </a:lnTo>
                  <a:lnTo>
                    <a:pt x="2699893" y="1473606"/>
                  </a:lnTo>
                  <a:close/>
                </a:path>
                <a:path w="6786880" h="2109470">
                  <a:moveTo>
                    <a:pt x="2701467" y="1774507"/>
                  </a:moveTo>
                  <a:lnTo>
                    <a:pt x="2699245" y="1763750"/>
                  </a:lnTo>
                  <a:lnTo>
                    <a:pt x="2693263" y="1754987"/>
                  </a:lnTo>
                  <a:lnTo>
                    <a:pt x="2684437" y="1749107"/>
                  </a:lnTo>
                  <a:lnTo>
                    <a:pt x="2673654" y="1746999"/>
                  </a:lnTo>
                  <a:lnTo>
                    <a:pt x="2662898" y="1749221"/>
                  </a:lnTo>
                  <a:lnTo>
                    <a:pt x="2654135" y="1755203"/>
                  </a:lnTo>
                  <a:lnTo>
                    <a:pt x="2648254" y="1764030"/>
                  </a:lnTo>
                  <a:lnTo>
                    <a:pt x="2646146" y="1774799"/>
                  </a:lnTo>
                  <a:lnTo>
                    <a:pt x="2648369" y="1785556"/>
                  </a:lnTo>
                  <a:lnTo>
                    <a:pt x="2654350" y="1794319"/>
                  </a:lnTo>
                  <a:lnTo>
                    <a:pt x="2663177" y="1800199"/>
                  </a:lnTo>
                  <a:lnTo>
                    <a:pt x="2673947" y="1802320"/>
                  </a:lnTo>
                  <a:lnTo>
                    <a:pt x="2684703" y="1800085"/>
                  </a:lnTo>
                  <a:lnTo>
                    <a:pt x="2693466" y="1794116"/>
                  </a:lnTo>
                  <a:lnTo>
                    <a:pt x="2699359" y="1785289"/>
                  </a:lnTo>
                  <a:lnTo>
                    <a:pt x="2701467" y="1774507"/>
                  </a:lnTo>
                  <a:close/>
                </a:path>
                <a:path w="6786880" h="2109470">
                  <a:moveTo>
                    <a:pt x="2703004" y="2067496"/>
                  </a:moveTo>
                  <a:lnTo>
                    <a:pt x="2700782" y="2056739"/>
                  </a:lnTo>
                  <a:lnTo>
                    <a:pt x="2694800" y="2047976"/>
                  </a:lnTo>
                  <a:lnTo>
                    <a:pt x="2685973" y="2042096"/>
                  </a:lnTo>
                  <a:lnTo>
                    <a:pt x="2675191" y="2039988"/>
                  </a:lnTo>
                  <a:lnTo>
                    <a:pt x="2664434" y="2042210"/>
                  </a:lnTo>
                  <a:lnTo>
                    <a:pt x="2655671" y="2048192"/>
                  </a:lnTo>
                  <a:lnTo>
                    <a:pt x="2649791" y="2057019"/>
                  </a:lnTo>
                  <a:lnTo>
                    <a:pt x="2647683" y="2067788"/>
                  </a:lnTo>
                  <a:lnTo>
                    <a:pt x="2649905" y="2078545"/>
                  </a:lnTo>
                  <a:lnTo>
                    <a:pt x="2655887" y="2087308"/>
                  </a:lnTo>
                  <a:lnTo>
                    <a:pt x="2664714" y="2093188"/>
                  </a:lnTo>
                  <a:lnTo>
                    <a:pt x="2675483" y="2095309"/>
                  </a:lnTo>
                  <a:lnTo>
                    <a:pt x="2686240" y="2093074"/>
                  </a:lnTo>
                  <a:lnTo>
                    <a:pt x="2695003" y="2087105"/>
                  </a:lnTo>
                  <a:lnTo>
                    <a:pt x="2700896" y="2078278"/>
                  </a:lnTo>
                  <a:lnTo>
                    <a:pt x="2703004" y="2067496"/>
                  </a:lnTo>
                  <a:close/>
                </a:path>
                <a:path w="6786880" h="2109470">
                  <a:moveTo>
                    <a:pt x="2991345" y="1180617"/>
                  </a:moveTo>
                  <a:lnTo>
                    <a:pt x="2989110" y="1169860"/>
                  </a:lnTo>
                  <a:lnTo>
                    <a:pt x="2983141" y="1161097"/>
                  </a:lnTo>
                  <a:lnTo>
                    <a:pt x="2974314" y="1155217"/>
                  </a:lnTo>
                  <a:lnTo>
                    <a:pt x="2963532" y="1153096"/>
                  </a:lnTo>
                  <a:lnTo>
                    <a:pt x="2952775" y="1155331"/>
                  </a:lnTo>
                  <a:lnTo>
                    <a:pt x="2944012" y="1161313"/>
                  </a:lnTo>
                  <a:lnTo>
                    <a:pt x="2938132" y="1170139"/>
                  </a:lnTo>
                  <a:lnTo>
                    <a:pt x="2936011" y="1180909"/>
                  </a:lnTo>
                  <a:lnTo>
                    <a:pt x="2938246" y="1191666"/>
                  </a:lnTo>
                  <a:lnTo>
                    <a:pt x="2944215" y="1200429"/>
                  </a:lnTo>
                  <a:lnTo>
                    <a:pt x="2953042" y="1206309"/>
                  </a:lnTo>
                  <a:lnTo>
                    <a:pt x="2963824" y="1208430"/>
                  </a:lnTo>
                  <a:lnTo>
                    <a:pt x="2974581" y="1206195"/>
                  </a:lnTo>
                  <a:lnTo>
                    <a:pt x="2983344" y="1200226"/>
                  </a:lnTo>
                  <a:lnTo>
                    <a:pt x="2989224" y="1191399"/>
                  </a:lnTo>
                  <a:lnTo>
                    <a:pt x="2991345" y="1180617"/>
                  </a:lnTo>
                  <a:close/>
                </a:path>
                <a:path w="6786880" h="2109470">
                  <a:moveTo>
                    <a:pt x="2992882" y="1473606"/>
                  </a:moveTo>
                  <a:lnTo>
                    <a:pt x="2990646" y="1462849"/>
                  </a:lnTo>
                  <a:lnTo>
                    <a:pt x="2984677" y="1454086"/>
                  </a:lnTo>
                  <a:lnTo>
                    <a:pt x="2975851" y="1448206"/>
                  </a:lnTo>
                  <a:lnTo>
                    <a:pt x="2965069" y="1446098"/>
                  </a:lnTo>
                  <a:lnTo>
                    <a:pt x="2954312" y="1448320"/>
                  </a:lnTo>
                  <a:lnTo>
                    <a:pt x="2945549" y="1454302"/>
                  </a:lnTo>
                  <a:lnTo>
                    <a:pt x="2939669" y="1463128"/>
                  </a:lnTo>
                  <a:lnTo>
                    <a:pt x="2937548" y="1473898"/>
                  </a:lnTo>
                  <a:lnTo>
                    <a:pt x="2939783" y="1484655"/>
                  </a:lnTo>
                  <a:lnTo>
                    <a:pt x="2945752" y="1493418"/>
                  </a:lnTo>
                  <a:lnTo>
                    <a:pt x="2954578" y="1499311"/>
                  </a:lnTo>
                  <a:lnTo>
                    <a:pt x="2965361" y="1501419"/>
                  </a:lnTo>
                  <a:lnTo>
                    <a:pt x="2976118" y="1499184"/>
                  </a:lnTo>
                  <a:lnTo>
                    <a:pt x="2984881" y="1493215"/>
                  </a:lnTo>
                  <a:lnTo>
                    <a:pt x="2990761" y="1484388"/>
                  </a:lnTo>
                  <a:lnTo>
                    <a:pt x="2992882" y="1473606"/>
                  </a:lnTo>
                  <a:close/>
                </a:path>
                <a:path w="6786880" h="2109470">
                  <a:moveTo>
                    <a:pt x="2994456" y="1772970"/>
                  </a:moveTo>
                  <a:lnTo>
                    <a:pt x="2992234" y="1762213"/>
                  </a:lnTo>
                  <a:lnTo>
                    <a:pt x="2986265" y="1753450"/>
                  </a:lnTo>
                  <a:lnTo>
                    <a:pt x="2977438" y="1747570"/>
                  </a:lnTo>
                  <a:lnTo>
                    <a:pt x="2966643" y="1745449"/>
                  </a:lnTo>
                  <a:lnTo>
                    <a:pt x="2955899" y="1747685"/>
                  </a:lnTo>
                  <a:lnTo>
                    <a:pt x="2947136" y="1753666"/>
                  </a:lnTo>
                  <a:lnTo>
                    <a:pt x="2941256" y="1762480"/>
                  </a:lnTo>
                  <a:lnTo>
                    <a:pt x="2939135" y="1773262"/>
                  </a:lnTo>
                  <a:lnTo>
                    <a:pt x="2941370" y="1784019"/>
                  </a:lnTo>
                  <a:lnTo>
                    <a:pt x="2947339" y="1792782"/>
                  </a:lnTo>
                  <a:lnTo>
                    <a:pt x="2956166" y="1798662"/>
                  </a:lnTo>
                  <a:lnTo>
                    <a:pt x="2966948" y="1800783"/>
                  </a:lnTo>
                  <a:lnTo>
                    <a:pt x="2977705" y="1798548"/>
                  </a:lnTo>
                  <a:lnTo>
                    <a:pt x="2986468" y="1792579"/>
                  </a:lnTo>
                  <a:lnTo>
                    <a:pt x="2992348" y="1783753"/>
                  </a:lnTo>
                  <a:lnTo>
                    <a:pt x="2994456" y="1772970"/>
                  </a:lnTo>
                  <a:close/>
                </a:path>
                <a:path w="6786880" h="2109470">
                  <a:moveTo>
                    <a:pt x="2995993" y="2065959"/>
                  </a:moveTo>
                  <a:lnTo>
                    <a:pt x="2993771" y="2055202"/>
                  </a:lnTo>
                  <a:lnTo>
                    <a:pt x="2987789" y="2046439"/>
                  </a:lnTo>
                  <a:lnTo>
                    <a:pt x="2978962" y="2040559"/>
                  </a:lnTo>
                  <a:lnTo>
                    <a:pt x="2968193" y="2038438"/>
                  </a:lnTo>
                  <a:lnTo>
                    <a:pt x="2957436" y="2040674"/>
                  </a:lnTo>
                  <a:lnTo>
                    <a:pt x="2948673" y="2046655"/>
                  </a:lnTo>
                  <a:lnTo>
                    <a:pt x="2942780" y="2055482"/>
                  </a:lnTo>
                  <a:lnTo>
                    <a:pt x="2940672" y="2066251"/>
                  </a:lnTo>
                  <a:lnTo>
                    <a:pt x="2942907" y="2077008"/>
                  </a:lnTo>
                  <a:lnTo>
                    <a:pt x="2948876" y="2085771"/>
                  </a:lnTo>
                  <a:lnTo>
                    <a:pt x="2957703" y="2091651"/>
                  </a:lnTo>
                  <a:lnTo>
                    <a:pt x="2968485" y="2093772"/>
                  </a:lnTo>
                  <a:lnTo>
                    <a:pt x="2979242" y="2091537"/>
                  </a:lnTo>
                  <a:lnTo>
                    <a:pt x="2988005" y="2085568"/>
                  </a:lnTo>
                  <a:lnTo>
                    <a:pt x="2993885" y="2076742"/>
                  </a:lnTo>
                  <a:lnTo>
                    <a:pt x="2995993" y="2065959"/>
                  </a:lnTo>
                  <a:close/>
                </a:path>
                <a:path w="6786880" h="2109470">
                  <a:moveTo>
                    <a:pt x="3284334" y="1180617"/>
                  </a:moveTo>
                  <a:lnTo>
                    <a:pt x="3282099" y="1169860"/>
                  </a:lnTo>
                  <a:lnTo>
                    <a:pt x="3276130" y="1161097"/>
                  </a:lnTo>
                  <a:lnTo>
                    <a:pt x="3267303" y="1155217"/>
                  </a:lnTo>
                  <a:lnTo>
                    <a:pt x="3256521" y="1153096"/>
                  </a:lnTo>
                  <a:lnTo>
                    <a:pt x="3245764" y="1155331"/>
                  </a:lnTo>
                  <a:lnTo>
                    <a:pt x="3237001" y="1161313"/>
                  </a:lnTo>
                  <a:lnTo>
                    <a:pt x="3231121" y="1170139"/>
                  </a:lnTo>
                  <a:lnTo>
                    <a:pt x="3229000" y="1180909"/>
                  </a:lnTo>
                  <a:lnTo>
                    <a:pt x="3231235" y="1191666"/>
                  </a:lnTo>
                  <a:lnTo>
                    <a:pt x="3237217" y="1200429"/>
                  </a:lnTo>
                  <a:lnTo>
                    <a:pt x="3246043" y="1206309"/>
                  </a:lnTo>
                  <a:lnTo>
                    <a:pt x="3256813" y="1208430"/>
                  </a:lnTo>
                  <a:lnTo>
                    <a:pt x="3267570" y="1206195"/>
                  </a:lnTo>
                  <a:lnTo>
                    <a:pt x="3276333" y="1200226"/>
                  </a:lnTo>
                  <a:lnTo>
                    <a:pt x="3282213" y="1191399"/>
                  </a:lnTo>
                  <a:lnTo>
                    <a:pt x="3284334" y="1180617"/>
                  </a:lnTo>
                  <a:close/>
                </a:path>
                <a:path w="6786880" h="2109470">
                  <a:moveTo>
                    <a:pt x="3285871" y="1473606"/>
                  </a:moveTo>
                  <a:lnTo>
                    <a:pt x="3283635" y="1462849"/>
                  </a:lnTo>
                  <a:lnTo>
                    <a:pt x="3277666" y="1454086"/>
                  </a:lnTo>
                  <a:lnTo>
                    <a:pt x="3268840" y="1448206"/>
                  </a:lnTo>
                  <a:lnTo>
                    <a:pt x="3258058" y="1446098"/>
                  </a:lnTo>
                  <a:lnTo>
                    <a:pt x="3247301" y="1448320"/>
                  </a:lnTo>
                  <a:lnTo>
                    <a:pt x="3238538" y="1454302"/>
                  </a:lnTo>
                  <a:lnTo>
                    <a:pt x="3232658" y="1463128"/>
                  </a:lnTo>
                  <a:lnTo>
                    <a:pt x="3230537" y="1473898"/>
                  </a:lnTo>
                  <a:lnTo>
                    <a:pt x="3232772" y="1484655"/>
                  </a:lnTo>
                  <a:lnTo>
                    <a:pt x="3238754" y="1493418"/>
                  </a:lnTo>
                  <a:lnTo>
                    <a:pt x="3247580" y="1499311"/>
                  </a:lnTo>
                  <a:lnTo>
                    <a:pt x="3258350" y="1501419"/>
                  </a:lnTo>
                  <a:lnTo>
                    <a:pt x="3269107" y="1499184"/>
                  </a:lnTo>
                  <a:lnTo>
                    <a:pt x="3277870" y="1493215"/>
                  </a:lnTo>
                  <a:lnTo>
                    <a:pt x="3283750" y="1484388"/>
                  </a:lnTo>
                  <a:lnTo>
                    <a:pt x="3285871" y="1473606"/>
                  </a:lnTo>
                  <a:close/>
                </a:path>
                <a:path w="6786880" h="2109470">
                  <a:moveTo>
                    <a:pt x="3287458" y="1771434"/>
                  </a:moveTo>
                  <a:lnTo>
                    <a:pt x="3285223" y="1760677"/>
                  </a:lnTo>
                  <a:lnTo>
                    <a:pt x="3279241" y="1751914"/>
                  </a:lnTo>
                  <a:lnTo>
                    <a:pt x="3270427" y="1746034"/>
                  </a:lnTo>
                  <a:lnTo>
                    <a:pt x="3259645" y="1743913"/>
                  </a:lnTo>
                  <a:lnTo>
                    <a:pt x="3248888" y="1746148"/>
                  </a:lnTo>
                  <a:lnTo>
                    <a:pt x="3240125" y="1752117"/>
                  </a:lnTo>
                  <a:lnTo>
                    <a:pt x="3234245" y="1760943"/>
                  </a:lnTo>
                  <a:lnTo>
                    <a:pt x="3232124" y="1771726"/>
                  </a:lnTo>
                  <a:lnTo>
                    <a:pt x="3234359" y="1782483"/>
                  </a:lnTo>
                  <a:lnTo>
                    <a:pt x="3240328" y="1791246"/>
                  </a:lnTo>
                  <a:lnTo>
                    <a:pt x="3249155" y="1797126"/>
                  </a:lnTo>
                  <a:lnTo>
                    <a:pt x="3259937" y="1799247"/>
                  </a:lnTo>
                  <a:lnTo>
                    <a:pt x="3270694" y="1797011"/>
                  </a:lnTo>
                  <a:lnTo>
                    <a:pt x="3279457" y="1791042"/>
                  </a:lnTo>
                  <a:lnTo>
                    <a:pt x="3285337" y="1782216"/>
                  </a:lnTo>
                  <a:lnTo>
                    <a:pt x="3287458" y="1771434"/>
                  </a:lnTo>
                  <a:close/>
                </a:path>
                <a:path w="6786880" h="2109470">
                  <a:moveTo>
                    <a:pt x="3288995" y="2064423"/>
                  </a:moveTo>
                  <a:lnTo>
                    <a:pt x="3286760" y="2053666"/>
                  </a:lnTo>
                  <a:lnTo>
                    <a:pt x="3280791" y="2044915"/>
                  </a:lnTo>
                  <a:lnTo>
                    <a:pt x="3271964" y="2039023"/>
                  </a:lnTo>
                  <a:lnTo>
                    <a:pt x="3261182" y="2036914"/>
                  </a:lnTo>
                  <a:lnTo>
                    <a:pt x="3250425" y="2039150"/>
                  </a:lnTo>
                  <a:lnTo>
                    <a:pt x="3241662" y="2045119"/>
                  </a:lnTo>
                  <a:lnTo>
                    <a:pt x="3235782" y="2053945"/>
                  </a:lnTo>
                  <a:lnTo>
                    <a:pt x="3233661" y="2064727"/>
                  </a:lnTo>
                  <a:lnTo>
                    <a:pt x="3235896" y="2075472"/>
                  </a:lnTo>
                  <a:lnTo>
                    <a:pt x="3241865" y="2084235"/>
                  </a:lnTo>
                  <a:lnTo>
                    <a:pt x="3250692" y="2090115"/>
                  </a:lnTo>
                  <a:lnTo>
                    <a:pt x="3261474" y="2092236"/>
                  </a:lnTo>
                  <a:lnTo>
                    <a:pt x="3272231" y="2090000"/>
                  </a:lnTo>
                  <a:lnTo>
                    <a:pt x="3280994" y="2084031"/>
                  </a:lnTo>
                  <a:lnTo>
                    <a:pt x="3286874" y="2075205"/>
                  </a:lnTo>
                  <a:lnTo>
                    <a:pt x="3288995" y="2064423"/>
                  </a:lnTo>
                  <a:close/>
                </a:path>
                <a:path w="6786880" h="2109470">
                  <a:moveTo>
                    <a:pt x="3561867" y="1180617"/>
                  </a:moveTo>
                  <a:lnTo>
                    <a:pt x="3559632" y="1169860"/>
                  </a:lnTo>
                  <a:lnTo>
                    <a:pt x="3553663" y="1161097"/>
                  </a:lnTo>
                  <a:lnTo>
                    <a:pt x="3544836" y="1155217"/>
                  </a:lnTo>
                  <a:lnTo>
                    <a:pt x="3534054" y="1153096"/>
                  </a:lnTo>
                  <a:lnTo>
                    <a:pt x="3523297" y="1155331"/>
                  </a:lnTo>
                  <a:lnTo>
                    <a:pt x="3514534" y="1161313"/>
                  </a:lnTo>
                  <a:lnTo>
                    <a:pt x="3508654" y="1170139"/>
                  </a:lnTo>
                  <a:lnTo>
                    <a:pt x="3506533" y="1180909"/>
                  </a:lnTo>
                  <a:lnTo>
                    <a:pt x="3508768" y="1191666"/>
                  </a:lnTo>
                  <a:lnTo>
                    <a:pt x="3514737" y="1200429"/>
                  </a:lnTo>
                  <a:lnTo>
                    <a:pt x="3523564" y="1206309"/>
                  </a:lnTo>
                  <a:lnTo>
                    <a:pt x="3534346" y="1208430"/>
                  </a:lnTo>
                  <a:lnTo>
                    <a:pt x="3545103" y="1206195"/>
                  </a:lnTo>
                  <a:lnTo>
                    <a:pt x="3553866" y="1200226"/>
                  </a:lnTo>
                  <a:lnTo>
                    <a:pt x="3559746" y="1191399"/>
                  </a:lnTo>
                  <a:lnTo>
                    <a:pt x="3561867" y="1180617"/>
                  </a:lnTo>
                  <a:close/>
                </a:path>
                <a:path w="6786880" h="2109470">
                  <a:moveTo>
                    <a:pt x="3854856" y="1180617"/>
                  </a:moveTo>
                  <a:lnTo>
                    <a:pt x="3852634" y="1169860"/>
                  </a:lnTo>
                  <a:lnTo>
                    <a:pt x="3846652" y="1161097"/>
                  </a:lnTo>
                  <a:lnTo>
                    <a:pt x="3837825" y="1155217"/>
                  </a:lnTo>
                  <a:lnTo>
                    <a:pt x="3827043" y="1153096"/>
                  </a:lnTo>
                  <a:lnTo>
                    <a:pt x="3816286" y="1155331"/>
                  </a:lnTo>
                  <a:lnTo>
                    <a:pt x="3807523" y="1161313"/>
                  </a:lnTo>
                  <a:lnTo>
                    <a:pt x="3801643" y="1170139"/>
                  </a:lnTo>
                  <a:lnTo>
                    <a:pt x="3799522" y="1180909"/>
                  </a:lnTo>
                  <a:lnTo>
                    <a:pt x="3801757" y="1191666"/>
                  </a:lnTo>
                  <a:lnTo>
                    <a:pt x="3807739" y="1200429"/>
                  </a:lnTo>
                  <a:lnTo>
                    <a:pt x="3816553" y="1206309"/>
                  </a:lnTo>
                  <a:lnTo>
                    <a:pt x="3827335" y="1208430"/>
                  </a:lnTo>
                  <a:lnTo>
                    <a:pt x="3838092" y="1206195"/>
                  </a:lnTo>
                  <a:lnTo>
                    <a:pt x="3846855" y="1200226"/>
                  </a:lnTo>
                  <a:lnTo>
                    <a:pt x="3852735" y="1191399"/>
                  </a:lnTo>
                  <a:lnTo>
                    <a:pt x="3854856" y="1180617"/>
                  </a:lnTo>
                  <a:close/>
                </a:path>
                <a:path w="6786880" h="2109470">
                  <a:moveTo>
                    <a:pt x="4147845" y="1180617"/>
                  </a:moveTo>
                  <a:lnTo>
                    <a:pt x="4145610" y="1169860"/>
                  </a:lnTo>
                  <a:lnTo>
                    <a:pt x="4139641" y="1161097"/>
                  </a:lnTo>
                  <a:lnTo>
                    <a:pt x="4130814" y="1155217"/>
                  </a:lnTo>
                  <a:lnTo>
                    <a:pt x="4120032" y="1153096"/>
                  </a:lnTo>
                  <a:lnTo>
                    <a:pt x="4109275" y="1155331"/>
                  </a:lnTo>
                  <a:lnTo>
                    <a:pt x="4100512" y="1161313"/>
                  </a:lnTo>
                  <a:lnTo>
                    <a:pt x="4094632" y="1170139"/>
                  </a:lnTo>
                  <a:lnTo>
                    <a:pt x="4092524" y="1180909"/>
                  </a:lnTo>
                  <a:lnTo>
                    <a:pt x="4094746" y="1191666"/>
                  </a:lnTo>
                  <a:lnTo>
                    <a:pt x="4100728" y="1200429"/>
                  </a:lnTo>
                  <a:lnTo>
                    <a:pt x="4109555" y="1206309"/>
                  </a:lnTo>
                  <a:lnTo>
                    <a:pt x="4120324" y="1208430"/>
                  </a:lnTo>
                  <a:lnTo>
                    <a:pt x="4131081" y="1206195"/>
                  </a:lnTo>
                  <a:lnTo>
                    <a:pt x="4139844" y="1200226"/>
                  </a:lnTo>
                  <a:lnTo>
                    <a:pt x="4145737" y="1191399"/>
                  </a:lnTo>
                  <a:lnTo>
                    <a:pt x="4147845" y="1180617"/>
                  </a:lnTo>
                  <a:close/>
                </a:path>
                <a:path w="6786880" h="2109470">
                  <a:moveTo>
                    <a:pt x="4440834" y="1180617"/>
                  </a:moveTo>
                  <a:lnTo>
                    <a:pt x="4438612" y="1169860"/>
                  </a:lnTo>
                  <a:lnTo>
                    <a:pt x="4432630" y="1161097"/>
                  </a:lnTo>
                  <a:lnTo>
                    <a:pt x="4423803" y="1155217"/>
                  </a:lnTo>
                  <a:lnTo>
                    <a:pt x="4413034" y="1153096"/>
                  </a:lnTo>
                  <a:lnTo>
                    <a:pt x="4402277" y="1155331"/>
                  </a:lnTo>
                  <a:lnTo>
                    <a:pt x="4393514" y="1161313"/>
                  </a:lnTo>
                  <a:lnTo>
                    <a:pt x="4387621" y="1170139"/>
                  </a:lnTo>
                  <a:lnTo>
                    <a:pt x="4385513" y="1180909"/>
                  </a:lnTo>
                  <a:lnTo>
                    <a:pt x="4387748" y="1191666"/>
                  </a:lnTo>
                  <a:lnTo>
                    <a:pt x="4393717" y="1200429"/>
                  </a:lnTo>
                  <a:lnTo>
                    <a:pt x="4402544" y="1206309"/>
                  </a:lnTo>
                  <a:lnTo>
                    <a:pt x="4413326" y="1208430"/>
                  </a:lnTo>
                  <a:lnTo>
                    <a:pt x="4424083" y="1206195"/>
                  </a:lnTo>
                  <a:lnTo>
                    <a:pt x="4432846" y="1200226"/>
                  </a:lnTo>
                  <a:lnTo>
                    <a:pt x="4438726" y="1191399"/>
                  </a:lnTo>
                  <a:lnTo>
                    <a:pt x="4440834" y="1180617"/>
                  </a:lnTo>
                  <a:close/>
                </a:path>
                <a:path w="6786880" h="2109470">
                  <a:moveTo>
                    <a:pt x="4733823" y="1180617"/>
                  </a:moveTo>
                  <a:lnTo>
                    <a:pt x="4731601" y="1169860"/>
                  </a:lnTo>
                  <a:lnTo>
                    <a:pt x="4725632" y="1161097"/>
                  </a:lnTo>
                  <a:lnTo>
                    <a:pt x="4716805" y="1155217"/>
                  </a:lnTo>
                  <a:lnTo>
                    <a:pt x="4706023" y="1153096"/>
                  </a:lnTo>
                  <a:lnTo>
                    <a:pt x="4695266" y="1155331"/>
                  </a:lnTo>
                  <a:lnTo>
                    <a:pt x="4686503" y="1161313"/>
                  </a:lnTo>
                  <a:lnTo>
                    <a:pt x="4680623" y="1170139"/>
                  </a:lnTo>
                  <a:lnTo>
                    <a:pt x="4678502" y="1180909"/>
                  </a:lnTo>
                  <a:lnTo>
                    <a:pt x="4680737" y="1191666"/>
                  </a:lnTo>
                  <a:lnTo>
                    <a:pt x="4686706" y="1200429"/>
                  </a:lnTo>
                  <a:lnTo>
                    <a:pt x="4695533" y="1206309"/>
                  </a:lnTo>
                  <a:lnTo>
                    <a:pt x="4706315" y="1208430"/>
                  </a:lnTo>
                  <a:lnTo>
                    <a:pt x="4717072" y="1206195"/>
                  </a:lnTo>
                  <a:lnTo>
                    <a:pt x="4725835" y="1200226"/>
                  </a:lnTo>
                  <a:lnTo>
                    <a:pt x="4731715" y="1191399"/>
                  </a:lnTo>
                  <a:lnTo>
                    <a:pt x="4733823" y="1180617"/>
                  </a:lnTo>
                  <a:close/>
                </a:path>
                <a:path w="6786880" h="2109470">
                  <a:moveTo>
                    <a:pt x="5026825" y="1180617"/>
                  </a:moveTo>
                  <a:lnTo>
                    <a:pt x="5024590" y="1169860"/>
                  </a:lnTo>
                  <a:lnTo>
                    <a:pt x="5018608" y="1161097"/>
                  </a:lnTo>
                  <a:lnTo>
                    <a:pt x="5009794" y="1155217"/>
                  </a:lnTo>
                  <a:lnTo>
                    <a:pt x="4999012" y="1153096"/>
                  </a:lnTo>
                  <a:lnTo>
                    <a:pt x="4988255" y="1155331"/>
                  </a:lnTo>
                  <a:lnTo>
                    <a:pt x="4979492" y="1161313"/>
                  </a:lnTo>
                  <a:lnTo>
                    <a:pt x="4973612" y="1170139"/>
                  </a:lnTo>
                  <a:lnTo>
                    <a:pt x="4971491" y="1180909"/>
                  </a:lnTo>
                  <a:lnTo>
                    <a:pt x="4973726" y="1191666"/>
                  </a:lnTo>
                  <a:lnTo>
                    <a:pt x="4979695" y="1200429"/>
                  </a:lnTo>
                  <a:lnTo>
                    <a:pt x="4988522" y="1206309"/>
                  </a:lnTo>
                  <a:lnTo>
                    <a:pt x="4999304" y="1208430"/>
                  </a:lnTo>
                  <a:lnTo>
                    <a:pt x="5010061" y="1206195"/>
                  </a:lnTo>
                  <a:lnTo>
                    <a:pt x="5018824" y="1200226"/>
                  </a:lnTo>
                  <a:lnTo>
                    <a:pt x="5024704" y="1191399"/>
                  </a:lnTo>
                  <a:lnTo>
                    <a:pt x="5026825" y="1180617"/>
                  </a:lnTo>
                  <a:close/>
                </a:path>
                <a:path w="6786880" h="2109470">
                  <a:moveTo>
                    <a:pt x="5319814" y="1180617"/>
                  </a:moveTo>
                  <a:lnTo>
                    <a:pt x="5317579" y="1169860"/>
                  </a:lnTo>
                  <a:lnTo>
                    <a:pt x="5311610" y="1161097"/>
                  </a:lnTo>
                  <a:lnTo>
                    <a:pt x="5302783" y="1155217"/>
                  </a:lnTo>
                  <a:lnTo>
                    <a:pt x="5292001" y="1153096"/>
                  </a:lnTo>
                  <a:lnTo>
                    <a:pt x="5281244" y="1155331"/>
                  </a:lnTo>
                  <a:lnTo>
                    <a:pt x="5272481" y="1161313"/>
                  </a:lnTo>
                  <a:lnTo>
                    <a:pt x="5266601" y="1170139"/>
                  </a:lnTo>
                  <a:lnTo>
                    <a:pt x="5264480" y="1180909"/>
                  </a:lnTo>
                  <a:lnTo>
                    <a:pt x="5266715" y="1191666"/>
                  </a:lnTo>
                  <a:lnTo>
                    <a:pt x="5272697" y="1200429"/>
                  </a:lnTo>
                  <a:lnTo>
                    <a:pt x="5281511" y="1206309"/>
                  </a:lnTo>
                  <a:lnTo>
                    <a:pt x="5292293" y="1208430"/>
                  </a:lnTo>
                  <a:lnTo>
                    <a:pt x="5303050" y="1206195"/>
                  </a:lnTo>
                  <a:lnTo>
                    <a:pt x="5311813" y="1200226"/>
                  </a:lnTo>
                  <a:lnTo>
                    <a:pt x="5317693" y="1191399"/>
                  </a:lnTo>
                  <a:lnTo>
                    <a:pt x="5319814" y="1180617"/>
                  </a:lnTo>
                  <a:close/>
                </a:path>
                <a:path w="6786880" h="2109470">
                  <a:moveTo>
                    <a:pt x="5612803" y="1180617"/>
                  </a:moveTo>
                  <a:lnTo>
                    <a:pt x="5610580" y="1169860"/>
                  </a:lnTo>
                  <a:lnTo>
                    <a:pt x="5604599" y="1161097"/>
                  </a:lnTo>
                  <a:lnTo>
                    <a:pt x="5595772" y="1155217"/>
                  </a:lnTo>
                  <a:lnTo>
                    <a:pt x="5584990" y="1153096"/>
                  </a:lnTo>
                  <a:lnTo>
                    <a:pt x="5574233" y="1155331"/>
                  </a:lnTo>
                  <a:lnTo>
                    <a:pt x="5565470" y="1161313"/>
                  </a:lnTo>
                  <a:lnTo>
                    <a:pt x="5559590" y="1170139"/>
                  </a:lnTo>
                  <a:lnTo>
                    <a:pt x="5557469" y="1180909"/>
                  </a:lnTo>
                  <a:lnTo>
                    <a:pt x="5559704" y="1191666"/>
                  </a:lnTo>
                  <a:lnTo>
                    <a:pt x="5565686" y="1200429"/>
                  </a:lnTo>
                  <a:lnTo>
                    <a:pt x="5574512" y="1206309"/>
                  </a:lnTo>
                  <a:lnTo>
                    <a:pt x="5585282" y="1208430"/>
                  </a:lnTo>
                  <a:lnTo>
                    <a:pt x="5596039" y="1206195"/>
                  </a:lnTo>
                  <a:lnTo>
                    <a:pt x="5604802" y="1200226"/>
                  </a:lnTo>
                  <a:lnTo>
                    <a:pt x="5610682" y="1191399"/>
                  </a:lnTo>
                  <a:lnTo>
                    <a:pt x="5612803" y="1180617"/>
                  </a:lnTo>
                  <a:close/>
                </a:path>
                <a:path w="6786880" h="2109470">
                  <a:moveTo>
                    <a:pt x="5905792" y="1180617"/>
                  </a:moveTo>
                  <a:lnTo>
                    <a:pt x="5903569" y="1169860"/>
                  </a:lnTo>
                  <a:lnTo>
                    <a:pt x="5897588" y="1161097"/>
                  </a:lnTo>
                  <a:lnTo>
                    <a:pt x="5888761" y="1155217"/>
                  </a:lnTo>
                  <a:lnTo>
                    <a:pt x="5877979" y="1153096"/>
                  </a:lnTo>
                  <a:lnTo>
                    <a:pt x="5867235" y="1155331"/>
                  </a:lnTo>
                  <a:lnTo>
                    <a:pt x="5858472" y="1161313"/>
                  </a:lnTo>
                  <a:lnTo>
                    <a:pt x="5852579" y="1170139"/>
                  </a:lnTo>
                  <a:lnTo>
                    <a:pt x="5850471" y="1180909"/>
                  </a:lnTo>
                  <a:lnTo>
                    <a:pt x="5852706" y="1191666"/>
                  </a:lnTo>
                  <a:lnTo>
                    <a:pt x="5858675" y="1200429"/>
                  </a:lnTo>
                  <a:lnTo>
                    <a:pt x="5867501" y="1206309"/>
                  </a:lnTo>
                  <a:lnTo>
                    <a:pt x="5878284" y="1208430"/>
                  </a:lnTo>
                  <a:lnTo>
                    <a:pt x="5889041" y="1206195"/>
                  </a:lnTo>
                  <a:lnTo>
                    <a:pt x="5897804" y="1200226"/>
                  </a:lnTo>
                  <a:lnTo>
                    <a:pt x="5903684" y="1191399"/>
                  </a:lnTo>
                  <a:lnTo>
                    <a:pt x="5905792" y="1180617"/>
                  </a:lnTo>
                  <a:close/>
                </a:path>
                <a:path w="6786880" h="2109470">
                  <a:moveTo>
                    <a:pt x="5907329" y="1473606"/>
                  </a:moveTo>
                  <a:lnTo>
                    <a:pt x="5905093" y="1462849"/>
                  </a:lnTo>
                  <a:lnTo>
                    <a:pt x="5899124" y="1454086"/>
                  </a:lnTo>
                  <a:lnTo>
                    <a:pt x="5890298" y="1448206"/>
                  </a:lnTo>
                  <a:lnTo>
                    <a:pt x="5879516" y="1446098"/>
                  </a:lnTo>
                  <a:lnTo>
                    <a:pt x="5868759" y="1448320"/>
                  </a:lnTo>
                  <a:lnTo>
                    <a:pt x="5860008" y="1454302"/>
                  </a:lnTo>
                  <a:lnTo>
                    <a:pt x="5854116" y="1463128"/>
                  </a:lnTo>
                  <a:lnTo>
                    <a:pt x="5852007" y="1473898"/>
                  </a:lnTo>
                  <a:lnTo>
                    <a:pt x="5854230" y="1484655"/>
                  </a:lnTo>
                  <a:lnTo>
                    <a:pt x="5860212" y="1493418"/>
                  </a:lnTo>
                  <a:lnTo>
                    <a:pt x="5869038" y="1499311"/>
                  </a:lnTo>
                  <a:lnTo>
                    <a:pt x="5879820" y="1501419"/>
                  </a:lnTo>
                  <a:lnTo>
                    <a:pt x="5890565" y="1499184"/>
                  </a:lnTo>
                  <a:lnTo>
                    <a:pt x="5899328" y="1493215"/>
                  </a:lnTo>
                  <a:lnTo>
                    <a:pt x="5905220" y="1484388"/>
                  </a:lnTo>
                  <a:lnTo>
                    <a:pt x="5907329" y="1473606"/>
                  </a:lnTo>
                  <a:close/>
                </a:path>
                <a:path w="6786880" h="2109470">
                  <a:moveTo>
                    <a:pt x="6198781" y="1180617"/>
                  </a:moveTo>
                  <a:lnTo>
                    <a:pt x="6196558" y="1169860"/>
                  </a:lnTo>
                  <a:lnTo>
                    <a:pt x="6190577" y="1161097"/>
                  </a:lnTo>
                  <a:lnTo>
                    <a:pt x="6181750" y="1155217"/>
                  </a:lnTo>
                  <a:lnTo>
                    <a:pt x="6170981" y="1153096"/>
                  </a:lnTo>
                  <a:lnTo>
                    <a:pt x="6160224" y="1155331"/>
                  </a:lnTo>
                  <a:lnTo>
                    <a:pt x="6151461" y="1161313"/>
                  </a:lnTo>
                  <a:lnTo>
                    <a:pt x="6145568" y="1170139"/>
                  </a:lnTo>
                  <a:lnTo>
                    <a:pt x="6143460" y="1180909"/>
                  </a:lnTo>
                  <a:lnTo>
                    <a:pt x="6145695" y="1191666"/>
                  </a:lnTo>
                  <a:lnTo>
                    <a:pt x="6151664" y="1200429"/>
                  </a:lnTo>
                  <a:lnTo>
                    <a:pt x="6160490" y="1206309"/>
                  </a:lnTo>
                  <a:lnTo>
                    <a:pt x="6171273" y="1208430"/>
                  </a:lnTo>
                  <a:lnTo>
                    <a:pt x="6182030" y="1206195"/>
                  </a:lnTo>
                  <a:lnTo>
                    <a:pt x="6190793" y="1200226"/>
                  </a:lnTo>
                  <a:lnTo>
                    <a:pt x="6196673" y="1191399"/>
                  </a:lnTo>
                  <a:lnTo>
                    <a:pt x="6198781" y="1180617"/>
                  </a:lnTo>
                  <a:close/>
                </a:path>
                <a:path w="6786880" h="2109470">
                  <a:moveTo>
                    <a:pt x="6200318" y="1473606"/>
                  </a:moveTo>
                  <a:lnTo>
                    <a:pt x="6198095" y="1462849"/>
                  </a:lnTo>
                  <a:lnTo>
                    <a:pt x="6192113" y="1454086"/>
                  </a:lnTo>
                  <a:lnTo>
                    <a:pt x="6183287" y="1448206"/>
                  </a:lnTo>
                  <a:lnTo>
                    <a:pt x="6172517" y="1446098"/>
                  </a:lnTo>
                  <a:lnTo>
                    <a:pt x="6161760" y="1448320"/>
                  </a:lnTo>
                  <a:lnTo>
                    <a:pt x="6152997" y="1454302"/>
                  </a:lnTo>
                  <a:lnTo>
                    <a:pt x="6147105" y="1463128"/>
                  </a:lnTo>
                  <a:lnTo>
                    <a:pt x="6144996" y="1473898"/>
                  </a:lnTo>
                  <a:lnTo>
                    <a:pt x="6147232" y="1484655"/>
                  </a:lnTo>
                  <a:lnTo>
                    <a:pt x="6153201" y="1493418"/>
                  </a:lnTo>
                  <a:lnTo>
                    <a:pt x="6162027" y="1499311"/>
                  </a:lnTo>
                  <a:lnTo>
                    <a:pt x="6172809" y="1501419"/>
                  </a:lnTo>
                  <a:lnTo>
                    <a:pt x="6183566" y="1499184"/>
                  </a:lnTo>
                  <a:lnTo>
                    <a:pt x="6192329" y="1493215"/>
                  </a:lnTo>
                  <a:lnTo>
                    <a:pt x="6198209" y="1484388"/>
                  </a:lnTo>
                  <a:lnTo>
                    <a:pt x="6200318" y="1473606"/>
                  </a:lnTo>
                  <a:close/>
                </a:path>
                <a:path w="6786880" h="2109470">
                  <a:moveTo>
                    <a:pt x="6491783" y="1180617"/>
                  </a:moveTo>
                  <a:lnTo>
                    <a:pt x="6489547" y="1169860"/>
                  </a:lnTo>
                  <a:lnTo>
                    <a:pt x="6483578" y="1161097"/>
                  </a:lnTo>
                  <a:lnTo>
                    <a:pt x="6474752" y="1155217"/>
                  </a:lnTo>
                  <a:lnTo>
                    <a:pt x="6463970" y="1153096"/>
                  </a:lnTo>
                  <a:lnTo>
                    <a:pt x="6453213" y="1155331"/>
                  </a:lnTo>
                  <a:lnTo>
                    <a:pt x="6444450" y="1161313"/>
                  </a:lnTo>
                  <a:lnTo>
                    <a:pt x="6438570" y="1170139"/>
                  </a:lnTo>
                  <a:lnTo>
                    <a:pt x="6436449" y="1180909"/>
                  </a:lnTo>
                  <a:lnTo>
                    <a:pt x="6438684" y="1191666"/>
                  </a:lnTo>
                  <a:lnTo>
                    <a:pt x="6444653" y="1200429"/>
                  </a:lnTo>
                  <a:lnTo>
                    <a:pt x="6453479" y="1206309"/>
                  </a:lnTo>
                  <a:lnTo>
                    <a:pt x="6464262" y="1208430"/>
                  </a:lnTo>
                  <a:lnTo>
                    <a:pt x="6475019" y="1206195"/>
                  </a:lnTo>
                  <a:lnTo>
                    <a:pt x="6483782" y="1200226"/>
                  </a:lnTo>
                  <a:lnTo>
                    <a:pt x="6489662" y="1191399"/>
                  </a:lnTo>
                  <a:lnTo>
                    <a:pt x="6491783" y="1180617"/>
                  </a:lnTo>
                  <a:close/>
                </a:path>
                <a:path w="6786880" h="2109470">
                  <a:moveTo>
                    <a:pt x="6493319" y="1473606"/>
                  </a:moveTo>
                  <a:lnTo>
                    <a:pt x="6491084" y="1462849"/>
                  </a:lnTo>
                  <a:lnTo>
                    <a:pt x="6485115" y="1454086"/>
                  </a:lnTo>
                  <a:lnTo>
                    <a:pt x="6476289" y="1448206"/>
                  </a:lnTo>
                  <a:lnTo>
                    <a:pt x="6465506" y="1446098"/>
                  </a:lnTo>
                  <a:lnTo>
                    <a:pt x="6454749" y="1448320"/>
                  </a:lnTo>
                  <a:lnTo>
                    <a:pt x="6445986" y="1454302"/>
                  </a:lnTo>
                  <a:lnTo>
                    <a:pt x="6440106" y="1463128"/>
                  </a:lnTo>
                  <a:lnTo>
                    <a:pt x="6437985" y="1473898"/>
                  </a:lnTo>
                  <a:lnTo>
                    <a:pt x="6440221" y="1484655"/>
                  </a:lnTo>
                  <a:lnTo>
                    <a:pt x="6446190" y="1493418"/>
                  </a:lnTo>
                  <a:lnTo>
                    <a:pt x="6455016" y="1499311"/>
                  </a:lnTo>
                  <a:lnTo>
                    <a:pt x="6465798" y="1501419"/>
                  </a:lnTo>
                  <a:lnTo>
                    <a:pt x="6476555" y="1499184"/>
                  </a:lnTo>
                  <a:lnTo>
                    <a:pt x="6485318" y="1493215"/>
                  </a:lnTo>
                  <a:lnTo>
                    <a:pt x="6491198" y="1484388"/>
                  </a:lnTo>
                  <a:lnTo>
                    <a:pt x="6493319" y="1473606"/>
                  </a:lnTo>
                  <a:close/>
                </a:path>
                <a:path w="6786880" h="2109470">
                  <a:moveTo>
                    <a:pt x="6784772" y="1180617"/>
                  </a:moveTo>
                  <a:lnTo>
                    <a:pt x="6782536" y="1169860"/>
                  </a:lnTo>
                  <a:lnTo>
                    <a:pt x="6776567" y="1161097"/>
                  </a:lnTo>
                  <a:lnTo>
                    <a:pt x="6767741" y="1155217"/>
                  </a:lnTo>
                  <a:lnTo>
                    <a:pt x="6756959" y="1153096"/>
                  </a:lnTo>
                  <a:lnTo>
                    <a:pt x="6746202" y="1155331"/>
                  </a:lnTo>
                  <a:lnTo>
                    <a:pt x="6737439" y="1161313"/>
                  </a:lnTo>
                  <a:lnTo>
                    <a:pt x="6731559" y="1170139"/>
                  </a:lnTo>
                  <a:lnTo>
                    <a:pt x="6729438" y="1180909"/>
                  </a:lnTo>
                  <a:lnTo>
                    <a:pt x="6731673" y="1191666"/>
                  </a:lnTo>
                  <a:lnTo>
                    <a:pt x="6737655" y="1200429"/>
                  </a:lnTo>
                  <a:lnTo>
                    <a:pt x="6746468" y="1206309"/>
                  </a:lnTo>
                  <a:lnTo>
                    <a:pt x="6757251" y="1208430"/>
                  </a:lnTo>
                  <a:lnTo>
                    <a:pt x="6768008" y="1206195"/>
                  </a:lnTo>
                  <a:lnTo>
                    <a:pt x="6776771" y="1200226"/>
                  </a:lnTo>
                  <a:lnTo>
                    <a:pt x="6782651" y="1191399"/>
                  </a:lnTo>
                  <a:lnTo>
                    <a:pt x="6784772" y="1180617"/>
                  </a:lnTo>
                  <a:close/>
                </a:path>
                <a:path w="6786880" h="2109470">
                  <a:moveTo>
                    <a:pt x="6786308" y="1473606"/>
                  </a:moveTo>
                  <a:lnTo>
                    <a:pt x="6784073" y="1462849"/>
                  </a:lnTo>
                  <a:lnTo>
                    <a:pt x="6778104" y="1454086"/>
                  </a:lnTo>
                  <a:lnTo>
                    <a:pt x="6769278" y="1448206"/>
                  </a:lnTo>
                  <a:lnTo>
                    <a:pt x="6758495" y="1446098"/>
                  </a:lnTo>
                  <a:lnTo>
                    <a:pt x="6747738" y="1448320"/>
                  </a:lnTo>
                  <a:lnTo>
                    <a:pt x="6738975" y="1454302"/>
                  </a:lnTo>
                  <a:lnTo>
                    <a:pt x="6733095" y="1463128"/>
                  </a:lnTo>
                  <a:lnTo>
                    <a:pt x="6730974" y="1473898"/>
                  </a:lnTo>
                  <a:lnTo>
                    <a:pt x="6733210" y="1484655"/>
                  </a:lnTo>
                  <a:lnTo>
                    <a:pt x="6739191" y="1493418"/>
                  </a:lnTo>
                  <a:lnTo>
                    <a:pt x="6748005" y="1499311"/>
                  </a:lnTo>
                  <a:lnTo>
                    <a:pt x="6758787" y="1501419"/>
                  </a:lnTo>
                  <a:lnTo>
                    <a:pt x="6769544" y="1499184"/>
                  </a:lnTo>
                  <a:lnTo>
                    <a:pt x="6778307" y="1493215"/>
                  </a:lnTo>
                  <a:lnTo>
                    <a:pt x="6784187" y="1484388"/>
                  </a:lnTo>
                  <a:lnTo>
                    <a:pt x="6786308" y="1473606"/>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9" name="object 219"/>
            <p:cNvSpPr/>
            <p:nvPr/>
          </p:nvSpPr>
          <p:spPr>
            <a:xfrm>
              <a:off x="3748036" y="10149731"/>
              <a:ext cx="9470390" cy="956310"/>
            </a:xfrm>
            <a:custGeom>
              <a:avLst/>
              <a:gdLst/>
              <a:ahLst/>
              <a:cxnLst/>
              <a:rect l="l" t="t" r="r" b="b"/>
              <a:pathLst>
                <a:path w="9470390" h="956309">
                  <a:moveTo>
                    <a:pt x="55333" y="320509"/>
                  </a:moveTo>
                  <a:lnTo>
                    <a:pt x="53098" y="309753"/>
                  </a:lnTo>
                  <a:lnTo>
                    <a:pt x="47129" y="300990"/>
                  </a:lnTo>
                  <a:lnTo>
                    <a:pt x="38303" y="295109"/>
                  </a:lnTo>
                  <a:lnTo>
                    <a:pt x="27520" y="293001"/>
                  </a:lnTo>
                  <a:lnTo>
                    <a:pt x="16764" y="295224"/>
                  </a:lnTo>
                  <a:lnTo>
                    <a:pt x="8001" y="301205"/>
                  </a:lnTo>
                  <a:lnTo>
                    <a:pt x="2120" y="310032"/>
                  </a:lnTo>
                  <a:lnTo>
                    <a:pt x="0" y="320802"/>
                  </a:lnTo>
                  <a:lnTo>
                    <a:pt x="2235" y="331558"/>
                  </a:lnTo>
                  <a:lnTo>
                    <a:pt x="8204" y="340321"/>
                  </a:lnTo>
                  <a:lnTo>
                    <a:pt x="17030" y="346214"/>
                  </a:lnTo>
                  <a:lnTo>
                    <a:pt x="27813" y="348322"/>
                  </a:lnTo>
                  <a:lnTo>
                    <a:pt x="38569" y="346087"/>
                  </a:lnTo>
                  <a:lnTo>
                    <a:pt x="47332" y="340118"/>
                  </a:lnTo>
                  <a:lnTo>
                    <a:pt x="53213" y="331292"/>
                  </a:lnTo>
                  <a:lnTo>
                    <a:pt x="55333" y="320509"/>
                  </a:lnTo>
                  <a:close/>
                </a:path>
                <a:path w="9470390" h="956309">
                  <a:moveTo>
                    <a:pt x="56908" y="635241"/>
                  </a:moveTo>
                  <a:lnTo>
                    <a:pt x="54686" y="624484"/>
                  </a:lnTo>
                  <a:lnTo>
                    <a:pt x="48717" y="615721"/>
                  </a:lnTo>
                  <a:lnTo>
                    <a:pt x="39890" y="609841"/>
                  </a:lnTo>
                  <a:lnTo>
                    <a:pt x="29095" y="607720"/>
                  </a:lnTo>
                  <a:lnTo>
                    <a:pt x="18351" y="609955"/>
                  </a:lnTo>
                  <a:lnTo>
                    <a:pt x="9588" y="615924"/>
                  </a:lnTo>
                  <a:lnTo>
                    <a:pt x="3695" y="624751"/>
                  </a:lnTo>
                  <a:lnTo>
                    <a:pt x="1587" y="635533"/>
                  </a:lnTo>
                  <a:lnTo>
                    <a:pt x="3822" y="646290"/>
                  </a:lnTo>
                  <a:lnTo>
                    <a:pt x="9791" y="655053"/>
                  </a:lnTo>
                  <a:lnTo>
                    <a:pt x="18618" y="660933"/>
                  </a:lnTo>
                  <a:lnTo>
                    <a:pt x="29400" y="663054"/>
                  </a:lnTo>
                  <a:lnTo>
                    <a:pt x="40157" y="660819"/>
                  </a:lnTo>
                  <a:lnTo>
                    <a:pt x="48907" y="654850"/>
                  </a:lnTo>
                  <a:lnTo>
                    <a:pt x="54800" y="646023"/>
                  </a:lnTo>
                  <a:lnTo>
                    <a:pt x="56908" y="635241"/>
                  </a:lnTo>
                  <a:close/>
                </a:path>
                <a:path w="9470390" h="956309">
                  <a:moveTo>
                    <a:pt x="58445" y="928230"/>
                  </a:moveTo>
                  <a:lnTo>
                    <a:pt x="56222" y="917473"/>
                  </a:lnTo>
                  <a:lnTo>
                    <a:pt x="50253" y="908710"/>
                  </a:lnTo>
                  <a:lnTo>
                    <a:pt x="41427" y="902830"/>
                  </a:lnTo>
                  <a:lnTo>
                    <a:pt x="30645" y="900722"/>
                  </a:lnTo>
                  <a:lnTo>
                    <a:pt x="19888" y="902944"/>
                  </a:lnTo>
                  <a:lnTo>
                    <a:pt x="11125" y="908926"/>
                  </a:lnTo>
                  <a:lnTo>
                    <a:pt x="5245" y="917752"/>
                  </a:lnTo>
                  <a:lnTo>
                    <a:pt x="3124" y="928522"/>
                  </a:lnTo>
                  <a:lnTo>
                    <a:pt x="5359" y="939279"/>
                  </a:lnTo>
                  <a:lnTo>
                    <a:pt x="11328" y="948042"/>
                  </a:lnTo>
                  <a:lnTo>
                    <a:pt x="20154" y="953922"/>
                  </a:lnTo>
                  <a:lnTo>
                    <a:pt x="30937" y="956043"/>
                  </a:lnTo>
                  <a:lnTo>
                    <a:pt x="41694" y="953808"/>
                  </a:lnTo>
                  <a:lnTo>
                    <a:pt x="50457" y="947839"/>
                  </a:lnTo>
                  <a:lnTo>
                    <a:pt x="56337" y="939012"/>
                  </a:lnTo>
                  <a:lnTo>
                    <a:pt x="58445" y="928230"/>
                  </a:lnTo>
                  <a:close/>
                </a:path>
                <a:path w="9470390" h="956309">
                  <a:moveTo>
                    <a:pt x="348322" y="320509"/>
                  </a:moveTo>
                  <a:lnTo>
                    <a:pt x="346087" y="309753"/>
                  </a:lnTo>
                  <a:lnTo>
                    <a:pt x="340118" y="300990"/>
                  </a:lnTo>
                  <a:lnTo>
                    <a:pt x="331292" y="295109"/>
                  </a:lnTo>
                  <a:lnTo>
                    <a:pt x="320509" y="293001"/>
                  </a:lnTo>
                  <a:lnTo>
                    <a:pt x="309753" y="295224"/>
                  </a:lnTo>
                  <a:lnTo>
                    <a:pt x="300990" y="301205"/>
                  </a:lnTo>
                  <a:lnTo>
                    <a:pt x="295109" y="310032"/>
                  </a:lnTo>
                  <a:lnTo>
                    <a:pt x="292989" y="320802"/>
                  </a:lnTo>
                  <a:lnTo>
                    <a:pt x="295224" y="331558"/>
                  </a:lnTo>
                  <a:lnTo>
                    <a:pt x="301205" y="340321"/>
                  </a:lnTo>
                  <a:lnTo>
                    <a:pt x="310032" y="346214"/>
                  </a:lnTo>
                  <a:lnTo>
                    <a:pt x="320802" y="348322"/>
                  </a:lnTo>
                  <a:lnTo>
                    <a:pt x="331558" y="346087"/>
                  </a:lnTo>
                  <a:lnTo>
                    <a:pt x="340321" y="340118"/>
                  </a:lnTo>
                  <a:lnTo>
                    <a:pt x="346202" y="331292"/>
                  </a:lnTo>
                  <a:lnTo>
                    <a:pt x="348322" y="320509"/>
                  </a:lnTo>
                  <a:close/>
                </a:path>
                <a:path w="9470390" h="956309">
                  <a:moveTo>
                    <a:pt x="349910" y="633704"/>
                  </a:moveTo>
                  <a:lnTo>
                    <a:pt x="347675" y="622947"/>
                  </a:lnTo>
                  <a:lnTo>
                    <a:pt x="341693" y="614184"/>
                  </a:lnTo>
                  <a:lnTo>
                    <a:pt x="332879" y="608304"/>
                  </a:lnTo>
                  <a:lnTo>
                    <a:pt x="322097" y="606183"/>
                  </a:lnTo>
                  <a:lnTo>
                    <a:pt x="311340" y="608418"/>
                  </a:lnTo>
                  <a:lnTo>
                    <a:pt x="302577" y="614400"/>
                  </a:lnTo>
                  <a:lnTo>
                    <a:pt x="296697" y="623214"/>
                  </a:lnTo>
                  <a:lnTo>
                    <a:pt x="294576" y="633996"/>
                  </a:lnTo>
                  <a:lnTo>
                    <a:pt x="296811" y="644753"/>
                  </a:lnTo>
                  <a:lnTo>
                    <a:pt x="302780" y="653516"/>
                  </a:lnTo>
                  <a:lnTo>
                    <a:pt x="311607" y="659396"/>
                  </a:lnTo>
                  <a:lnTo>
                    <a:pt x="322389" y="661517"/>
                  </a:lnTo>
                  <a:lnTo>
                    <a:pt x="333146" y="659282"/>
                  </a:lnTo>
                  <a:lnTo>
                    <a:pt x="341909" y="653313"/>
                  </a:lnTo>
                  <a:lnTo>
                    <a:pt x="347789" y="644486"/>
                  </a:lnTo>
                  <a:lnTo>
                    <a:pt x="349910" y="633704"/>
                  </a:lnTo>
                  <a:close/>
                </a:path>
                <a:path w="9470390" h="956309">
                  <a:moveTo>
                    <a:pt x="351447" y="926693"/>
                  </a:moveTo>
                  <a:lnTo>
                    <a:pt x="349211" y="915936"/>
                  </a:lnTo>
                  <a:lnTo>
                    <a:pt x="343230" y="907173"/>
                  </a:lnTo>
                  <a:lnTo>
                    <a:pt x="334416" y="901293"/>
                  </a:lnTo>
                  <a:lnTo>
                    <a:pt x="323634" y="899172"/>
                  </a:lnTo>
                  <a:lnTo>
                    <a:pt x="312877" y="901407"/>
                  </a:lnTo>
                  <a:lnTo>
                    <a:pt x="304114" y="907389"/>
                  </a:lnTo>
                  <a:lnTo>
                    <a:pt x="298234" y="916216"/>
                  </a:lnTo>
                  <a:lnTo>
                    <a:pt x="296113" y="926985"/>
                  </a:lnTo>
                  <a:lnTo>
                    <a:pt x="298348" y="937742"/>
                  </a:lnTo>
                  <a:lnTo>
                    <a:pt x="304317" y="946505"/>
                  </a:lnTo>
                  <a:lnTo>
                    <a:pt x="313143" y="952385"/>
                  </a:lnTo>
                  <a:lnTo>
                    <a:pt x="323926" y="954506"/>
                  </a:lnTo>
                  <a:lnTo>
                    <a:pt x="334683" y="952271"/>
                  </a:lnTo>
                  <a:lnTo>
                    <a:pt x="343446" y="946302"/>
                  </a:lnTo>
                  <a:lnTo>
                    <a:pt x="349326" y="937475"/>
                  </a:lnTo>
                  <a:lnTo>
                    <a:pt x="351447" y="926693"/>
                  </a:lnTo>
                  <a:close/>
                </a:path>
                <a:path w="9470390" h="956309">
                  <a:moveTo>
                    <a:pt x="641311" y="320509"/>
                  </a:moveTo>
                  <a:lnTo>
                    <a:pt x="639089" y="309753"/>
                  </a:lnTo>
                  <a:lnTo>
                    <a:pt x="633107" y="300990"/>
                  </a:lnTo>
                  <a:lnTo>
                    <a:pt x="624281" y="295109"/>
                  </a:lnTo>
                  <a:lnTo>
                    <a:pt x="613498" y="293001"/>
                  </a:lnTo>
                  <a:lnTo>
                    <a:pt x="602742" y="295224"/>
                  </a:lnTo>
                  <a:lnTo>
                    <a:pt x="593979" y="301205"/>
                  </a:lnTo>
                  <a:lnTo>
                    <a:pt x="588098" y="310032"/>
                  </a:lnTo>
                  <a:lnTo>
                    <a:pt x="585990" y="320802"/>
                  </a:lnTo>
                  <a:lnTo>
                    <a:pt x="588213" y="331558"/>
                  </a:lnTo>
                  <a:lnTo>
                    <a:pt x="594194" y="340321"/>
                  </a:lnTo>
                  <a:lnTo>
                    <a:pt x="603021" y="346214"/>
                  </a:lnTo>
                  <a:lnTo>
                    <a:pt x="613791" y="348322"/>
                  </a:lnTo>
                  <a:lnTo>
                    <a:pt x="624547" y="346087"/>
                  </a:lnTo>
                  <a:lnTo>
                    <a:pt x="633310" y="340118"/>
                  </a:lnTo>
                  <a:lnTo>
                    <a:pt x="639203" y="331292"/>
                  </a:lnTo>
                  <a:lnTo>
                    <a:pt x="641311" y="320509"/>
                  </a:lnTo>
                  <a:close/>
                </a:path>
                <a:path w="9470390" h="956309">
                  <a:moveTo>
                    <a:pt x="642899" y="632167"/>
                  </a:moveTo>
                  <a:lnTo>
                    <a:pt x="640664" y="621411"/>
                  </a:lnTo>
                  <a:lnTo>
                    <a:pt x="634695" y="612648"/>
                  </a:lnTo>
                  <a:lnTo>
                    <a:pt x="625868" y="606767"/>
                  </a:lnTo>
                  <a:lnTo>
                    <a:pt x="615086" y="604647"/>
                  </a:lnTo>
                  <a:lnTo>
                    <a:pt x="604329" y="606882"/>
                  </a:lnTo>
                  <a:lnTo>
                    <a:pt x="595566" y="612851"/>
                  </a:lnTo>
                  <a:lnTo>
                    <a:pt x="589686" y="621677"/>
                  </a:lnTo>
                  <a:lnTo>
                    <a:pt x="587565" y="632460"/>
                  </a:lnTo>
                  <a:lnTo>
                    <a:pt x="589800" y="643216"/>
                  </a:lnTo>
                  <a:lnTo>
                    <a:pt x="595782" y="651979"/>
                  </a:lnTo>
                  <a:lnTo>
                    <a:pt x="604596" y="657860"/>
                  </a:lnTo>
                  <a:lnTo>
                    <a:pt x="615378" y="659980"/>
                  </a:lnTo>
                  <a:lnTo>
                    <a:pt x="626135" y="657745"/>
                  </a:lnTo>
                  <a:lnTo>
                    <a:pt x="634898" y="651776"/>
                  </a:lnTo>
                  <a:lnTo>
                    <a:pt x="640778" y="642950"/>
                  </a:lnTo>
                  <a:lnTo>
                    <a:pt x="642899" y="632167"/>
                  </a:lnTo>
                  <a:close/>
                </a:path>
                <a:path w="9470390" h="956309">
                  <a:moveTo>
                    <a:pt x="644436" y="925156"/>
                  </a:moveTo>
                  <a:lnTo>
                    <a:pt x="642200" y="914400"/>
                  </a:lnTo>
                  <a:lnTo>
                    <a:pt x="636231" y="905637"/>
                  </a:lnTo>
                  <a:lnTo>
                    <a:pt x="627405" y="899756"/>
                  </a:lnTo>
                  <a:lnTo>
                    <a:pt x="616623" y="897636"/>
                  </a:lnTo>
                  <a:lnTo>
                    <a:pt x="605866" y="899871"/>
                  </a:lnTo>
                  <a:lnTo>
                    <a:pt x="597103" y="905852"/>
                  </a:lnTo>
                  <a:lnTo>
                    <a:pt x="591223" y="914666"/>
                  </a:lnTo>
                  <a:lnTo>
                    <a:pt x="589102" y="925449"/>
                  </a:lnTo>
                  <a:lnTo>
                    <a:pt x="591337" y="936205"/>
                  </a:lnTo>
                  <a:lnTo>
                    <a:pt x="597306" y="944968"/>
                  </a:lnTo>
                  <a:lnTo>
                    <a:pt x="606132" y="950849"/>
                  </a:lnTo>
                  <a:lnTo>
                    <a:pt x="616915" y="952969"/>
                  </a:lnTo>
                  <a:lnTo>
                    <a:pt x="627672" y="950747"/>
                  </a:lnTo>
                  <a:lnTo>
                    <a:pt x="636435" y="944765"/>
                  </a:lnTo>
                  <a:lnTo>
                    <a:pt x="642315" y="935939"/>
                  </a:lnTo>
                  <a:lnTo>
                    <a:pt x="644436" y="925156"/>
                  </a:lnTo>
                  <a:close/>
                </a:path>
                <a:path w="9470390" h="956309">
                  <a:moveTo>
                    <a:pt x="934300" y="320509"/>
                  </a:moveTo>
                  <a:lnTo>
                    <a:pt x="932078" y="309753"/>
                  </a:lnTo>
                  <a:lnTo>
                    <a:pt x="926096" y="300990"/>
                  </a:lnTo>
                  <a:lnTo>
                    <a:pt x="917270" y="295109"/>
                  </a:lnTo>
                  <a:lnTo>
                    <a:pt x="906487" y="293001"/>
                  </a:lnTo>
                  <a:lnTo>
                    <a:pt x="895743" y="295224"/>
                  </a:lnTo>
                  <a:lnTo>
                    <a:pt x="886980" y="301205"/>
                  </a:lnTo>
                  <a:lnTo>
                    <a:pt x="881087" y="310032"/>
                  </a:lnTo>
                  <a:lnTo>
                    <a:pt x="878979" y="320802"/>
                  </a:lnTo>
                  <a:lnTo>
                    <a:pt x="881214" y="331558"/>
                  </a:lnTo>
                  <a:lnTo>
                    <a:pt x="887183" y="340321"/>
                  </a:lnTo>
                  <a:lnTo>
                    <a:pt x="896010" y="346214"/>
                  </a:lnTo>
                  <a:lnTo>
                    <a:pt x="906792" y="348322"/>
                  </a:lnTo>
                  <a:lnTo>
                    <a:pt x="917549" y="346087"/>
                  </a:lnTo>
                  <a:lnTo>
                    <a:pt x="926299" y="340118"/>
                  </a:lnTo>
                  <a:lnTo>
                    <a:pt x="932192" y="331292"/>
                  </a:lnTo>
                  <a:lnTo>
                    <a:pt x="934300" y="320509"/>
                  </a:lnTo>
                  <a:close/>
                </a:path>
                <a:path w="9470390" h="956309">
                  <a:moveTo>
                    <a:pt x="935888" y="630631"/>
                  </a:moveTo>
                  <a:lnTo>
                    <a:pt x="933653" y="619874"/>
                  </a:lnTo>
                  <a:lnTo>
                    <a:pt x="927684" y="611111"/>
                  </a:lnTo>
                  <a:lnTo>
                    <a:pt x="918857" y="605231"/>
                  </a:lnTo>
                  <a:lnTo>
                    <a:pt x="908075" y="603110"/>
                  </a:lnTo>
                  <a:lnTo>
                    <a:pt x="897318" y="605345"/>
                  </a:lnTo>
                  <a:lnTo>
                    <a:pt x="888555" y="611327"/>
                  </a:lnTo>
                  <a:lnTo>
                    <a:pt x="882675" y="620141"/>
                  </a:lnTo>
                  <a:lnTo>
                    <a:pt x="880554" y="630923"/>
                  </a:lnTo>
                  <a:lnTo>
                    <a:pt x="882789" y="641680"/>
                  </a:lnTo>
                  <a:lnTo>
                    <a:pt x="888771" y="650443"/>
                  </a:lnTo>
                  <a:lnTo>
                    <a:pt x="897585" y="656323"/>
                  </a:lnTo>
                  <a:lnTo>
                    <a:pt x="908367" y="658444"/>
                  </a:lnTo>
                  <a:lnTo>
                    <a:pt x="919124" y="656209"/>
                  </a:lnTo>
                  <a:lnTo>
                    <a:pt x="927887" y="650240"/>
                  </a:lnTo>
                  <a:lnTo>
                    <a:pt x="933767" y="641413"/>
                  </a:lnTo>
                  <a:lnTo>
                    <a:pt x="935888" y="630631"/>
                  </a:lnTo>
                  <a:close/>
                </a:path>
                <a:path w="9470390" h="956309">
                  <a:moveTo>
                    <a:pt x="937425" y="923620"/>
                  </a:moveTo>
                  <a:lnTo>
                    <a:pt x="935202" y="912863"/>
                  </a:lnTo>
                  <a:lnTo>
                    <a:pt x="929220" y="904100"/>
                  </a:lnTo>
                  <a:lnTo>
                    <a:pt x="920394" y="898220"/>
                  </a:lnTo>
                  <a:lnTo>
                    <a:pt x="909612" y="896099"/>
                  </a:lnTo>
                  <a:lnTo>
                    <a:pt x="898855" y="898334"/>
                  </a:lnTo>
                  <a:lnTo>
                    <a:pt x="890092" y="904316"/>
                  </a:lnTo>
                  <a:lnTo>
                    <a:pt x="884212" y="913142"/>
                  </a:lnTo>
                  <a:lnTo>
                    <a:pt x="882091" y="923912"/>
                  </a:lnTo>
                  <a:lnTo>
                    <a:pt x="884326" y="934669"/>
                  </a:lnTo>
                  <a:lnTo>
                    <a:pt x="890308" y="943432"/>
                  </a:lnTo>
                  <a:lnTo>
                    <a:pt x="899121" y="949312"/>
                  </a:lnTo>
                  <a:lnTo>
                    <a:pt x="909904" y="951433"/>
                  </a:lnTo>
                  <a:lnTo>
                    <a:pt x="920661" y="949198"/>
                  </a:lnTo>
                  <a:lnTo>
                    <a:pt x="929424" y="943229"/>
                  </a:lnTo>
                  <a:lnTo>
                    <a:pt x="935304" y="934402"/>
                  </a:lnTo>
                  <a:lnTo>
                    <a:pt x="937425" y="923620"/>
                  </a:lnTo>
                  <a:close/>
                </a:path>
                <a:path w="9470390" h="956309">
                  <a:moveTo>
                    <a:pt x="1227289" y="320509"/>
                  </a:moveTo>
                  <a:lnTo>
                    <a:pt x="1225067" y="309753"/>
                  </a:lnTo>
                  <a:lnTo>
                    <a:pt x="1219098" y="300990"/>
                  </a:lnTo>
                  <a:lnTo>
                    <a:pt x="1210271" y="295109"/>
                  </a:lnTo>
                  <a:lnTo>
                    <a:pt x="1199489" y="293001"/>
                  </a:lnTo>
                  <a:lnTo>
                    <a:pt x="1188732" y="295224"/>
                  </a:lnTo>
                  <a:lnTo>
                    <a:pt x="1179969" y="301205"/>
                  </a:lnTo>
                  <a:lnTo>
                    <a:pt x="1174089" y="310032"/>
                  </a:lnTo>
                  <a:lnTo>
                    <a:pt x="1171968" y="320802"/>
                  </a:lnTo>
                  <a:lnTo>
                    <a:pt x="1174203" y="331558"/>
                  </a:lnTo>
                  <a:lnTo>
                    <a:pt x="1180172" y="340321"/>
                  </a:lnTo>
                  <a:lnTo>
                    <a:pt x="1188999" y="346214"/>
                  </a:lnTo>
                  <a:lnTo>
                    <a:pt x="1199781" y="348322"/>
                  </a:lnTo>
                  <a:lnTo>
                    <a:pt x="1210538" y="346087"/>
                  </a:lnTo>
                  <a:lnTo>
                    <a:pt x="1219301" y="340118"/>
                  </a:lnTo>
                  <a:lnTo>
                    <a:pt x="1225181" y="331292"/>
                  </a:lnTo>
                  <a:lnTo>
                    <a:pt x="1227289" y="320509"/>
                  </a:lnTo>
                  <a:close/>
                </a:path>
                <a:path w="9470390" h="956309">
                  <a:moveTo>
                    <a:pt x="1228877" y="629094"/>
                  </a:moveTo>
                  <a:lnTo>
                    <a:pt x="1226642" y="618337"/>
                  </a:lnTo>
                  <a:lnTo>
                    <a:pt x="1220673" y="609574"/>
                  </a:lnTo>
                  <a:lnTo>
                    <a:pt x="1211846" y="603694"/>
                  </a:lnTo>
                  <a:lnTo>
                    <a:pt x="1201064" y="601573"/>
                  </a:lnTo>
                  <a:lnTo>
                    <a:pt x="1190307" y="603808"/>
                  </a:lnTo>
                  <a:lnTo>
                    <a:pt x="1181544" y="609790"/>
                  </a:lnTo>
                  <a:lnTo>
                    <a:pt x="1175664" y="618604"/>
                  </a:lnTo>
                  <a:lnTo>
                    <a:pt x="1173556" y="629386"/>
                  </a:lnTo>
                  <a:lnTo>
                    <a:pt x="1175778" y="640143"/>
                  </a:lnTo>
                  <a:lnTo>
                    <a:pt x="1181760" y="648906"/>
                  </a:lnTo>
                  <a:lnTo>
                    <a:pt x="1190586" y="654786"/>
                  </a:lnTo>
                  <a:lnTo>
                    <a:pt x="1201356" y="656907"/>
                  </a:lnTo>
                  <a:lnTo>
                    <a:pt x="1212113" y="654672"/>
                  </a:lnTo>
                  <a:lnTo>
                    <a:pt x="1220876" y="648703"/>
                  </a:lnTo>
                  <a:lnTo>
                    <a:pt x="1226769" y="639876"/>
                  </a:lnTo>
                  <a:lnTo>
                    <a:pt x="1228877" y="629094"/>
                  </a:lnTo>
                  <a:close/>
                </a:path>
                <a:path w="9470390" h="956309">
                  <a:moveTo>
                    <a:pt x="1230414" y="922083"/>
                  </a:moveTo>
                  <a:lnTo>
                    <a:pt x="1228178" y="911326"/>
                  </a:lnTo>
                  <a:lnTo>
                    <a:pt x="1222209" y="902563"/>
                  </a:lnTo>
                  <a:lnTo>
                    <a:pt x="1213383" y="896683"/>
                  </a:lnTo>
                  <a:lnTo>
                    <a:pt x="1202601" y="894562"/>
                  </a:lnTo>
                  <a:lnTo>
                    <a:pt x="1191844" y="896797"/>
                  </a:lnTo>
                  <a:lnTo>
                    <a:pt x="1183081" y="902779"/>
                  </a:lnTo>
                  <a:lnTo>
                    <a:pt x="1177201" y="911593"/>
                  </a:lnTo>
                  <a:lnTo>
                    <a:pt x="1175092" y="922375"/>
                  </a:lnTo>
                  <a:lnTo>
                    <a:pt x="1177315" y="933132"/>
                  </a:lnTo>
                  <a:lnTo>
                    <a:pt x="1183297" y="941895"/>
                  </a:lnTo>
                  <a:lnTo>
                    <a:pt x="1192123" y="947775"/>
                  </a:lnTo>
                  <a:lnTo>
                    <a:pt x="1202893" y="949896"/>
                  </a:lnTo>
                  <a:lnTo>
                    <a:pt x="1213650" y="947661"/>
                  </a:lnTo>
                  <a:lnTo>
                    <a:pt x="1222413" y="941692"/>
                  </a:lnTo>
                  <a:lnTo>
                    <a:pt x="1228305" y="932865"/>
                  </a:lnTo>
                  <a:lnTo>
                    <a:pt x="1230414" y="922083"/>
                  </a:lnTo>
                  <a:close/>
                </a:path>
                <a:path w="9470390" h="956309">
                  <a:moveTo>
                    <a:pt x="1520291" y="320509"/>
                  </a:moveTo>
                  <a:lnTo>
                    <a:pt x="1518056" y="309753"/>
                  </a:lnTo>
                  <a:lnTo>
                    <a:pt x="1512074" y="300990"/>
                  </a:lnTo>
                  <a:lnTo>
                    <a:pt x="1503260" y="295109"/>
                  </a:lnTo>
                  <a:lnTo>
                    <a:pt x="1492478" y="293001"/>
                  </a:lnTo>
                  <a:lnTo>
                    <a:pt x="1481721" y="295224"/>
                  </a:lnTo>
                  <a:lnTo>
                    <a:pt x="1472958" y="301205"/>
                  </a:lnTo>
                  <a:lnTo>
                    <a:pt x="1467078" y="310032"/>
                  </a:lnTo>
                  <a:lnTo>
                    <a:pt x="1464957" y="320802"/>
                  </a:lnTo>
                  <a:lnTo>
                    <a:pt x="1467192" y="331558"/>
                  </a:lnTo>
                  <a:lnTo>
                    <a:pt x="1473161" y="340321"/>
                  </a:lnTo>
                  <a:lnTo>
                    <a:pt x="1481988" y="346214"/>
                  </a:lnTo>
                  <a:lnTo>
                    <a:pt x="1492770" y="348322"/>
                  </a:lnTo>
                  <a:lnTo>
                    <a:pt x="1503527" y="346087"/>
                  </a:lnTo>
                  <a:lnTo>
                    <a:pt x="1512290" y="340118"/>
                  </a:lnTo>
                  <a:lnTo>
                    <a:pt x="1518170" y="331292"/>
                  </a:lnTo>
                  <a:lnTo>
                    <a:pt x="1520291" y="320509"/>
                  </a:lnTo>
                  <a:close/>
                </a:path>
                <a:path w="9470390" h="956309">
                  <a:moveTo>
                    <a:pt x="1521866" y="627557"/>
                  </a:moveTo>
                  <a:lnTo>
                    <a:pt x="1519643" y="616800"/>
                  </a:lnTo>
                  <a:lnTo>
                    <a:pt x="1513662" y="608037"/>
                  </a:lnTo>
                  <a:lnTo>
                    <a:pt x="1504835" y="602157"/>
                  </a:lnTo>
                  <a:lnTo>
                    <a:pt x="1494066" y="600036"/>
                  </a:lnTo>
                  <a:lnTo>
                    <a:pt x="1483309" y="602272"/>
                  </a:lnTo>
                  <a:lnTo>
                    <a:pt x="1474546" y="608253"/>
                  </a:lnTo>
                  <a:lnTo>
                    <a:pt x="1468653" y="617080"/>
                  </a:lnTo>
                  <a:lnTo>
                    <a:pt x="1466545" y="627849"/>
                  </a:lnTo>
                  <a:lnTo>
                    <a:pt x="1468780" y="638606"/>
                  </a:lnTo>
                  <a:lnTo>
                    <a:pt x="1474749" y="647369"/>
                  </a:lnTo>
                  <a:lnTo>
                    <a:pt x="1483575" y="653249"/>
                  </a:lnTo>
                  <a:lnTo>
                    <a:pt x="1494358" y="655370"/>
                  </a:lnTo>
                  <a:lnTo>
                    <a:pt x="1505115" y="653135"/>
                  </a:lnTo>
                  <a:lnTo>
                    <a:pt x="1513878" y="647166"/>
                  </a:lnTo>
                  <a:lnTo>
                    <a:pt x="1519758" y="638340"/>
                  </a:lnTo>
                  <a:lnTo>
                    <a:pt x="1521866" y="627557"/>
                  </a:lnTo>
                  <a:close/>
                </a:path>
                <a:path w="9470390" h="956309">
                  <a:moveTo>
                    <a:pt x="1523403" y="920546"/>
                  </a:moveTo>
                  <a:lnTo>
                    <a:pt x="1521180" y="909789"/>
                  </a:lnTo>
                  <a:lnTo>
                    <a:pt x="1515198" y="901026"/>
                  </a:lnTo>
                  <a:lnTo>
                    <a:pt x="1506372" y="895146"/>
                  </a:lnTo>
                  <a:lnTo>
                    <a:pt x="1495590" y="893038"/>
                  </a:lnTo>
                  <a:lnTo>
                    <a:pt x="1484845" y="895261"/>
                  </a:lnTo>
                  <a:lnTo>
                    <a:pt x="1476082" y="901242"/>
                  </a:lnTo>
                  <a:lnTo>
                    <a:pt x="1470190" y="910069"/>
                  </a:lnTo>
                  <a:lnTo>
                    <a:pt x="1468081" y="920838"/>
                  </a:lnTo>
                  <a:lnTo>
                    <a:pt x="1470317" y="931595"/>
                  </a:lnTo>
                  <a:lnTo>
                    <a:pt x="1476286" y="940358"/>
                  </a:lnTo>
                  <a:lnTo>
                    <a:pt x="1485112" y="946238"/>
                  </a:lnTo>
                  <a:lnTo>
                    <a:pt x="1495894" y="948359"/>
                  </a:lnTo>
                  <a:lnTo>
                    <a:pt x="1506651" y="946124"/>
                  </a:lnTo>
                  <a:lnTo>
                    <a:pt x="1515414" y="940155"/>
                  </a:lnTo>
                  <a:lnTo>
                    <a:pt x="1521294" y="931329"/>
                  </a:lnTo>
                  <a:lnTo>
                    <a:pt x="1523403" y="920546"/>
                  </a:lnTo>
                  <a:close/>
                </a:path>
                <a:path w="9470390" h="956309">
                  <a:moveTo>
                    <a:pt x="1813280" y="320509"/>
                  </a:moveTo>
                  <a:lnTo>
                    <a:pt x="1811045" y="309753"/>
                  </a:lnTo>
                  <a:lnTo>
                    <a:pt x="1805076" y="300990"/>
                  </a:lnTo>
                  <a:lnTo>
                    <a:pt x="1796249" y="295109"/>
                  </a:lnTo>
                  <a:lnTo>
                    <a:pt x="1785467" y="293001"/>
                  </a:lnTo>
                  <a:lnTo>
                    <a:pt x="1774710" y="295224"/>
                  </a:lnTo>
                  <a:lnTo>
                    <a:pt x="1765947" y="301205"/>
                  </a:lnTo>
                  <a:lnTo>
                    <a:pt x="1760067" y="310032"/>
                  </a:lnTo>
                  <a:lnTo>
                    <a:pt x="1757946" y="320802"/>
                  </a:lnTo>
                  <a:lnTo>
                    <a:pt x="1760181" y="331558"/>
                  </a:lnTo>
                  <a:lnTo>
                    <a:pt x="1766163" y="340321"/>
                  </a:lnTo>
                  <a:lnTo>
                    <a:pt x="1774977" y="346214"/>
                  </a:lnTo>
                  <a:lnTo>
                    <a:pt x="1785759" y="348322"/>
                  </a:lnTo>
                  <a:lnTo>
                    <a:pt x="1796516" y="346087"/>
                  </a:lnTo>
                  <a:lnTo>
                    <a:pt x="1805279" y="340118"/>
                  </a:lnTo>
                  <a:lnTo>
                    <a:pt x="1811159" y="331292"/>
                  </a:lnTo>
                  <a:lnTo>
                    <a:pt x="1813280" y="320509"/>
                  </a:lnTo>
                  <a:close/>
                </a:path>
                <a:path w="9470390" h="956309">
                  <a:moveTo>
                    <a:pt x="1814855" y="626021"/>
                  </a:moveTo>
                  <a:lnTo>
                    <a:pt x="1812632" y="615264"/>
                  </a:lnTo>
                  <a:lnTo>
                    <a:pt x="1806651" y="606501"/>
                  </a:lnTo>
                  <a:lnTo>
                    <a:pt x="1797824" y="600621"/>
                  </a:lnTo>
                  <a:lnTo>
                    <a:pt x="1787055" y="598500"/>
                  </a:lnTo>
                  <a:lnTo>
                    <a:pt x="1776298" y="600735"/>
                  </a:lnTo>
                  <a:lnTo>
                    <a:pt x="1767535" y="606717"/>
                  </a:lnTo>
                  <a:lnTo>
                    <a:pt x="1761642" y="615530"/>
                  </a:lnTo>
                  <a:lnTo>
                    <a:pt x="1759534" y="626313"/>
                  </a:lnTo>
                  <a:lnTo>
                    <a:pt x="1761769" y="637070"/>
                  </a:lnTo>
                  <a:lnTo>
                    <a:pt x="1767738" y="645833"/>
                  </a:lnTo>
                  <a:lnTo>
                    <a:pt x="1776564" y="651713"/>
                  </a:lnTo>
                  <a:lnTo>
                    <a:pt x="1787347" y="653834"/>
                  </a:lnTo>
                  <a:lnTo>
                    <a:pt x="1798104" y="651598"/>
                  </a:lnTo>
                  <a:lnTo>
                    <a:pt x="1806867" y="645617"/>
                  </a:lnTo>
                  <a:lnTo>
                    <a:pt x="1812747" y="636803"/>
                  </a:lnTo>
                  <a:lnTo>
                    <a:pt x="1814855" y="626021"/>
                  </a:lnTo>
                  <a:close/>
                </a:path>
                <a:path w="9470390" h="956309">
                  <a:moveTo>
                    <a:pt x="1816392" y="919010"/>
                  </a:moveTo>
                  <a:lnTo>
                    <a:pt x="1814169" y="908253"/>
                  </a:lnTo>
                  <a:lnTo>
                    <a:pt x="1808187" y="899490"/>
                  </a:lnTo>
                  <a:lnTo>
                    <a:pt x="1799361" y="893610"/>
                  </a:lnTo>
                  <a:lnTo>
                    <a:pt x="1788591" y="891489"/>
                  </a:lnTo>
                  <a:lnTo>
                    <a:pt x="1777834" y="893724"/>
                  </a:lnTo>
                  <a:lnTo>
                    <a:pt x="1769071" y="899706"/>
                  </a:lnTo>
                  <a:lnTo>
                    <a:pt x="1763179" y="908519"/>
                  </a:lnTo>
                  <a:lnTo>
                    <a:pt x="1761070" y="919302"/>
                  </a:lnTo>
                  <a:lnTo>
                    <a:pt x="1763306" y="930059"/>
                  </a:lnTo>
                  <a:lnTo>
                    <a:pt x="1769275" y="938822"/>
                  </a:lnTo>
                  <a:lnTo>
                    <a:pt x="1778101" y="944702"/>
                  </a:lnTo>
                  <a:lnTo>
                    <a:pt x="1788883" y="946823"/>
                  </a:lnTo>
                  <a:lnTo>
                    <a:pt x="1799640" y="944600"/>
                  </a:lnTo>
                  <a:lnTo>
                    <a:pt x="1808403" y="938618"/>
                  </a:lnTo>
                  <a:lnTo>
                    <a:pt x="1814283" y="929792"/>
                  </a:lnTo>
                  <a:lnTo>
                    <a:pt x="1816392" y="919010"/>
                  </a:lnTo>
                  <a:close/>
                </a:path>
                <a:path w="9470390" h="956309">
                  <a:moveTo>
                    <a:pt x="2106269" y="320509"/>
                  </a:moveTo>
                  <a:lnTo>
                    <a:pt x="2104047" y="309753"/>
                  </a:lnTo>
                  <a:lnTo>
                    <a:pt x="2098065" y="300990"/>
                  </a:lnTo>
                  <a:lnTo>
                    <a:pt x="2089238" y="295109"/>
                  </a:lnTo>
                  <a:lnTo>
                    <a:pt x="2078456" y="293001"/>
                  </a:lnTo>
                  <a:lnTo>
                    <a:pt x="2067699" y="295224"/>
                  </a:lnTo>
                  <a:lnTo>
                    <a:pt x="2058936" y="301205"/>
                  </a:lnTo>
                  <a:lnTo>
                    <a:pt x="2053056" y="310032"/>
                  </a:lnTo>
                  <a:lnTo>
                    <a:pt x="2050935" y="320802"/>
                  </a:lnTo>
                  <a:lnTo>
                    <a:pt x="2053170" y="331558"/>
                  </a:lnTo>
                  <a:lnTo>
                    <a:pt x="2059152" y="340321"/>
                  </a:lnTo>
                  <a:lnTo>
                    <a:pt x="2067966" y="346214"/>
                  </a:lnTo>
                  <a:lnTo>
                    <a:pt x="2078748" y="348322"/>
                  </a:lnTo>
                  <a:lnTo>
                    <a:pt x="2089505" y="346087"/>
                  </a:lnTo>
                  <a:lnTo>
                    <a:pt x="2098268" y="340118"/>
                  </a:lnTo>
                  <a:lnTo>
                    <a:pt x="2104148" y="331292"/>
                  </a:lnTo>
                  <a:lnTo>
                    <a:pt x="2106269" y="320509"/>
                  </a:lnTo>
                  <a:close/>
                </a:path>
                <a:path w="9470390" h="956309">
                  <a:moveTo>
                    <a:pt x="2107857" y="624484"/>
                  </a:moveTo>
                  <a:lnTo>
                    <a:pt x="2105622" y="613727"/>
                  </a:lnTo>
                  <a:lnTo>
                    <a:pt x="2099640" y="604964"/>
                  </a:lnTo>
                  <a:lnTo>
                    <a:pt x="2090826" y="599084"/>
                  </a:lnTo>
                  <a:lnTo>
                    <a:pt x="2080044" y="596963"/>
                  </a:lnTo>
                  <a:lnTo>
                    <a:pt x="2069287" y="599198"/>
                  </a:lnTo>
                  <a:lnTo>
                    <a:pt x="2060524" y="605180"/>
                  </a:lnTo>
                  <a:lnTo>
                    <a:pt x="2054644" y="614006"/>
                  </a:lnTo>
                  <a:lnTo>
                    <a:pt x="2052523" y="624776"/>
                  </a:lnTo>
                  <a:lnTo>
                    <a:pt x="2054758" y="635533"/>
                  </a:lnTo>
                  <a:lnTo>
                    <a:pt x="2060740" y="644296"/>
                  </a:lnTo>
                  <a:lnTo>
                    <a:pt x="2069553" y="650176"/>
                  </a:lnTo>
                  <a:lnTo>
                    <a:pt x="2080336" y="652297"/>
                  </a:lnTo>
                  <a:lnTo>
                    <a:pt x="2091093" y="650062"/>
                  </a:lnTo>
                  <a:lnTo>
                    <a:pt x="2099856" y="644093"/>
                  </a:lnTo>
                  <a:lnTo>
                    <a:pt x="2105736" y="635266"/>
                  </a:lnTo>
                  <a:lnTo>
                    <a:pt x="2107857" y="624484"/>
                  </a:lnTo>
                  <a:close/>
                </a:path>
                <a:path w="9470390" h="956309">
                  <a:moveTo>
                    <a:pt x="2109393" y="917473"/>
                  </a:moveTo>
                  <a:lnTo>
                    <a:pt x="2107158" y="906716"/>
                  </a:lnTo>
                  <a:lnTo>
                    <a:pt x="2101176" y="897953"/>
                  </a:lnTo>
                  <a:lnTo>
                    <a:pt x="2092363" y="892073"/>
                  </a:lnTo>
                  <a:lnTo>
                    <a:pt x="2081580" y="889965"/>
                  </a:lnTo>
                  <a:lnTo>
                    <a:pt x="2070823" y="892187"/>
                  </a:lnTo>
                  <a:lnTo>
                    <a:pt x="2062060" y="898169"/>
                  </a:lnTo>
                  <a:lnTo>
                    <a:pt x="2056180" y="906995"/>
                  </a:lnTo>
                  <a:lnTo>
                    <a:pt x="2054059" y="917765"/>
                  </a:lnTo>
                  <a:lnTo>
                    <a:pt x="2056295" y="928522"/>
                  </a:lnTo>
                  <a:lnTo>
                    <a:pt x="2062264" y="937285"/>
                  </a:lnTo>
                  <a:lnTo>
                    <a:pt x="2071090" y="943165"/>
                  </a:lnTo>
                  <a:lnTo>
                    <a:pt x="2081872" y="945286"/>
                  </a:lnTo>
                  <a:lnTo>
                    <a:pt x="2092629" y="943051"/>
                  </a:lnTo>
                  <a:lnTo>
                    <a:pt x="2101392" y="937082"/>
                  </a:lnTo>
                  <a:lnTo>
                    <a:pt x="2107273" y="928255"/>
                  </a:lnTo>
                  <a:lnTo>
                    <a:pt x="2109393" y="917473"/>
                  </a:lnTo>
                  <a:close/>
                </a:path>
                <a:path w="9470390" h="956309">
                  <a:moveTo>
                    <a:pt x="2399258" y="320509"/>
                  </a:moveTo>
                  <a:lnTo>
                    <a:pt x="2397023" y="309753"/>
                  </a:lnTo>
                  <a:lnTo>
                    <a:pt x="2391054" y="300990"/>
                  </a:lnTo>
                  <a:lnTo>
                    <a:pt x="2382228" y="295109"/>
                  </a:lnTo>
                  <a:lnTo>
                    <a:pt x="2371445" y="293001"/>
                  </a:lnTo>
                  <a:lnTo>
                    <a:pt x="2360688" y="295224"/>
                  </a:lnTo>
                  <a:lnTo>
                    <a:pt x="2351938" y="301205"/>
                  </a:lnTo>
                  <a:lnTo>
                    <a:pt x="2346045" y="310032"/>
                  </a:lnTo>
                  <a:lnTo>
                    <a:pt x="2343937" y="320802"/>
                  </a:lnTo>
                  <a:lnTo>
                    <a:pt x="2346160" y="331558"/>
                  </a:lnTo>
                  <a:lnTo>
                    <a:pt x="2352141" y="340321"/>
                  </a:lnTo>
                  <a:lnTo>
                    <a:pt x="2360968" y="346214"/>
                  </a:lnTo>
                  <a:lnTo>
                    <a:pt x="2371750" y="348322"/>
                  </a:lnTo>
                  <a:lnTo>
                    <a:pt x="2382494" y="346087"/>
                  </a:lnTo>
                  <a:lnTo>
                    <a:pt x="2391257" y="340118"/>
                  </a:lnTo>
                  <a:lnTo>
                    <a:pt x="2397150" y="331292"/>
                  </a:lnTo>
                  <a:lnTo>
                    <a:pt x="2399258" y="320509"/>
                  </a:lnTo>
                  <a:close/>
                </a:path>
                <a:path w="9470390" h="956309">
                  <a:moveTo>
                    <a:pt x="2400846" y="622947"/>
                  </a:moveTo>
                  <a:lnTo>
                    <a:pt x="2398611" y="612190"/>
                  </a:lnTo>
                  <a:lnTo>
                    <a:pt x="2392642" y="603427"/>
                  </a:lnTo>
                  <a:lnTo>
                    <a:pt x="2383815" y="597547"/>
                  </a:lnTo>
                  <a:lnTo>
                    <a:pt x="2373033" y="595426"/>
                  </a:lnTo>
                  <a:lnTo>
                    <a:pt x="2362276" y="597662"/>
                  </a:lnTo>
                  <a:lnTo>
                    <a:pt x="2353513" y="603643"/>
                  </a:lnTo>
                  <a:lnTo>
                    <a:pt x="2347633" y="612457"/>
                  </a:lnTo>
                  <a:lnTo>
                    <a:pt x="2345512" y="623239"/>
                  </a:lnTo>
                  <a:lnTo>
                    <a:pt x="2347747" y="633996"/>
                  </a:lnTo>
                  <a:lnTo>
                    <a:pt x="2353729" y="642759"/>
                  </a:lnTo>
                  <a:lnTo>
                    <a:pt x="2362543" y="648639"/>
                  </a:lnTo>
                  <a:lnTo>
                    <a:pt x="2373325" y="650760"/>
                  </a:lnTo>
                  <a:lnTo>
                    <a:pt x="2384082" y="648525"/>
                  </a:lnTo>
                  <a:lnTo>
                    <a:pt x="2392845" y="642556"/>
                  </a:lnTo>
                  <a:lnTo>
                    <a:pt x="2398725" y="633730"/>
                  </a:lnTo>
                  <a:lnTo>
                    <a:pt x="2400846" y="622947"/>
                  </a:lnTo>
                  <a:close/>
                </a:path>
                <a:path w="9470390" h="956309">
                  <a:moveTo>
                    <a:pt x="2402382" y="915936"/>
                  </a:moveTo>
                  <a:lnTo>
                    <a:pt x="2400147" y="905179"/>
                  </a:lnTo>
                  <a:lnTo>
                    <a:pt x="2394178" y="896416"/>
                  </a:lnTo>
                  <a:lnTo>
                    <a:pt x="2385352" y="890536"/>
                  </a:lnTo>
                  <a:lnTo>
                    <a:pt x="2374569" y="888415"/>
                  </a:lnTo>
                  <a:lnTo>
                    <a:pt x="2363813" y="890651"/>
                  </a:lnTo>
                  <a:lnTo>
                    <a:pt x="2355050" y="896632"/>
                  </a:lnTo>
                  <a:lnTo>
                    <a:pt x="2349169" y="905459"/>
                  </a:lnTo>
                  <a:lnTo>
                    <a:pt x="2347049" y="916228"/>
                  </a:lnTo>
                  <a:lnTo>
                    <a:pt x="2349284" y="926985"/>
                  </a:lnTo>
                  <a:lnTo>
                    <a:pt x="2355265" y="935748"/>
                  </a:lnTo>
                  <a:lnTo>
                    <a:pt x="2364079" y="941628"/>
                  </a:lnTo>
                  <a:lnTo>
                    <a:pt x="2374862" y="943749"/>
                  </a:lnTo>
                  <a:lnTo>
                    <a:pt x="2385618" y="941527"/>
                  </a:lnTo>
                  <a:lnTo>
                    <a:pt x="2394381" y="935545"/>
                  </a:lnTo>
                  <a:lnTo>
                    <a:pt x="2400262" y="926719"/>
                  </a:lnTo>
                  <a:lnTo>
                    <a:pt x="2402382" y="915936"/>
                  </a:lnTo>
                  <a:close/>
                </a:path>
                <a:path w="9470390" h="956309">
                  <a:moveTo>
                    <a:pt x="2693835" y="621411"/>
                  </a:moveTo>
                  <a:lnTo>
                    <a:pt x="2691612" y="610654"/>
                  </a:lnTo>
                  <a:lnTo>
                    <a:pt x="2685631" y="601891"/>
                  </a:lnTo>
                  <a:lnTo>
                    <a:pt x="2676804" y="596011"/>
                  </a:lnTo>
                  <a:lnTo>
                    <a:pt x="2666022" y="593902"/>
                  </a:lnTo>
                  <a:lnTo>
                    <a:pt x="2655265" y="596125"/>
                  </a:lnTo>
                  <a:lnTo>
                    <a:pt x="2646502" y="602107"/>
                  </a:lnTo>
                  <a:lnTo>
                    <a:pt x="2640622" y="610933"/>
                  </a:lnTo>
                  <a:lnTo>
                    <a:pt x="2638501" y="621703"/>
                  </a:lnTo>
                  <a:lnTo>
                    <a:pt x="2640736" y="632460"/>
                  </a:lnTo>
                  <a:lnTo>
                    <a:pt x="2646718" y="641223"/>
                  </a:lnTo>
                  <a:lnTo>
                    <a:pt x="2655544" y="647103"/>
                  </a:lnTo>
                  <a:lnTo>
                    <a:pt x="2666314" y="649224"/>
                  </a:lnTo>
                  <a:lnTo>
                    <a:pt x="2677071" y="646988"/>
                  </a:lnTo>
                  <a:lnTo>
                    <a:pt x="2685834" y="641019"/>
                  </a:lnTo>
                  <a:lnTo>
                    <a:pt x="2691714" y="632193"/>
                  </a:lnTo>
                  <a:lnTo>
                    <a:pt x="2693835" y="621411"/>
                  </a:lnTo>
                  <a:close/>
                </a:path>
                <a:path w="9470390" h="956309">
                  <a:moveTo>
                    <a:pt x="2695371" y="914400"/>
                  </a:moveTo>
                  <a:lnTo>
                    <a:pt x="2693149" y="903643"/>
                  </a:lnTo>
                  <a:lnTo>
                    <a:pt x="2687167" y="894880"/>
                  </a:lnTo>
                  <a:lnTo>
                    <a:pt x="2678341" y="889000"/>
                  </a:lnTo>
                  <a:lnTo>
                    <a:pt x="2667558" y="886891"/>
                  </a:lnTo>
                  <a:lnTo>
                    <a:pt x="2656802" y="889114"/>
                  </a:lnTo>
                  <a:lnTo>
                    <a:pt x="2648039" y="895096"/>
                  </a:lnTo>
                  <a:lnTo>
                    <a:pt x="2642158" y="903922"/>
                  </a:lnTo>
                  <a:lnTo>
                    <a:pt x="2640038" y="914692"/>
                  </a:lnTo>
                  <a:lnTo>
                    <a:pt x="2642273" y="925449"/>
                  </a:lnTo>
                  <a:lnTo>
                    <a:pt x="2648254" y="934212"/>
                  </a:lnTo>
                  <a:lnTo>
                    <a:pt x="2657081" y="940092"/>
                  </a:lnTo>
                  <a:lnTo>
                    <a:pt x="2667851" y="942213"/>
                  </a:lnTo>
                  <a:lnTo>
                    <a:pt x="2678607" y="939977"/>
                  </a:lnTo>
                  <a:lnTo>
                    <a:pt x="2687370" y="934008"/>
                  </a:lnTo>
                  <a:lnTo>
                    <a:pt x="2693251" y="925182"/>
                  </a:lnTo>
                  <a:lnTo>
                    <a:pt x="2695371" y="914400"/>
                  </a:lnTo>
                  <a:close/>
                </a:path>
                <a:path w="9470390" h="956309">
                  <a:moveTo>
                    <a:pt x="2986824" y="619874"/>
                  </a:moveTo>
                  <a:lnTo>
                    <a:pt x="2984601" y="609117"/>
                  </a:lnTo>
                  <a:lnTo>
                    <a:pt x="2978620" y="600354"/>
                  </a:lnTo>
                  <a:lnTo>
                    <a:pt x="2969793" y="594474"/>
                  </a:lnTo>
                  <a:lnTo>
                    <a:pt x="2959011" y="592353"/>
                  </a:lnTo>
                  <a:lnTo>
                    <a:pt x="2948254" y="594588"/>
                  </a:lnTo>
                  <a:lnTo>
                    <a:pt x="2939504" y="600570"/>
                  </a:lnTo>
                  <a:lnTo>
                    <a:pt x="2933611" y="609384"/>
                  </a:lnTo>
                  <a:lnTo>
                    <a:pt x="2931503" y="620166"/>
                  </a:lnTo>
                  <a:lnTo>
                    <a:pt x="2933725" y="630923"/>
                  </a:lnTo>
                  <a:lnTo>
                    <a:pt x="2939707" y="639686"/>
                  </a:lnTo>
                  <a:lnTo>
                    <a:pt x="2948533" y="645566"/>
                  </a:lnTo>
                  <a:lnTo>
                    <a:pt x="2959303" y="647687"/>
                  </a:lnTo>
                  <a:lnTo>
                    <a:pt x="2970060" y="645452"/>
                  </a:lnTo>
                  <a:lnTo>
                    <a:pt x="2978823" y="639483"/>
                  </a:lnTo>
                  <a:lnTo>
                    <a:pt x="2984703" y="630656"/>
                  </a:lnTo>
                  <a:lnTo>
                    <a:pt x="2986824" y="619874"/>
                  </a:lnTo>
                  <a:close/>
                </a:path>
                <a:path w="9470390" h="956309">
                  <a:moveTo>
                    <a:pt x="2988360" y="912863"/>
                  </a:moveTo>
                  <a:lnTo>
                    <a:pt x="2986138" y="902106"/>
                  </a:lnTo>
                  <a:lnTo>
                    <a:pt x="2980156" y="893343"/>
                  </a:lnTo>
                  <a:lnTo>
                    <a:pt x="2971330" y="887463"/>
                  </a:lnTo>
                  <a:lnTo>
                    <a:pt x="2960547" y="885342"/>
                  </a:lnTo>
                  <a:lnTo>
                    <a:pt x="2949803" y="887577"/>
                  </a:lnTo>
                  <a:lnTo>
                    <a:pt x="2941040" y="893559"/>
                  </a:lnTo>
                  <a:lnTo>
                    <a:pt x="2935147" y="902385"/>
                  </a:lnTo>
                  <a:lnTo>
                    <a:pt x="2933039" y="913155"/>
                  </a:lnTo>
                  <a:lnTo>
                    <a:pt x="2935274" y="923912"/>
                  </a:lnTo>
                  <a:lnTo>
                    <a:pt x="2941243" y="932675"/>
                  </a:lnTo>
                  <a:lnTo>
                    <a:pt x="2950070" y="938555"/>
                  </a:lnTo>
                  <a:lnTo>
                    <a:pt x="2960852" y="940676"/>
                  </a:lnTo>
                  <a:lnTo>
                    <a:pt x="2971609" y="938441"/>
                  </a:lnTo>
                  <a:lnTo>
                    <a:pt x="2980359" y="932472"/>
                  </a:lnTo>
                  <a:lnTo>
                    <a:pt x="2986252" y="923645"/>
                  </a:lnTo>
                  <a:lnTo>
                    <a:pt x="2988360" y="912863"/>
                  </a:lnTo>
                  <a:close/>
                </a:path>
                <a:path w="9470390" h="956309">
                  <a:moveTo>
                    <a:pt x="3279813" y="618337"/>
                  </a:moveTo>
                  <a:lnTo>
                    <a:pt x="3277590" y="607580"/>
                  </a:lnTo>
                  <a:lnTo>
                    <a:pt x="3271609" y="598817"/>
                  </a:lnTo>
                  <a:lnTo>
                    <a:pt x="3262782" y="592937"/>
                  </a:lnTo>
                  <a:lnTo>
                    <a:pt x="3252012" y="590816"/>
                  </a:lnTo>
                  <a:lnTo>
                    <a:pt x="3241256" y="593051"/>
                  </a:lnTo>
                  <a:lnTo>
                    <a:pt x="3232493" y="599020"/>
                  </a:lnTo>
                  <a:lnTo>
                    <a:pt x="3226600" y="607847"/>
                  </a:lnTo>
                  <a:lnTo>
                    <a:pt x="3224492" y="618629"/>
                  </a:lnTo>
                  <a:lnTo>
                    <a:pt x="3226727" y="629386"/>
                  </a:lnTo>
                  <a:lnTo>
                    <a:pt x="3232696" y="638149"/>
                  </a:lnTo>
                  <a:lnTo>
                    <a:pt x="3241522" y="644029"/>
                  </a:lnTo>
                  <a:lnTo>
                    <a:pt x="3252305" y="646150"/>
                  </a:lnTo>
                  <a:lnTo>
                    <a:pt x="3263061" y="643915"/>
                  </a:lnTo>
                  <a:lnTo>
                    <a:pt x="3271824" y="637946"/>
                  </a:lnTo>
                  <a:lnTo>
                    <a:pt x="3277705" y="629119"/>
                  </a:lnTo>
                  <a:lnTo>
                    <a:pt x="3279813" y="618337"/>
                  </a:lnTo>
                  <a:close/>
                </a:path>
                <a:path w="9470390" h="956309">
                  <a:moveTo>
                    <a:pt x="3281349" y="911326"/>
                  </a:moveTo>
                  <a:lnTo>
                    <a:pt x="3279127" y="900569"/>
                  </a:lnTo>
                  <a:lnTo>
                    <a:pt x="3273145" y="891819"/>
                  </a:lnTo>
                  <a:lnTo>
                    <a:pt x="3264319" y="885926"/>
                  </a:lnTo>
                  <a:lnTo>
                    <a:pt x="3253549" y="883818"/>
                  </a:lnTo>
                  <a:lnTo>
                    <a:pt x="3242792" y="886053"/>
                  </a:lnTo>
                  <a:lnTo>
                    <a:pt x="3234029" y="892022"/>
                  </a:lnTo>
                  <a:lnTo>
                    <a:pt x="3228149" y="900849"/>
                  </a:lnTo>
                  <a:lnTo>
                    <a:pt x="3226028" y="911631"/>
                  </a:lnTo>
                  <a:lnTo>
                    <a:pt x="3228263" y="922375"/>
                  </a:lnTo>
                  <a:lnTo>
                    <a:pt x="3234232" y="931138"/>
                  </a:lnTo>
                  <a:lnTo>
                    <a:pt x="3243059" y="937018"/>
                  </a:lnTo>
                  <a:lnTo>
                    <a:pt x="3253841" y="939139"/>
                  </a:lnTo>
                  <a:lnTo>
                    <a:pt x="3264598" y="936904"/>
                  </a:lnTo>
                  <a:lnTo>
                    <a:pt x="3273361" y="930935"/>
                  </a:lnTo>
                  <a:lnTo>
                    <a:pt x="3279241" y="922108"/>
                  </a:lnTo>
                  <a:lnTo>
                    <a:pt x="3281349" y="911326"/>
                  </a:lnTo>
                  <a:close/>
                </a:path>
                <a:path w="9470390" h="956309">
                  <a:moveTo>
                    <a:pt x="3589794" y="27520"/>
                  </a:moveTo>
                  <a:lnTo>
                    <a:pt x="3587559" y="16764"/>
                  </a:lnTo>
                  <a:lnTo>
                    <a:pt x="3581590" y="8001"/>
                  </a:lnTo>
                  <a:lnTo>
                    <a:pt x="3572764" y="2120"/>
                  </a:lnTo>
                  <a:lnTo>
                    <a:pt x="3561981" y="0"/>
                  </a:lnTo>
                  <a:lnTo>
                    <a:pt x="3551224" y="2235"/>
                  </a:lnTo>
                  <a:lnTo>
                    <a:pt x="3542461" y="8216"/>
                  </a:lnTo>
                  <a:lnTo>
                    <a:pt x="3536581" y="17043"/>
                  </a:lnTo>
                  <a:lnTo>
                    <a:pt x="3534460" y="27813"/>
                  </a:lnTo>
                  <a:lnTo>
                    <a:pt x="3536696" y="38569"/>
                  </a:lnTo>
                  <a:lnTo>
                    <a:pt x="3542677" y="47332"/>
                  </a:lnTo>
                  <a:lnTo>
                    <a:pt x="3551491" y="53213"/>
                  </a:lnTo>
                  <a:lnTo>
                    <a:pt x="3562273" y="55333"/>
                  </a:lnTo>
                  <a:lnTo>
                    <a:pt x="3573030" y="53098"/>
                  </a:lnTo>
                  <a:lnTo>
                    <a:pt x="3581793" y="47129"/>
                  </a:lnTo>
                  <a:lnTo>
                    <a:pt x="3587673" y="38303"/>
                  </a:lnTo>
                  <a:lnTo>
                    <a:pt x="3589794" y="27520"/>
                  </a:lnTo>
                  <a:close/>
                </a:path>
                <a:path w="9470390" h="956309">
                  <a:moveTo>
                    <a:pt x="3591331" y="320509"/>
                  </a:moveTo>
                  <a:lnTo>
                    <a:pt x="3589096" y="309753"/>
                  </a:lnTo>
                  <a:lnTo>
                    <a:pt x="3583127" y="300990"/>
                  </a:lnTo>
                  <a:lnTo>
                    <a:pt x="3574300" y="295109"/>
                  </a:lnTo>
                  <a:lnTo>
                    <a:pt x="3563518" y="293001"/>
                  </a:lnTo>
                  <a:lnTo>
                    <a:pt x="3552761" y="295224"/>
                  </a:lnTo>
                  <a:lnTo>
                    <a:pt x="3543998" y="301205"/>
                  </a:lnTo>
                  <a:lnTo>
                    <a:pt x="3538118" y="310032"/>
                  </a:lnTo>
                  <a:lnTo>
                    <a:pt x="3535997" y="320802"/>
                  </a:lnTo>
                  <a:lnTo>
                    <a:pt x="3538232" y="331558"/>
                  </a:lnTo>
                  <a:lnTo>
                    <a:pt x="3544214" y="340321"/>
                  </a:lnTo>
                  <a:lnTo>
                    <a:pt x="3553028" y="346214"/>
                  </a:lnTo>
                  <a:lnTo>
                    <a:pt x="3563810" y="348322"/>
                  </a:lnTo>
                  <a:lnTo>
                    <a:pt x="3574567" y="346087"/>
                  </a:lnTo>
                  <a:lnTo>
                    <a:pt x="3583330" y="340118"/>
                  </a:lnTo>
                  <a:lnTo>
                    <a:pt x="3589210" y="331292"/>
                  </a:lnTo>
                  <a:lnTo>
                    <a:pt x="3591331" y="320509"/>
                  </a:lnTo>
                  <a:close/>
                </a:path>
                <a:path w="9470390" h="956309">
                  <a:moveTo>
                    <a:pt x="3592906" y="626275"/>
                  </a:moveTo>
                  <a:lnTo>
                    <a:pt x="3590683" y="615518"/>
                  </a:lnTo>
                  <a:lnTo>
                    <a:pt x="3584714" y="606755"/>
                  </a:lnTo>
                  <a:lnTo>
                    <a:pt x="3575888" y="600875"/>
                  </a:lnTo>
                  <a:lnTo>
                    <a:pt x="3565106" y="598754"/>
                  </a:lnTo>
                  <a:lnTo>
                    <a:pt x="3554349" y="600989"/>
                  </a:lnTo>
                  <a:lnTo>
                    <a:pt x="3545586" y="606971"/>
                  </a:lnTo>
                  <a:lnTo>
                    <a:pt x="3539706" y="615784"/>
                  </a:lnTo>
                  <a:lnTo>
                    <a:pt x="3537585" y="626567"/>
                  </a:lnTo>
                  <a:lnTo>
                    <a:pt x="3539820" y="637324"/>
                  </a:lnTo>
                  <a:lnTo>
                    <a:pt x="3545789" y="646087"/>
                  </a:lnTo>
                  <a:lnTo>
                    <a:pt x="3554615" y="651967"/>
                  </a:lnTo>
                  <a:lnTo>
                    <a:pt x="3565398" y="654088"/>
                  </a:lnTo>
                  <a:lnTo>
                    <a:pt x="3576155" y="651852"/>
                  </a:lnTo>
                  <a:lnTo>
                    <a:pt x="3584918" y="645883"/>
                  </a:lnTo>
                  <a:lnTo>
                    <a:pt x="3590798" y="637057"/>
                  </a:lnTo>
                  <a:lnTo>
                    <a:pt x="3592906" y="626275"/>
                  </a:lnTo>
                  <a:close/>
                </a:path>
                <a:path w="9470390" h="956309">
                  <a:moveTo>
                    <a:pt x="3594455" y="919264"/>
                  </a:moveTo>
                  <a:lnTo>
                    <a:pt x="3592220" y="908507"/>
                  </a:lnTo>
                  <a:lnTo>
                    <a:pt x="3586238" y="899744"/>
                  </a:lnTo>
                  <a:lnTo>
                    <a:pt x="3577425" y="893864"/>
                  </a:lnTo>
                  <a:lnTo>
                    <a:pt x="3566642" y="891755"/>
                  </a:lnTo>
                  <a:lnTo>
                    <a:pt x="3555885" y="893978"/>
                  </a:lnTo>
                  <a:lnTo>
                    <a:pt x="3547122" y="899960"/>
                  </a:lnTo>
                  <a:lnTo>
                    <a:pt x="3541242" y="908786"/>
                  </a:lnTo>
                  <a:lnTo>
                    <a:pt x="3539121" y="919556"/>
                  </a:lnTo>
                  <a:lnTo>
                    <a:pt x="3541357" y="930313"/>
                  </a:lnTo>
                  <a:lnTo>
                    <a:pt x="3547326" y="939076"/>
                  </a:lnTo>
                  <a:lnTo>
                    <a:pt x="3556152" y="944956"/>
                  </a:lnTo>
                  <a:lnTo>
                    <a:pt x="3566934" y="947077"/>
                  </a:lnTo>
                  <a:lnTo>
                    <a:pt x="3577691" y="944854"/>
                  </a:lnTo>
                  <a:lnTo>
                    <a:pt x="3586454" y="938872"/>
                  </a:lnTo>
                  <a:lnTo>
                    <a:pt x="3592334" y="930046"/>
                  </a:lnTo>
                  <a:lnTo>
                    <a:pt x="3594455" y="919264"/>
                  </a:lnTo>
                  <a:close/>
                </a:path>
                <a:path w="9470390" h="956309">
                  <a:moveTo>
                    <a:pt x="3857587" y="54851"/>
                  </a:moveTo>
                  <a:lnTo>
                    <a:pt x="3842804" y="47904"/>
                  </a:lnTo>
                  <a:lnTo>
                    <a:pt x="3833101" y="43573"/>
                  </a:lnTo>
                  <a:lnTo>
                    <a:pt x="3835666" y="47332"/>
                  </a:lnTo>
                  <a:lnTo>
                    <a:pt x="3844493" y="53213"/>
                  </a:lnTo>
                  <a:lnTo>
                    <a:pt x="3855262" y="55333"/>
                  </a:lnTo>
                  <a:lnTo>
                    <a:pt x="3857587" y="54851"/>
                  </a:lnTo>
                  <a:close/>
                </a:path>
                <a:path w="9470390" h="956309">
                  <a:moveTo>
                    <a:pt x="3884320" y="320509"/>
                  </a:moveTo>
                  <a:lnTo>
                    <a:pt x="3882085" y="309753"/>
                  </a:lnTo>
                  <a:lnTo>
                    <a:pt x="3876116" y="300990"/>
                  </a:lnTo>
                  <a:lnTo>
                    <a:pt x="3867289" y="295109"/>
                  </a:lnTo>
                  <a:lnTo>
                    <a:pt x="3856507" y="293001"/>
                  </a:lnTo>
                  <a:lnTo>
                    <a:pt x="3845750" y="295224"/>
                  </a:lnTo>
                  <a:lnTo>
                    <a:pt x="3836987" y="301205"/>
                  </a:lnTo>
                  <a:lnTo>
                    <a:pt x="3831107" y="310032"/>
                  </a:lnTo>
                  <a:lnTo>
                    <a:pt x="3828999" y="320802"/>
                  </a:lnTo>
                  <a:lnTo>
                    <a:pt x="3831221" y="331558"/>
                  </a:lnTo>
                  <a:lnTo>
                    <a:pt x="3837203" y="340321"/>
                  </a:lnTo>
                  <a:lnTo>
                    <a:pt x="3846030" y="346214"/>
                  </a:lnTo>
                  <a:lnTo>
                    <a:pt x="3856812" y="348322"/>
                  </a:lnTo>
                  <a:lnTo>
                    <a:pt x="3867556" y="346087"/>
                  </a:lnTo>
                  <a:lnTo>
                    <a:pt x="3876319" y="340118"/>
                  </a:lnTo>
                  <a:lnTo>
                    <a:pt x="3882212" y="331292"/>
                  </a:lnTo>
                  <a:lnTo>
                    <a:pt x="3884320" y="320509"/>
                  </a:lnTo>
                  <a:close/>
                </a:path>
                <a:path w="9470390" h="956309">
                  <a:moveTo>
                    <a:pt x="3885908" y="624738"/>
                  </a:moveTo>
                  <a:lnTo>
                    <a:pt x="3883672" y="613981"/>
                  </a:lnTo>
                  <a:lnTo>
                    <a:pt x="3877703" y="605218"/>
                  </a:lnTo>
                  <a:lnTo>
                    <a:pt x="3868877" y="599338"/>
                  </a:lnTo>
                  <a:lnTo>
                    <a:pt x="3858095" y="597230"/>
                  </a:lnTo>
                  <a:lnTo>
                    <a:pt x="3847338" y="599452"/>
                  </a:lnTo>
                  <a:lnTo>
                    <a:pt x="3838575" y="605434"/>
                  </a:lnTo>
                  <a:lnTo>
                    <a:pt x="3832695" y="614260"/>
                  </a:lnTo>
                  <a:lnTo>
                    <a:pt x="3830574" y="625030"/>
                  </a:lnTo>
                  <a:lnTo>
                    <a:pt x="3832809" y="635787"/>
                  </a:lnTo>
                  <a:lnTo>
                    <a:pt x="3838791" y="644550"/>
                  </a:lnTo>
                  <a:lnTo>
                    <a:pt x="3847604" y="650430"/>
                  </a:lnTo>
                  <a:lnTo>
                    <a:pt x="3858387" y="652551"/>
                  </a:lnTo>
                  <a:lnTo>
                    <a:pt x="3869144" y="650316"/>
                  </a:lnTo>
                  <a:lnTo>
                    <a:pt x="3877907" y="644347"/>
                  </a:lnTo>
                  <a:lnTo>
                    <a:pt x="3883787" y="635520"/>
                  </a:lnTo>
                  <a:lnTo>
                    <a:pt x="3885908" y="624738"/>
                  </a:lnTo>
                  <a:close/>
                </a:path>
                <a:path w="9470390" h="956309">
                  <a:moveTo>
                    <a:pt x="3887444" y="917727"/>
                  </a:moveTo>
                  <a:lnTo>
                    <a:pt x="3885209" y="906970"/>
                  </a:lnTo>
                  <a:lnTo>
                    <a:pt x="3879227" y="898220"/>
                  </a:lnTo>
                  <a:lnTo>
                    <a:pt x="3870414" y="892327"/>
                  </a:lnTo>
                  <a:lnTo>
                    <a:pt x="3859631" y="890219"/>
                  </a:lnTo>
                  <a:lnTo>
                    <a:pt x="3848874" y="892454"/>
                  </a:lnTo>
                  <a:lnTo>
                    <a:pt x="3840111" y="898423"/>
                  </a:lnTo>
                  <a:lnTo>
                    <a:pt x="3834231" y="907249"/>
                  </a:lnTo>
                  <a:lnTo>
                    <a:pt x="3832110" y="918032"/>
                  </a:lnTo>
                  <a:lnTo>
                    <a:pt x="3834346" y="928776"/>
                  </a:lnTo>
                  <a:lnTo>
                    <a:pt x="3840327" y="937539"/>
                  </a:lnTo>
                  <a:lnTo>
                    <a:pt x="3849141" y="943432"/>
                  </a:lnTo>
                  <a:lnTo>
                    <a:pt x="3859923" y="945540"/>
                  </a:lnTo>
                  <a:lnTo>
                    <a:pt x="3870680" y="943305"/>
                  </a:lnTo>
                  <a:lnTo>
                    <a:pt x="3879443" y="937336"/>
                  </a:lnTo>
                  <a:lnTo>
                    <a:pt x="3885323" y="928509"/>
                  </a:lnTo>
                  <a:lnTo>
                    <a:pt x="3887444" y="917727"/>
                  </a:lnTo>
                  <a:close/>
                </a:path>
                <a:path w="9470390" h="956309">
                  <a:moveTo>
                    <a:pt x="4177309" y="320509"/>
                  </a:moveTo>
                  <a:lnTo>
                    <a:pt x="4175087" y="309753"/>
                  </a:lnTo>
                  <a:lnTo>
                    <a:pt x="4169105" y="300990"/>
                  </a:lnTo>
                  <a:lnTo>
                    <a:pt x="4160278" y="295109"/>
                  </a:lnTo>
                  <a:lnTo>
                    <a:pt x="4149509" y="293001"/>
                  </a:lnTo>
                  <a:lnTo>
                    <a:pt x="4138752" y="295224"/>
                  </a:lnTo>
                  <a:lnTo>
                    <a:pt x="4129989" y="301205"/>
                  </a:lnTo>
                  <a:lnTo>
                    <a:pt x="4124096" y="310032"/>
                  </a:lnTo>
                  <a:lnTo>
                    <a:pt x="4121988" y="320802"/>
                  </a:lnTo>
                  <a:lnTo>
                    <a:pt x="4124223" y="331558"/>
                  </a:lnTo>
                  <a:lnTo>
                    <a:pt x="4130192" y="340321"/>
                  </a:lnTo>
                  <a:lnTo>
                    <a:pt x="4139019" y="346214"/>
                  </a:lnTo>
                  <a:lnTo>
                    <a:pt x="4149801" y="348322"/>
                  </a:lnTo>
                  <a:lnTo>
                    <a:pt x="4160558" y="346087"/>
                  </a:lnTo>
                  <a:lnTo>
                    <a:pt x="4169321" y="340118"/>
                  </a:lnTo>
                  <a:lnTo>
                    <a:pt x="4175201" y="331292"/>
                  </a:lnTo>
                  <a:lnTo>
                    <a:pt x="4177309" y="320509"/>
                  </a:lnTo>
                  <a:close/>
                </a:path>
                <a:path w="9470390" h="956309">
                  <a:moveTo>
                    <a:pt x="4178897" y="623201"/>
                  </a:moveTo>
                  <a:lnTo>
                    <a:pt x="4176661" y="612444"/>
                  </a:lnTo>
                  <a:lnTo>
                    <a:pt x="4170692" y="603681"/>
                  </a:lnTo>
                  <a:lnTo>
                    <a:pt x="4161866" y="597801"/>
                  </a:lnTo>
                  <a:lnTo>
                    <a:pt x="4151084" y="595680"/>
                  </a:lnTo>
                  <a:lnTo>
                    <a:pt x="4140327" y="597916"/>
                  </a:lnTo>
                  <a:lnTo>
                    <a:pt x="4131564" y="603897"/>
                  </a:lnTo>
                  <a:lnTo>
                    <a:pt x="4125684" y="612724"/>
                  </a:lnTo>
                  <a:lnTo>
                    <a:pt x="4123563" y="623493"/>
                  </a:lnTo>
                  <a:lnTo>
                    <a:pt x="4125798" y="634250"/>
                  </a:lnTo>
                  <a:lnTo>
                    <a:pt x="4131780" y="643013"/>
                  </a:lnTo>
                  <a:lnTo>
                    <a:pt x="4140593" y="648893"/>
                  </a:lnTo>
                  <a:lnTo>
                    <a:pt x="4151376" y="651014"/>
                  </a:lnTo>
                  <a:lnTo>
                    <a:pt x="4162133" y="648792"/>
                  </a:lnTo>
                  <a:lnTo>
                    <a:pt x="4170896" y="642810"/>
                  </a:lnTo>
                  <a:lnTo>
                    <a:pt x="4176776" y="633984"/>
                  </a:lnTo>
                  <a:lnTo>
                    <a:pt x="4178897" y="623201"/>
                  </a:lnTo>
                  <a:close/>
                </a:path>
                <a:path w="9470390" h="956309">
                  <a:moveTo>
                    <a:pt x="4180433" y="916190"/>
                  </a:moveTo>
                  <a:lnTo>
                    <a:pt x="4178211" y="905433"/>
                  </a:lnTo>
                  <a:lnTo>
                    <a:pt x="4172229" y="896670"/>
                  </a:lnTo>
                  <a:lnTo>
                    <a:pt x="4163403" y="890790"/>
                  </a:lnTo>
                  <a:lnTo>
                    <a:pt x="4152620" y="888682"/>
                  </a:lnTo>
                  <a:lnTo>
                    <a:pt x="4141863" y="890905"/>
                  </a:lnTo>
                  <a:lnTo>
                    <a:pt x="4133100" y="896886"/>
                  </a:lnTo>
                  <a:lnTo>
                    <a:pt x="4127220" y="905713"/>
                  </a:lnTo>
                  <a:lnTo>
                    <a:pt x="4125099" y="916482"/>
                  </a:lnTo>
                  <a:lnTo>
                    <a:pt x="4127335" y="927239"/>
                  </a:lnTo>
                  <a:lnTo>
                    <a:pt x="4133316" y="936002"/>
                  </a:lnTo>
                  <a:lnTo>
                    <a:pt x="4142130" y="941882"/>
                  </a:lnTo>
                  <a:lnTo>
                    <a:pt x="4152912" y="944003"/>
                  </a:lnTo>
                  <a:lnTo>
                    <a:pt x="4163669" y="941781"/>
                  </a:lnTo>
                  <a:lnTo>
                    <a:pt x="4172432" y="935799"/>
                  </a:lnTo>
                  <a:lnTo>
                    <a:pt x="4178312" y="926973"/>
                  </a:lnTo>
                  <a:lnTo>
                    <a:pt x="4180433" y="916190"/>
                  </a:lnTo>
                  <a:close/>
                </a:path>
                <a:path w="9470390" h="956309">
                  <a:moveTo>
                    <a:pt x="4471886" y="621665"/>
                  </a:moveTo>
                  <a:lnTo>
                    <a:pt x="4469663" y="610908"/>
                  </a:lnTo>
                  <a:lnTo>
                    <a:pt x="4463681" y="602145"/>
                  </a:lnTo>
                  <a:lnTo>
                    <a:pt x="4454855" y="596265"/>
                  </a:lnTo>
                  <a:lnTo>
                    <a:pt x="4444073" y="594156"/>
                  </a:lnTo>
                  <a:lnTo>
                    <a:pt x="4433316" y="596379"/>
                  </a:lnTo>
                  <a:lnTo>
                    <a:pt x="4424565" y="602361"/>
                  </a:lnTo>
                  <a:lnTo>
                    <a:pt x="4418673" y="611187"/>
                  </a:lnTo>
                  <a:lnTo>
                    <a:pt x="4416564" y="621957"/>
                  </a:lnTo>
                  <a:lnTo>
                    <a:pt x="4418787" y="632714"/>
                  </a:lnTo>
                  <a:lnTo>
                    <a:pt x="4424769" y="641477"/>
                  </a:lnTo>
                  <a:lnTo>
                    <a:pt x="4433595" y="647357"/>
                  </a:lnTo>
                  <a:lnTo>
                    <a:pt x="4444365" y="649478"/>
                  </a:lnTo>
                  <a:lnTo>
                    <a:pt x="4455122" y="647242"/>
                  </a:lnTo>
                  <a:lnTo>
                    <a:pt x="4463885" y="641273"/>
                  </a:lnTo>
                  <a:lnTo>
                    <a:pt x="4469765" y="632447"/>
                  </a:lnTo>
                  <a:lnTo>
                    <a:pt x="4471886" y="621665"/>
                  </a:lnTo>
                  <a:close/>
                </a:path>
                <a:path w="9470390" h="956309">
                  <a:moveTo>
                    <a:pt x="4473422" y="914654"/>
                  </a:moveTo>
                  <a:lnTo>
                    <a:pt x="4471200" y="903909"/>
                  </a:lnTo>
                  <a:lnTo>
                    <a:pt x="4465218" y="895146"/>
                  </a:lnTo>
                  <a:lnTo>
                    <a:pt x="4456392" y="889254"/>
                  </a:lnTo>
                  <a:lnTo>
                    <a:pt x="4445609" y="887145"/>
                  </a:lnTo>
                  <a:lnTo>
                    <a:pt x="4434852" y="889381"/>
                  </a:lnTo>
                  <a:lnTo>
                    <a:pt x="4426102" y="895350"/>
                  </a:lnTo>
                  <a:lnTo>
                    <a:pt x="4420209" y="904176"/>
                  </a:lnTo>
                  <a:lnTo>
                    <a:pt x="4418088" y="914958"/>
                  </a:lnTo>
                  <a:lnTo>
                    <a:pt x="4420324" y="925703"/>
                  </a:lnTo>
                  <a:lnTo>
                    <a:pt x="4426305" y="934466"/>
                  </a:lnTo>
                  <a:lnTo>
                    <a:pt x="4435132" y="940346"/>
                  </a:lnTo>
                  <a:lnTo>
                    <a:pt x="4445901" y="942467"/>
                  </a:lnTo>
                  <a:lnTo>
                    <a:pt x="4456658" y="940244"/>
                  </a:lnTo>
                  <a:lnTo>
                    <a:pt x="4465421" y="934262"/>
                  </a:lnTo>
                  <a:lnTo>
                    <a:pt x="4471301" y="925436"/>
                  </a:lnTo>
                  <a:lnTo>
                    <a:pt x="4473422" y="914654"/>
                  </a:lnTo>
                  <a:close/>
                </a:path>
                <a:path w="9470390" h="956309">
                  <a:moveTo>
                    <a:pt x="4764875" y="620128"/>
                  </a:moveTo>
                  <a:lnTo>
                    <a:pt x="4762652" y="609371"/>
                  </a:lnTo>
                  <a:lnTo>
                    <a:pt x="4756670" y="600608"/>
                  </a:lnTo>
                  <a:lnTo>
                    <a:pt x="4747844" y="594728"/>
                  </a:lnTo>
                  <a:lnTo>
                    <a:pt x="4737074" y="592607"/>
                  </a:lnTo>
                  <a:lnTo>
                    <a:pt x="4726317" y="594842"/>
                  </a:lnTo>
                  <a:lnTo>
                    <a:pt x="4717554" y="600824"/>
                  </a:lnTo>
                  <a:lnTo>
                    <a:pt x="4711662" y="609650"/>
                  </a:lnTo>
                  <a:lnTo>
                    <a:pt x="4709553" y="620420"/>
                  </a:lnTo>
                  <a:lnTo>
                    <a:pt x="4711789" y="631177"/>
                  </a:lnTo>
                  <a:lnTo>
                    <a:pt x="4717758" y="639940"/>
                  </a:lnTo>
                  <a:lnTo>
                    <a:pt x="4726584" y="645820"/>
                  </a:lnTo>
                  <a:lnTo>
                    <a:pt x="4737366" y="647941"/>
                  </a:lnTo>
                  <a:lnTo>
                    <a:pt x="4748123" y="645706"/>
                  </a:lnTo>
                  <a:lnTo>
                    <a:pt x="4756886" y="639737"/>
                  </a:lnTo>
                  <a:lnTo>
                    <a:pt x="4762766" y="630910"/>
                  </a:lnTo>
                  <a:lnTo>
                    <a:pt x="4764875" y="620128"/>
                  </a:lnTo>
                  <a:close/>
                </a:path>
                <a:path w="9470390" h="956309">
                  <a:moveTo>
                    <a:pt x="4766411" y="913117"/>
                  </a:moveTo>
                  <a:lnTo>
                    <a:pt x="4764189" y="902360"/>
                  </a:lnTo>
                  <a:lnTo>
                    <a:pt x="4758207" y="893597"/>
                  </a:lnTo>
                  <a:lnTo>
                    <a:pt x="4749381" y="887717"/>
                  </a:lnTo>
                  <a:lnTo>
                    <a:pt x="4738611" y="885609"/>
                  </a:lnTo>
                  <a:lnTo>
                    <a:pt x="4727854" y="887831"/>
                  </a:lnTo>
                  <a:lnTo>
                    <a:pt x="4719091" y="893813"/>
                  </a:lnTo>
                  <a:lnTo>
                    <a:pt x="4713198" y="902639"/>
                  </a:lnTo>
                  <a:lnTo>
                    <a:pt x="4711090" y="913409"/>
                  </a:lnTo>
                  <a:lnTo>
                    <a:pt x="4713325" y="924166"/>
                  </a:lnTo>
                  <a:lnTo>
                    <a:pt x="4719294" y="932929"/>
                  </a:lnTo>
                  <a:lnTo>
                    <a:pt x="4728121" y="938822"/>
                  </a:lnTo>
                  <a:lnTo>
                    <a:pt x="4738903" y="940930"/>
                  </a:lnTo>
                  <a:lnTo>
                    <a:pt x="4749660" y="938707"/>
                  </a:lnTo>
                  <a:lnTo>
                    <a:pt x="4758423" y="932726"/>
                  </a:lnTo>
                  <a:lnTo>
                    <a:pt x="4764303" y="923899"/>
                  </a:lnTo>
                  <a:lnTo>
                    <a:pt x="4766411" y="913117"/>
                  </a:lnTo>
                  <a:close/>
                </a:path>
                <a:path w="9470390" h="956309">
                  <a:moveTo>
                    <a:pt x="5057864" y="618591"/>
                  </a:moveTo>
                  <a:lnTo>
                    <a:pt x="5055641" y="607834"/>
                  </a:lnTo>
                  <a:lnTo>
                    <a:pt x="5049672" y="599071"/>
                  </a:lnTo>
                  <a:lnTo>
                    <a:pt x="5040833" y="593191"/>
                  </a:lnTo>
                  <a:lnTo>
                    <a:pt x="5030063" y="591083"/>
                  </a:lnTo>
                  <a:lnTo>
                    <a:pt x="5019306" y="593305"/>
                  </a:lnTo>
                  <a:lnTo>
                    <a:pt x="5010543" y="599287"/>
                  </a:lnTo>
                  <a:lnTo>
                    <a:pt x="5004663" y="608114"/>
                  </a:lnTo>
                  <a:lnTo>
                    <a:pt x="5002542" y="618883"/>
                  </a:lnTo>
                  <a:lnTo>
                    <a:pt x="5004778" y="629640"/>
                  </a:lnTo>
                  <a:lnTo>
                    <a:pt x="5010747" y="638403"/>
                  </a:lnTo>
                  <a:lnTo>
                    <a:pt x="5019573" y="644283"/>
                  </a:lnTo>
                  <a:lnTo>
                    <a:pt x="5030355" y="646404"/>
                  </a:lnTo>
                  <a:lnTo>
                    <a:pt x="5041112" y="644169"/>
                  </a:lnTo>
                  <a:lnTo>
                    <a:pt x="5049875" y="638200"/>
                  </a:lnTo>
                  <a:lnTo>
                    <a:pt x="5055755" y="629373"/>
                  </a:lnTo>
                  <a:lnTo>
                    <a:pt x="5057864" y="618591"/>
                  </a:lnTo>
                  <a:close/>
                </a:path>
                <a:path w="9470390" h="956309">
                  <a:moveTo>
                    <a:pt x="5059400" y="911593"/>
                  </a:moveTo>
                  <a:lnTo>
                    <a:pt x="5057178" y="900836"/>
                  </a:lnTo>
                  <a:lnTo>
                    <a:pt x="5051196" y="892073"/>
                  </a:lnTo>
                  <a:lnTo>
                    <a:pt x="5042370" y="886180"/>
                  </a:lnTo>
                  <a:lnTo>
                    <a:pt x="5031600" y="884072"/>
                  </a:lnTo>
                  <a:lnTo>
                    <a:pt x="5020843" y="886307"/>
                  </a:lnTo>
                  <a:lnTo>
                    <a:pt x="5012080" y="892276"/>
                  </a:lnTo>
                  <a:lnTo>
                    <a:pt x="5006187" y="901103"/>
                  </a:lnTo>
                  <a:lnTo>
                    <a:pt x="5004079" y="911885"/>
                  </a:lnTo>
                  <a:lnTo>
                    <a:pt x="5006314" y="922629"/>
                  </a:lnTo>
                  <a:lnTo>
                    <a:pt x="5012283" y="931392"/>
                  </a:lnTo>
                  <a:lnTo>
                    <a:pt x="5021110" y="937272"/>
                  </a:lnTo>
                  <a:lnTo>
                    <a:pt x="5031892" y="939393"/>
                  </a:lnTo>
                  <a:lnTo>
                    <a:pt x="5042649" y="937171"/>
                  </a:lnTo>
                  <a:lnTo>
                    <a:pt x="5051412" y="931189"/>
                  </a:lnTo>
                  <a:lnTo>
                    <a:pt x="5057292" y="922362"/>
                  </a:lnTo>
                  <a:lnTo>
                    <a:pt x="5059400" y="911593"/>
                  </a:lnTo>
                  <a:close/>
                </a:path>
                <a:path w="9470390" h="956309">
                  <a:moveTo>
                    <a:pt x="5350865" y="617054"/>
                  </a:moveTo>
                  <a:lnTo>
                    <a:pt x="5348630" y="606298"/>
                  </a:lnTo>
                  <a:lnTo>
                    <a:pt x="5342661" y="597535"/>
                  </a:lnTo>
                  <a:lnTo>
                    <a:pt x="5333835" y="591654"/>
                  </a:lnTo>
                  <a:lnTo>
                    <a:pt x="5323052" y="589546"/>
                  </a:lnTo>
                  <a:lnTo>
                    <a:pt x="5312295" y="591769"/>
                  </a:lnTo>
                  <a:lnTo>
                    <a:pt x="5303532" y="597750"/>
                  </a:lnTo>
                  <a:lnTo>
                    <a:pt x="5297652" y="606577"/>
                  </a:lnTo>
                  <a:lnTo>
                    <a:pt x="5295531" y="617347"/>
                  </a:lnTo>
                  <a:lnTo>
                    <a:pt x="5297767" y="628103"/>
                  </a:lnTo>
                  <a:lnTo>
                    <a:pt x="5303736" y="636866"/>
                  </a:lnTo>
                  <a:lnTo>
                    <a:pt x="5312562" y="642747"/>
                  </a:lnTo>
                  <a:lnTo>
                    <a:pt x="5323344" y="644867"/>
                  </a:lnTo>
                  <a:lnTo>
                    <a:pt x="5334101" y="642632"/>
                  </a:lnTo>
                  <a:lnTo>
                    <a:pt x="5342864" y="636663"/>
                  </a:lnTo>
                  <a:lnTo>
                    <a:pt x="5348744" y="627837"/>
                  </a:lnTo>
                  <a:lnTo>
                    <a:pt x="5350865" y="617054"/>
                  </a:lnTo>
                  <a:close/>
                </a:path>
                <a:path w="9470390" h="956309">
                  <a:moveTo>
                    <a:pt x="5352402" y="910043"/>
                  </a:moveTo>
                  <a:lnTo>
                    <a:pt x="5350167" y="899287"/>
                  </a:lnTo>
                  <a:lnTo>
                    <a:pt x="5344198" y="890524"/>
                  </a:lnTo>
                  <a:lnTo>
                    <a:pt x="5335371" y="884643"/>
                  </a:lnTo>
                  <a:lnTo>
                    <a:pt x="5324589" y="882535"/>
                  </a:lnTo>
                  <a:lnTo>
                    <a:pt x="5313832" y="884758"/>
                  </a:lnTo>
                  <a:lnTo>
                    <a:pt x="5305069" y="890739"/>
                  </a:lnTo>
                  <a:lnTo>
                    <a:pt x="5299189" y="899566"/>
                  </a:lnTo>
                  <a:lnTo>
                    <a:pt x="5297068" y="910336"/>
                  </a:lnTo>
                  <a:lnTo>
                    <a:pt x="5299303" y="921092"/>
                  </a:lnTo>
                  <a:lnTo>
                    <a:pt x="5305272" y="929855"/>
                  </a:lnTo>
                  <a:lnTo>
                    <a:pt x="5314099" y="935748"/>
                  </a:lnTo>
                  <a:lnTo>
                    <a:pt x="5324881" y="937856"/>
                  </a:lnTo>
                  <a:lnTo>
                    <a:pt x="5335638" y="935634"/>
                  </a:lnTo>
                  <a:lnTo>
                    <a:pt x="5344401" y="929652"/>
                  </a:lnTo>
                  <a:lnTo>
                    <a:pt x="5350281" y="920826"/>
                  </a:lnTo>
                  <a:lnTo>
                    <a:pt x="5352402" y="910043"/>
                  </a:lnTo>
                  <a:close/>
                </a:path>
                <a:path w="9470390" h="956309">
                  <a:moveTo>
                    <a:pt x="5643854" y="615530"/>
                  </a:moveTo>
                  <a:lnTo>
                    <a:pt x="5641619" y="604774"/>
                  </a:lnTo>
                  <a:lnTo>
                    <a:pt x="5635650" y="596011"/>
                  </a:lnTo>
                  <a:lnTo>
                    <a:pt x="5626824" y="590118"/>
                  </a:lnTo>
                  <a:lnTo>
                    <a:pt x="5616041" y="588010"/>
                  </a:lnTo>
                  <a:lnTo>
                    <a:pt x="5605284" y="590232"/>
                  </a:lnTo>
                  <a:lnTo>
                    <a:pt x="5596521" y="596214"/>
                  </a:lnTo>
                  <a:lnTo>
                    <a:pt x="5590641" y="605040"/>
                  </a:lnTo>
                  <a:lnTo>
                    <a:pt x="5588520" y="615823"/>
                  </a:lnTo>
                  <a:lnTo>
                    <a:pt x="5590756" y="626567"/>
                  </a:lnTo>
                  <a:lnTo>
                    <a:pt x="5596737" y="635330"/>
                  </a:lnTo>
                  <a:lnTo>
                    <a:pt x="5605551" y="641210"/>
                  </a:lnTo>
                  <a:lnTo>
                    <a:pt x="5616333" y="643331"/>
                  </a:lnTo>
                  <a:lnTo>
                    <a:pt x="5627090" y="641108"/>
                  </a:lnTo>
                  <a:lnTo>
                    <a:pt x="5635853" y="635127"/>
                  </a:lnTo>
                  <a:lnTo>
                    <a:pt x="5641733" y="626300"/>
                  </a:lnTo>
                  <a:lnTo>
                    <a:pt x="5643854" y="615530"/>
                  </a:lnTo>
                  <a:close/>
                </a:path>
                <a:path w="9470390" h="956309">
                  <a:moveTo>
                    <a:pt x="5645391" y="908519"/>
                  </a:moveTo>
                  <a:lnTo>
                    <a:pt x="5643156" y="897763"/>
                  </a:lnTo>
                  <a:lnTo>
                    <a:pt x="5637187" y="889000"/>
                  </a:lnTo>
                  <a:lnTo>
                    <a:pt x="5628360" y="883107"/>
                  </a:lnTo>
                  <a:lnTo>
                    <a:pt x="5617578" y="880999"/>
                  </a:lnTo>
                  <a:lnTo>
                    <a:pt x="5606821" y="883234"/>
                  </a:lnTo>
                  <a:lnTo>
                    <a:pt x="5598058" y="889203"/>
                  </a:lnTo>
                  <a:lnTo>
                    <a:pt x="5592178" y="898029"/>
                  </a:lnTo>
                  <a:lnTo>
                    <a:pt x="5590057" y="908812"/>
                  </a:lnTo>
                  <a:lnTo>
                    <a:pt x="5592292" y="919568"/>
                  </a:lnTo>
                  <a:lnTo>
                    <a:pt x="5598274" y="928319"/>
                  </a:lnTo>
                  <a:lnTo>
                    <a:pt x="5607088" y="934199"/>
                  </a:lnTo>
                  <a:lnTo>
                    <a:pt x="5617870" y="936320"/>
                  </a:lnTo>
                  <a:lnTo>
                    <a:pt x="5628627" y="934097"/>
                  </a:lnTo>
                  <a:lnTo>
                    <a:pt x="5637390" y="928116"/>
                  </a:lnTo>
                  <a:lnTo>
                    <a:pt x="5643270" y="919289"/>
                  </a:lnTo>
                  <a:lnTo>
                    <a:pt x="5645391" y="908519"/>
                  </a:lnTo>
                  <a:close/>
                </a:path>
                <a:path w="9470390" h="956309">
                  <a:moveTo>
                    <a:pt x="5936843" y="613981"/>
                  </a:moveTo>
                  <a:lnTo>
                    <a:pt x="5934621" y="603224"/>
                  </a:lnTo>
                  <a:lnTo>
                    <a:pt x="5928639" y="594461"/>
                  </a:lnTo>
                  <a:lnTo>
                    <a:pt x="5919813" y="588581"/>
                  </a:lnTo>
                  <a:lnTo>
                    <a:pt x="5909030" y="586473"/>
                  </a:lnTo>
                  <a:lnTo>
                    <a:pt x="5898273" y="588695"/>
                  </a:lnTo>
                  <a:lnTo>
                    <a:pt x="5889510" y="594677"/>
                  </a:lnTo>
                  <a:lnTo>
                    <a:pt x="5883630" y="603504"/>
                  </a:lnTo>
                  <a:lnTo>
                    <a:pt x="5881522" y="614273"/>
                  </a:lnTo>
                  <a:lnTo>
                    <a:pt x="5883745" y="625030"/>
                  </a:lnTo>
                  <a:lnTo>
                    <a:pt x="5889726" y="633793"/>
                  </a:lnTo>
                  <a:lnTo>
                    <a:pt x="5898553" y="639686"/>
                  </a:lnTo>
                  <a:lnTo>
                    <a:pt x="5909322" y="641794"/>
                  </a:lnTo>
                  <a:lnTo>
                    <a:pt x="5920079" y="639559"/>
                  </a:lnTo>
                  <a:lnTo>
                    <a:pt x="5928842" y="633590"/>
                  </a:lnTo>
                  <a:lnTo>
                    <a:pt x="5934722" y="624763"/>
                  </a:lnTo>
                  <a:lnTo>
                    <a:pt x="5936843" y="613981"/>
                  </a:lnTo>
                  <a:close/>
                </a:path>
                <a:path w="9470390" h="956309">
                  <a:moveTo>
                    <a:pt x="5938380" y="906970"/>
                  </a:moveTo>
                  <a:lnTo>
                    <a:pt x="5936158" y="896213"/>
                  </a:lnTo>
                  <a:lnTo>
                    <a:pt x="5930176" y="887450"/>
                  </a:lnTo>
                  <a:lnTo>
                    <a:pt x="5921349" y="881570"/>
                  </a:lnTo>
                  <a:lnTo>
                    <a:pt x="5910567" y="879462"/>
                  </a:lnTo>
                  <a:lnTo>
                    <a:pt x="5899810" y="881684"/>
                  </a:lnTo>
                  <a:lnTo>
                    <a:pt x="5891047" y="887666"/>
                  </a:lnTo>
                  <a:lnTo>
                    <a:pt x="5885167" y="896493"/>
                  </a:lnTo>
                  <a:lnTo>
                    <a:pt x="5883046" y="907262"/>
                  </a:lnTo>
                  <a:lnTo>
                    <a:pt x="5885281" y="918019"/>
                  </a:lnTo>
                  <a:lnTo>
                    <a:pt x="5891263" y="926782"/>
                  </a:lnTo>
                  <a:lnTo>
                    <a:pt x="5900090" y="932675"/>
                  </a:lnTo>
                  <a:lnTo>
                    <a:pt x="5910859" y="934783"/>
                  </a:lnTo>
                  <a:lnTo>
                    <a:pt x="5921616" y="932548"/>
                  </a:lnTo>
                  <a:lnTo>
                    <a:pt x="5930379" y="926579"/>
                  </a:lnTo>
                  <a:lnTo>
                    <a:pt x="5936259" y="917752"/>
                  </a:lnTo>
                  <a:lnTo>
                    <a:pt x="5938380" y="906970"/>
                  </a:lnTo>
                  <a:close/>
                </a:path>
                <a:path w="9470390" h="956309">
                  <a:moveTo>
                    <a:pt x="6214300" y="637197"/>
                  </a:moveTo>
                  <a:lnTo>
                    <a:pt x="6186386" y="634707"/>
                  </a:lnTo>
                  <a:lnTo>
                    <a:pt x="6191542" y="638136"/>
                  </a:lnTo>
                  <a:lnTo>
                    <a:pt x="6202311" y="640257"/>
                  </a:lnTo>
                  <a:lnTo>
                    <a:pt x="6213068" y="638035"/>
                  </a:lnTo>
                  <a:lnTo>
                    <a:pt x="6214300" y="637197"/>
                  </a:lnTo>
                  <a:close/>
                </a:path>
                <a:path w="9470390" h="956309">
                  <a:moveTo>
                    <a:pt x="6231369" y="905446"/>
                  </a:moveTo>
                  <a:lnTo>
                    <a:pt x="6229147" y="894689"/>
                  </a:lnTo>
                  <a:lnTo>
                    <a:pt x="6223165" y="885926"/>
                  </a:lnTo>
                  <a:lnTo>
                    <a:pt x="6214338" y="880046"/>
                  </a:lnTo>
                  <a:lnTo>
                    <a:pt x="6203556" y="877925"/>
                  </a:lnTo>
                  <a:lnTo>
                    <a:pt x="6192799" y="880148"/>
                  </a:lnTo>
                  <a:lnTo>
                    <a:pt x="6184036" y="886129"/>
                  </a:lnTo>
                  <a:lnTo>
                    <a:pt x="6178156" y="894956"/>
                  </a:lnTo>
                  <a:lnTo>
                    <a:pt x="6176048" y="905738"/>
                  </a:lnTo>
                  <a:lnTo>
                    <a:pt x="6178270" y="916495"/>
                  </a:lnTo>
                  <a:lnTo>
                    <a:pt x="6184252" y="925245"/>
                  </a:lnTo>
                  <a:lnTo>
                    <a:pt x="6193079" y="931138"/>
                  </a:lnTo>
                  <a:lnTo>
                    <a:pt x="6203848" y="933246"/>
                  </a:lnTo>
                  <a:lnTo>
                    <a:pt x="6214605" y="931024"/>
                  </a:lnTo>
                  <a:lnTo>
                    <a:pt x="6223368" y="925042"/>
                  </a:lnTo>
                  <a:lnTo>
                    <a:pt x="6229261" y="916216"/>
                  </a:lnTo>
                  <a:lnTo>
                    <a:pt x="6231369" y="905446"/>
                  </a:lnTo>
                  <a:close/>
                </a:path>
                <a:path w="9470390" h="956309">
                  <a:moveTo>
                    <a:pt x="6524358" y="903897"/>
                  </a:moveTo>
                  <a:lnTo>
                    <a:pt x="6522136" y="893152"/>
                  </a:lnTo>
                  <a:lnTo>
                    <a:pt x="6516154" y="884389"/>
                  </a:lnTo>
                  <a:lnTo>
                    <a:pt x="6507327" y="878497"/>
                  </a:lnTo>
                  <a:lnTo>
                    <a:pt x="6496558" y="876388"/>
                  </a:lnTo>
                  <a:lnTo>
                    <a:pt x="6485801" y="878624"/>
                  </a:lnTo>
                  <a:lnTo>
                    <a:pt x="6477038" y="884593"/>
                  </a:lnTo>
                  <a:lnTo>
                    <a:pt x="6471145" y="893419"/>
                  </a:lnTo>
                  <a:lnTo>
                    <a:pt x="6469037" y="904201"/>
                  </a:lnTo>
                  <a:lnTo>
                    <a:pt x="6471272" y="914958"/>
                  </a:lnTo>
                  <a:lnTo>
                    <a:pt x="6477241" y="923721"/>
                  </a:lnTo>
                  <a:lnTo>
                    <a:pt x="6486068" y="929601"/>
                  </a:lnTo>
                  <a:lnTo>
                    <a:pt x="6496850" y="931710"/>
                  </a:lnTo>
                  <a:lnTo>
                    <a:pt x="6507607" y="929487"/>
                  </a:lnTo>
                  <a:lnTo>
                    <a:pt x="6516370" y="923505"/>
                  </a:lnTo>
                  <a:lnTo>
                    <a:pt x="6522250" y="914679"/>
                  </a:lnTo>
                  <a:lnTo>
                    <a:pt x="6524358" y="903897"/>
                  </a:lnTo>
                  <a:close/>
                </a:path>
                <a:path w="9470390" h="956309">
                  <a:moveTo>
                    <a:pt x="6817360" y="902373"/>
                  </a:moveTo>
                  <a:lnTo>
                    <a:pt x="6815125" y="891616"/>
                  </a:lnTo>
                  <a:lnTo>
                    <a:pt x="6809156" y="882853"/>
                  </a:lnTo>
                  <a:lnTo>
                    <a:pt x="6800329" y="876973"/>
                  </a:lnTo>
                  <a:lnTo>
                    <a:pt x="6789547" y="874852"/>
                  </a:lnTo>
                  <a:lnTo>
                    <a:pt x="6778790" y="877074"/>
                  </a:lnTo>
                  <a:lnTo>
                    <a:pt x="6770027" y="883056"/>
                  </a:lnTo>
                  <a:lnTo>
                    <a:pt x="6764147" y="891882"/>
                  </a:lnTo>
                  <a:lnTo>
                    <a:pt x="6762026" y="902665"/>
                  </a:lnTo>
                  <a:lnTo>
                    <a:pt x="6764261" y="913422"/>
                  </a:lnTo>
                  <a:lnTo>
                    <a:pt x="6770230" y="922172"/>
                  </a:lnTo>
                  <a:lnTo>
                    <a:pt x="6779057" y="928065"/>
                  </a:lnTo>
                  <a:lnTo>
                    <a:pt x="6789839" y="930186"/>
                  </a:lnTo>
                  <a:lnTo>
                    <a:pt x="6800596" y="927950"/>
                  </a:lnTo>
                  <a:lnTo>
                    <a:pt x="6809359" y="921969"/>
                  </a:lnTo>
                  <a:lnTo>
                    <a:pt x="6815239" y="913142"/>
                  </a:lnTo>
                  <a:lnTo>
                    <a:pt x="6817360" y="902373"/>
                  </a:lnTo>
                  <a:close/>
                </a:path>
                <a:path w="9470390" h="956309">
                  <a:moveTo>
                    <a:pt x="7135596" y="919264"/>
                  </a:moveTo>
                  <a:lnTo>
                    <a:pt x="7133374" y="908507"/>
                  </a:lnTo>
                  <a:lnTo>
                    <a:pt x="7127405" y="899744"/>
                  </a:lnTo>
                  <a:lnTo>
                    <a:pt x="7118578" y="893864"/>
                  </a:lnTo>
                  <a:lnTo>
                    <a:pt x="7107783" y="891755"/>
                  </a:lnTo>
                  <a:lnTo>
                    <a:pt x="7097039" y="893978"/>
                  </a:lnTo>
                  <a:lnTo>
                    <a:pt x="7088276" y="899960"/>
                  </a:lnTo>
                  <a:lnTo>
                    <a:pt x="7082396" y="908786"/>
                  </a:lnTo>
                  <a:lnTo>
                    <a:pt x="7080275" y="919556"/>
                  </a:lnTo>
                  <a:lnTo>
                    <a:pt x="7082498" y="930313"/>
                  </a:lnTo>
                  <a:lnTo>
                    <a:pt x="7088479" y="939076"/>
                  </a:lnTo>
                  <a:lnTo>
                    <a:pt x="7097306" y="944956"/>
                  </a:lnTo>
                  <a:lnTo>
                    <a:pt x="7108076" y="947077"/>
                  </a:lnTo>
                  <a:lnTo>
                    <a:pt x="7118832" y="944854"/>
                  </a:lnTo>
                  <a:lnTo>
                    <a:pt x="7127595" y="938872"/>
                  </a:lnTo>
                  <a:lnTo>
                    <a:pt x="7133488" y="930046"/>
                  </a:lnTo>
                  <a:lnTo>
                    <a:pt x="7135596" y="919264"/>
                  </a:lnTo>
                  <a:close/>
                </a:path>
                <a:path w="9470390" h="956309">
                  <a:moveTo>
                    <a:pt x="7428598" y="917727"/>
                  </a:moveTo>
                  <a:lnTo>
                    <a:pt x="7426363" y="906970"/>
                  </a:lnTo>
                  <a:lnTo>
                    <a:pt x="7420381" y="898220"/>
                  </a:lnTo>
                  <a:lnTo>
                    <a:pt x="7411555" y="892327"/>
                  </a:lnTo>
                  <a:lnTo>
                    <a:pt x="7400785" y="890219"/>
                  </a:lnTo>
                  <a:lnTo>
                    <a:pt x="7390028" y="892454"/>
                  </a:lnTo>
                  <a:lnTo>
                    <a:pt x="7381265" y="898423"/>
                  </a:lnTo>
                  <a:lnTo>
                    <a:pt x="7375385" y="907249"/>
                  </a:lnTo>
                  <a:lnTo>
                    <a:pt x="7373264" y="918032"/>
                  </a:lnTo>
                  <a:lnTo>
                    <a:pt x="7375499" y="928776"/>
                  </a:lnTo>
                  <a:lnTo>
                    <a:pt x="7381468" y="937539"/>
                  </a:lnTo>
                  <a:lnTo>
                    <a:pt x="7390295" y="943432"/>
                  </a:lnTo>
                  <a:lnTo>
                    <a:pt x="7401077" y="945540"/>
                  </a:lnTo>
                  <a:lnTo>
                    <a:pt x="7411834" y="943305"/>
                  </a:lnTo>
                  <a:lnTo>
                    <a:pt x="7420597" y="937336"/>
                  </a:lnTo>
                  <a:lnTo>
                    <a:pt x="7426477" y="928509"/>
                  </a:lnTo>
                  <a:lnTo>
                    <a:pt x="7428598" y="917727"/>
                  </a:lnTo>
                  <a:close/>
                </a:path>
                <a:path w="9470390" h="956309">
                  <a:moveTo>
                    <a:pt x="7721587" y="916190"/>
                  </a:moveTo>
                  <a:lnTo>
                    <a:pt x="7719352" y="905433"/>
                  </a:lnTo>
                  <a:lnTo>
                    <a:pt x="7713383" y="896670"/>
                  </a:lnTo>
                  <a:lnTo>
                    <a:pt x="7704556" y="890790"/>
                  </a:lnTo>
                  <a:lnTo>
                    <a:pt x="7693774" y="888682"/>
                  </a:lnTo>
                  <a:lnTo>
                    <a:pt x="7683017" y="890905"/>
                  </a:lnTo>
                  <a:lnTo>
                    <a:pt x="7674254" y="896886"/>
                  </a:lnTo>
                  <a:lnTo>
                    <a:pt x="7668374" y="905713"/>
                  </a:lnTo>
                  <a:lnTo>
                    <a:pt x="7666253" y="916482"/>
                  </a:lnTo>
                  <a:lnTo>
                    <a:pt x="7668488" y="927239"/>
                  </a:lnTo>
                  <a:lnTo>
                    <a:pt x="7674457" y="936002"/>
                  </a:lnTo>
                  <a:lnTo>
                    <a:pt x="7683284" y="941882"/>
                  </a:lnTo>
                  <a:lnTo>
                    <a:pt x="7694066" y="944003"/>
                  </a:lnTo>
                  <a:lnTo>
                    <a:pt x="7704823" y="941781"/>
                  </a:lnTo>
                  <a:lnTo>
                    <a:pt x="7713586" y="935799"/>
                  </a:lnTo>
                  <a:lnTo>
                    <a:pt x="7719466" y="926973"/>
                  </a:lnTo>
                  <a:lnTo>
                    <a:pt x="7721587" y="916190"/>
                  </a:lnTo>
                  <a:close/>
                </a:path>
                <a:path w="9470390" h="956309">
                  <a:moveTo>
                    <a:pt x="8014576" y="914654"/>
                  </a:moveTo>
                  <a:lnTo>
                    <a:pt x="8012341" y="903909"/>
                  </a:lnTo>
                  <a:lnTo>
                    <a:pt x="8006372" y="895146"/>
                  </a:lnTo>
                  <a:lnTo>
                    <a:pt x="7997545" y="889254"/>
                  </a:lnTo>
                  <a:lnTo>
                    <a:pt x="7986763" y="887145"/>
                  </a:lnTo>
                  <a:lnTo>
                    <a:pt x="7976006" y="889381"/>
                  </a:lnTo>
                  <a:lnTo>
                    <a:pt x="7967243" y="895350"/>
                  </a:lnTo>
                  <a:lnTo>
                    <a:pt x="7961363" y="904176"/>
                  </a:lnTo>
                  <a:lnTo>
                    <a:pt x="7959242" y="914958"/>
                  </a:lnTo>
                  <a:lnTo>
                    <a:pt x="7961477" y="925703"/>
                  </a:lnTo>
                  <a:lnTo>
                    <a:pt x="7967459" y="934466"/>
                  </a:lnTo>
                  <a:lnTo>
                    <a:pt x="7976273" y="940346"/>
                  </a:lnTo>
                  <a:lnTo>
                    <a:pt x="7987055" y="942467"/>
                  </a:lnTo>
                  <a:lnTo>
                    <a:pt x="7997812" y="940244"/>
                  </a:lnTo>
                  <a:lnTo>
                    <a:pt x="8006575" y="934262"/>
                  </a:lnTo>
                  <a:lnTo>
                    <a:pt x="8012455" y="925436"/>
                  </a:lnTo>
                  <a:lnTo>
                    <a:pt x="8014576" y="914654"/>
                  </a:lnTo>
                  <a:close/>
                </a:path>
                <a:path w="9470390" h="956309">
                  <a:moveTo>
                    <a:pt x="8307565" y="913117"/>
                  </a:moveTo>
                  <a:lnTo>
                    <a:pt x="8305330" y="902360"/>
                  </a:lnTo>
                  <a:lnTo>
                    <a:pt x="8299361" y="893597"/>
                  </a:lnTo>
                  <a:lnTo>
                    <a:pt x="8290534" y="887717"/>
                  </a:lnTo>
                  <a:lnTo>
                    <a:pt x="8279752" y="885609"/>
                  </a:lnTo>
                  <a:lnTo>
                    <a:pt x="8268995" y="887831"/>
                  </a:lnTo>
                  <a:lnTo>
                    <a:pt x="8260232" y="893813"/>
                  </a:lnTo>
                  <a:lnTo>
                    <a:pt x="8254352" y="902639"/>
                  </a:lnTo>
                  <a:lnTo>
                    <a:pt x="8252244" y="913409"/>
                  </a:lnTo>
                  <a:lnTo>
                    <a:pt x="8254466" y="924166"/>
                  </a:lnTo>
                  <a:lnTo>
                    <a:pt x="8260448" y="932929"/>
                  </a:lnTo>
                  <a:lnTo>
                    <a:pt x="8269275" y="938822"/>
                  </a:lnTo>
                  <a:lnTo>
                    <a:pt x="8280044" y="940930"/>
                  </a:lnTo>
                  <a:lnTo>
                    <a:pt x="8290801" y="938707"/>
                  </a:lnTo>
                  <a:lnTo>
                    <a:pt x="8299564" y="932726"/>
                  </a:lnTo>
                  <a:lnTo>
                    <a:pt x="8305457" y="923899"/>
                  </a:lnTo>
                  <a:lnTo>
                    <a:pt x="8307565" y="913117"/>
                  </a:lnTo>
                  <a:close/>
                </a:path>
                <a:path w="9470390" h="956309">
                  <a:moveTo>
                    <a:pt x="8600554" y="911593"/>
                  </a:moveTo>
                  <a:lnTo>
                    <a:pt x="8598332" y="900836"/>
                  </a:lnTo>
                  <a:lnTo>
                    <a:pt x="8592363" y="892073"/>
                  </a:lnTo>
                  <a:lnTo>
                    <a:pt x="8583536" y="886180"/>
                  </a:lnTo>
                  <a:lnTo>
                    <a:pt x="8572741" y="884072"/>
                  </a:lnTo>
                  <a:lnTo>
                    <a:pt x="8561984" y="886307"/>
                  </a:lnTo>
                  <a:lnTo>
                    <a:pt x="8553221" y="892276"/>
                  </a:lnTo>
                  <a:lnTo>
                    <a:pt x="8547341" y="901103"/>
                  </a:lnTo>
                  <a:lnTo>
                    <a:pt x="8545233" y="911885"/>
                  </a:lnTo>
                  <a:lnTo>
                    <a:pt x="8547456" y="922629"/>
                  </a:lnTo>
                  <a:lnTo>
                    <a:pt x="8553437" y="931392"/>
                  </a:lnTo>
                  <a:lnTo>
                    <a:pt x="8562264" y="937272"/>
                  </a:lnTo>
                  <a:lnTo>
                    <a:pt x="8573033" y="939393"/>
                  </a:lnTo>
                  <a:lnTo>
                    <a:pt x="8583790" y="937171"/>
                  </a:lnTo>
                  <a:lnTo>
                    <a:pt x="8592553" y="931189"/>
                  </a:lnTo>
                  <a:lnTo>
                    <a:pt x="8598446" y="922362"/>
                  </a:lnTo>
                  <a:lnTo>
                    <a:pt x="8600554" y="911593"/>
                  </a:lnTo>
                  <a:close/>
                </a:path>
                <a:path w="9470390" h="956309">
                  <a:moveTo>
                    <a:pt x="8893543" y="910043"/>
                  </a:moveTo>
                  <a:lnTo>
                    <a:pt x="8891321" y="899287"/>
                  </a:lnTo>
                  <a:lnTo>
                    <a:pt x="8885352" y="890524"/>
                  </a:lnTo>
                  <a:lnTo>
                    <a:pt x="8876525" y="884643"/>
                  </a:lnTo>
                  <a:lnTo>
                    <a:pt x="8865743" y="882535"/>
                  </a:lnTo>
                  <a:lnTo>
                    <a:pt x="8854986" y="884758"/>
                  </a:lnTo>
                  <a:lnTo>
                    <a:pt x="8846223" y="890739"/>
                  </a:lnTo>
                  <a:lnTo>
                    <a:pt x="8840330" y="899566"/>
                  </a:lnTo>
                  <a:lnTo>
                    <a:pt x="8838222" y="910336"/>
                  </a:lnTo>
                  <a:lnTo>
                    <a:pt x="8840457" y="921092"/>
                  </a:lnTo>
                  <a:lnTo>
                    <a:pt x="8846426" y="929855"/>
                  </a:lnTo>
                  <a:lnTo>
                    <a:pt x="8855253" y="935748"/>
                  </a:lnTo>
                  <a:lnTo>
                    <a:pt x="8866035" y="937856"/>
                  </a:lnTo>
                  <a:lnTo>
                    <a:pt x="8876792" y="935634"/>
                  </a:lnTo>
                  <a:lnTo>
                    <a:pt x="8885555" y="929652"/>
                  </a:lnTo>
                  <a:lnTo>
                    <a:pt x="8891435" y="920826"/>
                  </a:lnTo>
                  <a:lnTo>
                    <a:pt x="8893543" y="910043"/>
                  </a:lnTo>
                  <a:close/>
                </a:path>
                <a:path w="9470390" h="956309">
                  <a:moveTo>
                    <a:pt x="9186532" y="908519"/>
                  </a:moveTo>
                  <a:lnTo>
                    <a:pt x="9185199" y="902068"/>
                  </a:lnTo>
                  <a:lnTo>
                    <a:pt x="9133688" y="897483"/>
                  </a:lnTo>
                  <a:lnTo>
                    <a:pt x="9133332" y="898029"/>
                  </a:lnTo>
                  <a:lnTo>
                    <a:pt x="9131211" y="908812"/>
                  </a:lnTo>
                  <a:lnTo>
                    <a:pt x="9133446" y="919568"/>
                  </a:lnTo>
                  <a:lnTo>
                    <a:pt x="9139415" y="928319"/>
                  </a:lnTo>
                  <a:lnTo>
                    <a:pt x="9148242" y="934199"/>
                  </a:lnTo>
                  <a:lnTo>
                    <a:pt x="9159024" y="936320"/>
                  </a:lnTo>
                  <a:lnTo>
                    <a:pt x="9169781" y="934097"/>
                  </a:lnTo>
                  <a:lnTo>
                    <a:pt x="9178544" y="928116"/>
                  </a:lnTo>
                  <a:lnTo>
                    <a:pt x="9184424" y="919289"/>
                  </a:lnTo>
                  <a:lnTo>
                    <a:pt x="9186532" y="908519"/>
                  </a:lnTo>
                  <a:close/>
                </a:path>
                <a:path w="9470390" h="956309">
                  <a:moveTo>
                    <a:pt x="9470212" y="927481"/>
                  </a:moveTo>
                  <a:lnTo>
                    <a:pt x="9430461" y="923937"/>
                  </a:lnTo>
                  <a:lnTo>
                    <a:pt x="9432404" y="926782"/>
                  </a:lnTo>
                  <a:lnTo>
                    <a:pt x="9441231" y="932675"/>
                  </a:lnTo>
                  <a:lnTo>
                    <a:pt x="9452013" y="934783"/>
                  </a:lnTo>
                  <a:lnTo>
                    <a:pt x="9462770" y="932548"/>
                  </a:lnTo>
                  <a:lnTo>
                    <a:pt x="9470212" y="927481"/>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20" name="object 220"/>
            <p:cNvPicPr/>
            <p:nvPr/>
          </p:nvPicPr>
          <p:blipFill>
            <a:blip r:embed="rId77" cstate="print"/>
            <a:stretch>
              <a:fillRect/>
            </a:stretch>
          </p:blipFill>
          <p:spPr>
            <a:xfrm>
              <a:off x="736597" y="726802"/>
              <a:ext cx="15790094" cy="9340029"/>
            </a:xfrm>
            <a:prstGeom prst="rect">
              <a:avLst/>
            </a:prstGeom>
          </p:spPr>
        </p:pic>
        <p:sp>
          <p:nvSpPr>
            <p:cNvPr id="221" name="object 221"/>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dirty="0">
                <a:solidFill>
                  <a:srgbClr val="FFFF00"/>
                </a:solidFill>
              </a:endParaRPr>
            </a:p>
          </p:txBody>
        </p:sp>
        <p:sp>
          <p:nvSpPr>
            <p:cNvPr id="222" name="object 222"/>
            <p:cNvSpPr/>
            <p:nvPr/>
          </p:nvSpPr>
          <p:spPr>
            <a:xfrm>
              <a:off x="801976" y="1166078"/>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3" name="object 223"/>
            <p:cNvSpPr/>
            <p:nvPr/>
          </p:nvSpPr>
          <p:spPr>
            <a:xfrm>
              <a:off x="797038" y="1575029"/>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4" name="object 224"/>
            <p:cNvSpPr/>
            <p:nvPr/>
          </p:nvSpPr>
          <p:spPr>
            <a:xfrm>
              <a:off x="797036" y="1976963"/>
              <a:ext cx="15662910" cy="0"/>
            </a:xfrm>
            <a:custGeom>
              <a:avLst/>
              <a:gdLst/>
              <a:ahLst/>
              <a:cxnLst/>
              <a:rect l="l" t="t" r="r" b="b"/>
              <a:pathLst>
                <a:path w="15662910">
                  <a:moveTo>
                    <a:pt x="0" y="0"/>
                  </a:moveTo>
                  <a:lnTo>
                    <a:pt x="988039" y="0"/>
                  </a:lnTo>
                </a:path>
                <a:path w="15662910">
                  <a:moveTo>
                    <a:pt x="8077038"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5" name="object 225"/>
            <p:cNvSpPr/>
            <p:nvPr/>
          </p:nvSpPr>
          <p:spPr>
            <a:xfrm>
              <a:off x="797037" y="2377989"/>
              <a:ext cx="15662910" cy="0"/>
            </a:xfrm>
            <a:custGeom>
              <a:avLst/>
              <a:gdLst/>
              <a:ahLst/>
              <a:cxnLst/>
              <a:rect l="l" t="t" r="r" b="b"/>
              <a:pathLst>
                <a:path w="15662910">
                  <a:moveTo>
                    <a:pt x="0" y="0"/>
                  </a:moveTo>
                  <a:lnTo>
                    <a:pt x="988038" y="0"/>
                  </a:lnTo>
                </a:path>
                <a:path w="15662910">
                  <a:moveTo>
                    <a:pt x="8077037"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6" name="object 226"/>
            <p:cNvSpPr/>
            <p:nvPr/>
          </p:nvSpPr>
          <p:spPr>
            <a:xfrm>
              <a:off x="801975" y="2770259"/>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7" name="object 227"/>
            <p:cNvSpPr/>
            <p:nvPr/>
          </p:nvSpPr>
          <p:spPr>
            <a:xfrm>
              <a:off x="797036" y="3178788"/>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8" name="object 228"/>
            <p:cNvSpPr/>
            <p:nvPr/>
          </p:nvSpPr>
          <p:spPr>
            <a:xfrm>
              <a:off x="797036" y="3572816"/>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9" name="object 229"/>
            <p:cNvSpPr/>
            <p:nvPr/>
          </p:nvSpPr>
          <p:spPr>
            <a:xfrm>
              <a:off x="797038" y="3982111"/>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0" name="object 230"/>
            <p:cNvSpPr/>
            <p:nvPr/>
          </p:nvSpPr>
          <p:spPr>
            <a:xfrm>
              <a:off x="797037" y="438314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1" name="object 231"/>
            <p:cNvSpPr/>
            <p:nvPr/>
          </p:nvSpPr>
          <p:spPr>
            <a:xfrm>
              <a:off x="797037" y="478417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2" name="object 232"/>
            <p:cNvSpPr/>
            <p:nvPr/>
          </p:nvSpPr>
          <p:spPr>
            <a:xfrm>
              <a:off x="797037" y="518520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3" name="object 233"/>
            <p:cNvSpPr/>
            <p:nvPr/>
          </p:nvSpPr>
          <p:spPr>
            <a:xfrm>
              <a:off x="797037" y="5586232"/>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4" name="object 234"/>
            <p:cNvSpPr/>
            <p:nvPr/>
          </p:nvSpPr>
          <p:spPr>
            <a:xfrm>
              <a:off x="797038" y="5987267"/>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5" name="object 235"/>
            <p:cNvSpPr/>
            <p:nvPr/>
          </p:nvSpPr>
          <p:spPr>
            <a:xfrm>
              <a:off x="797038" y="6388293"/>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6" name="object 236"/>
            <p:cNvSpPr/>
            <p:nvPr/>
          </p:nvSpPr>
          <p:spPr>
            <a:xfrm>
              <a:off x="797038" y="678932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7" name="object 237"/>
            <p:cNvSpPr/>
            <p:nvPr/>
          </p:nvSpPr>
          <p:spPr>
            <a:xfrm>
              <a:off x="797038" y="7190355"/>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8" name="object 238"/>
            <p:cNvSpPr/>
            <p:nvPr/>
          </p:nvSpPr>
          <p:spPr>
            <a:xfrm>
              <a:off x="797039" y="759138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9" name="object 239"/>
            <p:cNvSpPr/>
            <p:nvPr/>
          </p:nvSpPr>
          <p:spPr>
            <a:xfrm>
              <a:off x="797038" y="7992415"/>
              <a:ext cx="15662910" cy="0"/>
            </a:xfrm>
            <a:custGeom>
              <a:avLst/>
              <a:gdLst/>
              <a:ahLst/>
              <a:cxnLst/>
              <a:rect l="l" t="t" r="r" b="b"/>
              <a:pathLst>
                <a:path w="15662910">
                  <a:moveTo>
                    <a:pt x="0" y="0"/>
                  </a:moveTo>
                  <a:lnTo>
                    <a:pt x="983661"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0" name="object 240"/>
            <p:cNvSpPr/>
            <p:nvPr/>
          </p:nvSpPr>
          <p:spPr>
            <a:xfrm>
              <a:off x="797038" y="839344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1" name="object 241"/>
            <p:cNvSpPr/>
            <p:nvPr/>
          </p:nvSpPr>
          <p:spPr>
            <a:xfrm>
              <a:off x="797037" y="8794475"/>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2" name="object 242"/>
            <p:cNvSpPr/>
            <p:nvPr/>
          </p:nvSpPr>
          <p:spPr>
            <a:xfrm>
              <a:off x="801975" y="9186744"/>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3" name="object 243"/>
            <p:cNvSpPr/>
            <p:nvPr/>
          </p:nvSpPr>
          <p:spPr>
            <a:xfrm>
              <a:off x="801974" y="9587772"/>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4" name="object 244"/>
            <p:cNvSpPr/>
            <p:nvPr/>
          </p:nvSpPr>
          <p:spPr>
            <a:xfrm>
              <a:off x="9391543" y="769939"/>
              <a:ext cx="0" cy="9225915"/>
            </a:xfrm>
            <a:custGeom>
              <a:avLst/>
              <a:gdLst/>
              <a:ahLst/>
              <a:cxnLst/>
              <a:rect l="l" t="t" r="r" b="b"/>
              <a:pathLst>
                <a:path h="9225915">
                  <a:moveTo>
                    <a:pt x="0" y="8405885"/>
                  </a:moveTo>
                  <a:lnTo>
                    <a:pt x="0" y="9225823"/>
                  </a:lnTo>
                </a:path>
                <a:path h="922591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5" name="object 245"/>
            <p:cNvSpPr/>
            <p:nvPr/>
          </p:nvSpPr>
          <p:spPr>
            <a:xfrm>
              <a:off x="8883277" y="769939"/>
              <a:ext cx="0" cy="9225280"/>
            </a:xfrm>
            <a:custGeom>
              <a:avLst/>
              <a:gdLst/>
              <a:ahLst/>
              <a:cxnLst/>
              <a:rect l="l" t="t" r="r" b="b"/>
              <a:pathLst>
                <a:path h="9225280">
                  <a:moveTo>
                    <a:pt x="0" y="8405885"/>
                  </a:moveTo>
                  <a:lnTo>
                    <a:pt x="0" y="9225240"/>
                  </a:lnTo>
                </a:path>
                <a:path h="9225280">
                  <a:moveTo>
                    <a:pt x="0" y="0"/>
                  </a:moveTo>
                  <a:lnTo>
                    <a:pt x="0" y="2421292"/>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6" name="object 246"/>
            <p:cNvSpPr/>
            <p:nvPr/>
          </p:nvSpPr>
          <p:spPr>
            <a:xfrm>
              <a:off x="8375012" y="769939"/>
              <a:ext cx="0" cy="9225280"/>
            </a:xfrm>
            <a:custGeom>
              <a:avLst/>
              <a:gdLst/>
              <a:ahLst/>
              <a:cxnLst/>
              <a:rect l="l" t="t" r="r" b="b"/>
              <a:pathLst>
                <a:path h="9225280">
                  <a:moveTo>
                    <a:pt x="0" y="8405885"/>
                  </a:moveTo>
                  <a:lnTo>
                    <a:pt x="0" y="9224658"/>
                  </a:lnTo>
                </a:path>
                <a:path h="9225280">
                  <a:moveTo>
                    <a:pt x="0" y="1989839"/>
                  </a:moveTo>
                  <a:lnTo>
                    <a:pt x="0" y="2421292"/>
                  </a:lnTo>
                </a:path>
                <a:path h="922528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7" name="object 247"/>
            <p:cNvSpPr/>
            <p:nvPr/>
          </p:nvSpPr>
          <p:spPr>
            <a:xfrm>
              <a:off x="7866746" y="9175825"/>
              <a:ext cx="0" cy="818515"/>
            </a:xfrm>
            <a:custGeom>
              <a:avLst/>
              <a:gdLst/>
              <a:ahLst/>
              <a:cxnLst/>
              <a:rect l="l" t="t" r="r" b="b"/>
              <a:pathLst>
                <a:path h="818515">
                  <a:moveTo>
                    <a:pt x="0" y="0"/>
                  </a:moveTo>
                  <a:lnTo>
                    <a:pt x="0" y="818190"/>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8" name="object 248"/>
            <p:cNvSpPr/>
            <p:nvPr/>
          </p:nvSpPr>
          <p:spPr>
            <a:xfrm>
              <a:off x="7866746"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9" name="object 249"/>
            <p:cNvSpPr/>
            <p:nvPr/>
          </p:nvSpPr>
          <p:spPr>
            <a:xfrm>
              <a:off x="7358481" y="769940"/>
              <a:ext cx="0" cy="9224010"/>
            </a:xfrm>
            <a:custGeom>
              <a:avLst/>
              <a:gdLst/>
              <a:ahLst/>
              <a:cxnLst/>
              <a:rect l="l" t="t" r="r" b="b"/>
              <a:pathLst>
                <a:path h="9224010">
                  <a:moveTo>
                    <a:pt x="0" y="8405885"/>
                  </a:moveTo>
                  <a:lnTo>
                    <a:pt x="0" y="9223493"/>
                  </a:lnTo>
                </a:path>
                <a:path h="9224010">
                  <a:moveTo>
                    <a:pt x="0" y="1989839"/>
                  </a:moveTo>
                  <a:lnTo>
                    <a:pt x="0" y="2421292"/>
                  </a:lnTo>
                </a:path>
                <a:path h="922401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0" name="object 250"/>
            <p:cNvSpPr/>
            <p:nvPr/>
          </p:nvSpPr>
          <p:spPr>
            <a:xfrm>
              <a:off x="6850213" y="769939"/>
              <a:ext cx="0" cy="9223375"/>
            </a:xfrm>
            <a:custGeom>
              <a:avLst/>
              <a:gdLst/>
              <a:ahLst/>
              <a:cxnLst/>
              <a:rect l="l" t="t" r="r" b="b"/>
              <a:pathLst>
                <a:path h="9223375">
                  <a:moveTo>
                    <a:pt x="0" y="8405885"/>
                  </a:moveTo>
                  <a:lnTo>
                    <a:pt x="0" y="9222910"/>
                  </a:lnTo>
                </a:path>
                <a:path h="9223375">
                  <a:moveTo>
                    <a:pt x="0" y="1989839"/>
                  </a:moveTo>
                  <a:lnTo>
                    <a:pt x="0" y="2421292"/>
                  </a:lnTo>
                </a:path>
                <a:path h="922337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1" name="object 251"/>
            <p:cNvSpPr/>
            <p:nvPr/>
          </p:nvSpPr>
          <p:spPr>
            <a:xfrm>
              <a:off x="11928078" y="769939"/>
              <a:ext cx="0" cy="9229090"/>
            </a:xfrm>
            <a:custGeom>
              <a:avLst/>
              <a:gdLst/>
              <a:ahLst/>
              <a:cxnLst/>
              <a:rect l="l" t="t" r="r" b="b"/>
              <a:pathLst>
                <a:path h="9229090">
                  <a:moveTo>
                    <a:pt x="0" y="8405885"/>
                  </a:moveTo>
                  <a:lnTo>
                    <a:pt x="0" y="9228729"/>
                  </a:lnTo>
                </a:path>
                <a:path h="922909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2" name="object 252"/>
            <p:cNvSpPr/>
            <p:nvPr/>
          </p:nvSpPr>
          <p:spPr>
            <a:xfrm>
              <a:off x="11419811" y="769939"/>
              <a:ext cx="0" cy="9228455"/>
            </a:xfrm>
            <a:custGeom>
              <a:avLst/>
              <a:gdLst/>
              <a:ahLst/>
              <a:cxnLst/>
              <a:rect l="l" t="t" r="r" b="b"/>
              <a:pathLst>
                <a:path h="9228455">
                  <a:moveTo>
                    <a:pt x="0" y="8405885"/>
                  </a:moveTo>
                  <a:lnTo>
                    <a:pt x="0" y="9228147"/>
                  </a:lnTo>
                </a:path>
                <a:path h="922845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3" name="object 253"/>
            <p:cNvSpPr/>
            <p:nvPr/>
          </p:nvSpPr>
          <p:spPr>
            <a:xfrm>
              <a:off x="10911546" y="769939"/>
              <a:ext cx="0" cy="9227820"/>
            </a:xfrm>
            <a:custGeom>
              <a:avLst/>
              <a:gdLst/>
              <a:ahLst/>
              <a:cxnLst/>
              <a:rect l="l" t="t" r="r" b="b"/>
              <a:pathLst>
                <a:path h="9227820">
                  <a:moveTo>
                    <a:pt x="0" y="8405885"/>
                  </a:moveTo>
                  <a:lnTo>
                    <a:pt x="0" y="9227564"/>
                  </a:lnTo>
                </a:path>
                <a:path h="922782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4" name="object 254"/>
            <p:cNvSpPr/>
            <p:nvPr/>
          </p:nvSpPr>
          <p:spPr>
            <a:xfrm>
              <a:off x="10403278" y="769939"/>
              <a:ext cx="0" cy="9227185"/>
            </a:xfrm>
            <a:custGeom>
              <a:avLst/>
              <a:gdLst/>
              <a:ahLst/>
              <a:cxnLst/>
              <a:rect l="l" t="t" r="r" b="b"/>
              <a:pathLst>
                <a:path h="9227185">
                  <a:moveTo>
                    <a:pt x="0" y="8405885"/>
                  </a:moveTo>
                  <a:lnTo>
                    <a:pt x="0" y="9226982"/>
                  </a:lnTo>
                </a:path>
                <a:path h="922718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5" name="object 255"/>
            <p:cNvSpPr/>
            <p:nvPr/>
          </p:nvSpPr>
          <p:spPr>
            <a:xfrm>
              <a:off x="9895014" y="769940"/>
              <a:ext cx="0" cy="9226550"/>
            </a:xfrm>
            <a:custGeom>
              <a:avLst/>
              <a:gdLst/>
              <a:ahLst/>
              <a:cxnLst/>
              <a:rect l="l" t="t" r="r" b="b"/>
              <a:pathLst>
                <a:path h="9226550">
                  <a:moveTo>
                    <a:pt x="0" y="8405885"/>
                  </a:moveTo>
                  <a:lnTo>
                    <a:pt x="0" y="9226399"/>
                  </a:lnTo>
                </a:path>
                <a:path h="922655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6" name="object 256"/>
            <p:cNvSpPr/>
            <p:nvPr/>
          </p:nvSpPr>
          <p:spPr>
            <a:xfrm>
              <a:off x="12442215" y="769939"/>
              <a:ext cx="0" cy="9229725"/>
            </a:xfrm>
            <a:custGeom>
              <a:avLst/>
              <a:gdLst/>
              <a:ahLst/>
              <a:cxnLst/>
              <a:rect l="l" t="t" r="r" b="b"/>
              <a:pathLst>
                <a:path h="9229725">
                  <a:moveTo>
                    <a:pt x="0" y="8405885"/>
                  </a:moveTo>
                  <a:lnTo>
                    <a:pt x="0" y="9229318"/>
                  </a:lnTo>
                </a:path>
                <a:path h="922972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7" name="object 257"/>
            <p:cNvSpPr/>
            <p:nvPr/>
          </p:nvSpPr>
          <p:spPr>
            <a:xfrm>
              <a:off x="12945687" y="769940"/>
              <a:ext cx="0" cy="9230360"/>
            </a:xfrm>
            <a:custGeom>
              <a:avLst/>
              <a:gdLst/>
              <a:ahLst/>
              <a:cxnLst/>
              <a:rect l="l" t="t" r="r" b="b"/>
              <a:pathLst>
                <a:path h="9230360">
                  <a:moveTo>
                    <a:pt x="0" y="8405885"/>
                  </a:moveTo>
                  <a:lnTo>
                    <a:pt x="0" y="9229895"/>
                  </a:lnTo>
                </a:path>
                <a:path h="923036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8" name="object 258"/>
            <p:cNvSpPr/>
            <p:nvPr/>
          </p:nvSpPr>
          <p:spPr>
            <a:xfrm>
              <a:off x="6341948" y="9175825"/>
              <a:ext cx="0" cy="816610"/>
            </a:xfrm>
            <a:custGeom>
              <a:avLst/>
              <a:gdLst/>
              <a:ahLst/>
              <a:cxnLst/>
              <a:rect l="l" t="t" r="r" b="b"/>
              <a:pathLst>
                <a:path h="816609">
                  <a:moveTo>
                    <a:pt x="0" y="0"/>
                  </a:moveTo>
                  <a:lnTo>
                    <a:pt x="0" y="816443"/>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9" name="object 259"/>
            <p:cNvSpPr/>
            <p:nvPr/>
          </p:nvSpPr>
          <p:spPr>
            <a:xfrm>
              <a:off x="6341948"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0" name="object 260"/>
            <p:cNvSpPr/>
            <p:nvPr/>
          </p:nvSpPr>
          <p:spPr>
            <a:xfrm>
              <a:off x="5833681" y="769939"/>
              <a:ext cx="0" cy="9222105"/>
            </a:xfrm>
            <a:custGeom>
              <a:avLst/>
              <a:gdLst/>
              <a:ahLst/>
              <a:cxnLst/>
              <a:rect l="l" t="t" r="r" b="b"/>
              <a:pathLst>
                <a:path h="9222105">
                  <a:moveTo>
                    <a:pt x="0" y="8405885"/>
                  </a:moveTo>
                  <a:lnTo>
                    <a:pt x="0" y="9221746"/>
                  </a:lnTo>
                </a:path>
                <a:path h="9222105">
                  <a:moveTo>
                    <a:pt x="0" y="1989839"/>
                  </a:moveTo>
                  <a:lnTo>
                    <a:pt x="0" y="2421292"/>
                  </a:lnTo>
                </a:path>
                <a:path h="922210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1" name="object 261"/>
            <p:cNvSpPr/>
            <p:nvPr/>
          </p:nvSpPr>
          <p:spPr>
            <a:xfrm>
              <a:off x="5325417" y="9175825"/>
              <a:ext cx="0" cy="815340"/>
            </a:xfrm>
            <a:custGeom>
              <a:avLst/>
              <a:gdLst/>
              <a:ahLst/>
              <a:cxnLst/>
              <a:rect l="l" t="t" r="r" b="b"/>
              <a:pathLst>
                <a:path h="815340">
                  <a:moveTo>
                    <a:pt x="0" y="0"/>
                  </a:moveTo>
                  <a:lnTo>
                    <a:pt x="0" y="815278"/>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2" name="object 262"/>
            <p:cNvSpPr/>
            <p:nvPr/>
          </p:nvSpPr>
          <p:spPr>
            <a:xfrm>
              <a:off x="5325417"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3" name="object 263"/>
            <p:cNvSpPr/>
            <p:nvPr/>
          </p:nvSpPr>
          <p:spPr>
            <a:xfrm>
              <a:off x="4817148" y="769939"/>
              <a:ext cx="0" cy="9220835"/>
            </a:xfrm>
            <a:custGeom>
              <a:avLst/>
              <a:gdLst/>
              <a:ahLst/>
              <a:cxnLst/>
              <a:rect l="l" t="t" r="r" b="b"/>
              <a:pathLst>
                <a:path h="9220835">
                  <a:moveTo>
                    <a:pt x="0" y="8405885"/>
                  </a:moveTo>
                  <a:lnTo>
                    <a:pt x="0" y="9220581"/>
                  </a:lnTo>
                </a:path>
                <a:path h="9220835">
                  <a:moveTo>
                    <a:pt x="0" y="1989839"/>
                  </a:moveTo>
                  <a:lnTo>
                    <a:pt x="0" y="2421292"/>
                  </a:lnTo>
                </a:path>
                <a:path h="922083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4" name="object 264"/>
            <p:cNvSpPr/>
            <p:nvPr/>
          </p:nvSpPr>
          <p:spPr>
            <a:xfrm>
              <a:off x="4308884" y="769940"/>
              <a:ext cx="0" cy="9220200"/>
            </a:xfrm>
            <a:custGeom>
              <a:avLst/>
              <a:gdLst/>
              <a:ahLst/>
              <a:cxnLst/>
              <a:rect l="l" t="t" r="r" b="b"/>
              <a:pathLst>
                <a:path h="9220200">
                  <a:moveTo>
                    <a:pt x="0" y="8405885"/>
                  </a:moveTo>
                  <a:lnTo>
                    <a:pt x="0" y="9219998"/>
                  </a:lnTo>
                </a:path>
                <a:path h="9220200">
                  <a:moveTo>
                    <a:pt x="0" y="1989839"/>
                  </a:moveTo>
                  <a:lnTo>
                    <a:pt x="0" y="2421292"/>
                  </a:lnTo>
                </a:path>
                <a:path h="922020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5" name="object 265"/>
            <p:cNvSpPr/>
            <p:nvPr/>
          </p:nvSpPr>
          <p:spPr>
            <a:xfrm>
              <a:off x="3800616" y="769939"/>
              <a:ext cx="0" cy="9219565"/>
            </a:xfrm>
            <a:custGeom>
              <a:avLst/>
              <a:gdLst/>
              <a:ahLst/>
              <a:cxnLst/>
              <a:rect l="l" t="t" r="r" b="b"/>
              <a:pathLst>
                <a:path h="9219565">
                  <a:moveTo>
                    <a:pt x="0" y="8405885"/>
                  </a:moveTo>
                  <a:lnTo>
                    <a:pt x="0" y="9219416"/>
                  </a:lnTo>
                </a:path>
                <a:path h="9219565">
                  <a:moveTo>
                    <a:pt x="0" y="1989839"/>
                  </a:moveTo>
                  <a:lnTo>
                    <a:pt x="0" y="2421292"/>
                  </a:lnTo>
                </a:path>
                <a:path h="921956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6" name="object 266"/>
            <p:cNvSpPr/>
            <p:nvPr/>
          </p:nvSpPr>
          <p:spPr>
            <a:xfrm>
              <a:off x="3292352" y="9175825"/>
              <a:ext cx="0" cy="813435"/>
            </a:xfrm>
            <a:custGeom>
              <a:avLst/>
              <a:gdLst/>
              <a:ahLst/>
              <a:cxnLst/>
              <a:rect l="l" t="t" r="r" b="b"/>
              <a:pathLst>
                <a:path h="813434">
                  <a:moveTo>
                    <a:pt x="0" y="0"/>
                  </a:moveTo>
                  <a:lnTo>
                    <a:pt x="0" y="812948"/>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7" name="object 267"/>
            <p:cNvSpPr/>
            <p:nvPr/>
          </p:nvSpPr>
          <p:spPr>
            <a:xfrm>
              <a:off x="3292352"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8" name="object 268"/>
            <p:cNvSpPr/>
            <p:nvPr/>
          </p:nvSpPr>
          <p:spPr>
            <a:xfrm>
              <a:off x="2784087" y="769939"/>
              <a:ext cx="0" cy="9218295"/>
            </a:xfrm>
            <a:custGeom>
              <a:avLst/>
              <a:gdLst/>
              <a:ahLst/>
              <a:cxnLst/>
              <a:rect l="l" t="t" r="r" b="b"/>
              <a:pathLst>
                <a:path h="9218295">
                  <a:moveTo>
                    <a:pt x="0" y="8405885"/>
                  </a:moveTo>
                  <a:lnTo>
                    <a:pt x="0" y="9218251"/>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9" name="object 269"/>
            <p:cNvSpPr/>
            <p:nvPr/>
          </p:nvSpPr>
          <p:spPr>
            <a:xfrm>
              <a:off x="2275820" y="769939"/>
              <a:ext cx="0" cy="9218295"/>
            </a:xfrm>
            <a:custGeom>
              <a:avLst/>
              <a:gdLst/>
              <a:ahLst/>
              <a:cxnLst/>
              <a:rect l="l" t="t" r="r" b="b"/>
              <a:pathLst>
                <a:path h="9218295">
                  <a:moveTo>
                    <a:pt x="0" y="8405885"/>
                  </a:moveTo>
                  <a:lnTo>
                    <a:pt x="0" y="9217669"/>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0" name="object 270"/>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1" name="object 271"/>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2" name="object 272"/>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3" name="object 273"/>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4" name="object 274"/>
            <p:cNvSpPr/>
            <p:nvPr/>
          </p:nvSpPr>
          <p:spPr>
            <a:xfrm>
              <a:off x="14951797" y="769939"/>
              <a:ext cx="0" cy="9232265"/>
            </a:xfrm>
            <a:custGeom>
              <a:avLst/>
              <a:gdLst/>
              <a:ahLst/>
              <a:cxnLst/>
              <a:rect l="l" t="t" r="r" b="b"/>
              <a:pathLst>
                <a:path h="9232265">
                  <a:moveTo>
                    <a:pt x="0" y="8405885"/>
                  </a:moveTo>
                  <a:lnTo>
                    <a:pt x="0" y="9232194"/>
                  </a:lnTo>
                </a:path>
                <a:path h="9232265">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5" name="object 275"/>
            <p:cNvSpPr/>
            <p:nvPr/>
          </p:nvSpPr>
          <p:spPr>
            <a:xfrm>
              <a:off x="14443529" y="769939"/>
              <a:ext cx="0" cy="9231630"/>
            </a:xfrm>
            <a:custGeom>
              <a:avLst/>
              <a:gdLst/>
              <a:ahLst/>
              <a:cxnLst/>
              <a:rect l="l" t="t" r="r" b="b"/>
              <a:pathLst>
                <a:path h="9231630">
                  <a:moveTo>
                    <a:pt x="0" y="8405885"/>
                  </a:moveTo>
                  <a:lnTo>
                    <a:pt x="0" y="9231612"/>
                  </a:lnTo>
                </a:path>
                <a:path h="9231630">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6" name="object 276"/>
            <p:cNvSpPr/>
            <p:nvPr/>
          </p:nvSpPr>
          <p:spPr>
            <a:xfrm>
              <a:off x="13935262" y="769939"/>
              <a:ext cx="0" cy="9231630"/>
            </a:xfrm>
            <a:custGeom>
              <a:avLst/>
              <a:gdLst/>
              <a:ahLst/>
              <a:cxnLst/>
              <a:rect l="l" t="t" r="r" b="b"/>
              <a:pathLst>
                <a:path h="9231630">
                  <a:moveTo>
                    <a:pt x="0" y="8405885"/>
                  </a:moveTo>
                  <a:lnTo>
                    <a:pt x="0" y="9231029"/>
                  </a:lnTo>
                </a:path>
                <a:path h="923163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7" name="object 277"/>
            <p:cNvSpPr/>
            <p:nvPr/>
          </p:nvSpPr>
          <p:spPr>
            <a:xfrm>
              <a:off x="13426994" y="769939"/>
              <a:ext cx="0" cy="9230995"/>
            </a:xfrm>
            <a:custGeom>
              <a:avLst/>
              <a:gdLst/>
              <a:ahLst/>
              <a:cxnLst/>
              <a:rect l="l" t="t" r="r" b="b"/>
              <a:pathLst>
                <a:path h="9230995">
                  <a:moveTo>
                    <a:pt x="0" y="8405885"/>
                  </a:moveTo>
                  <a:lnTo>
                    <a:pt x="0" y="9230447"/>
                  </a:lnTo>
                </a:path>
                <a:path h="923099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278" name="object 278"/>
          <p:cNvSpPr txBox="1">
            <a:spLocks noGrp="1"/>
          </p:cNvSpPr>
          <p:nvPr>
            <p:ph type="title"/>
          </p:nvPr>
        </p:nvSpPr>
        <p:spPr>
          <a:xfrm>
            <a:off x="1223393" y="3283707"/>
            <a:ext cx="8003127" cy="919469"/>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821" b="1" spc="-297" dirty="0">
                <a:solidFill>
                  <a:srgbClr val="FFC000"/>
                </a:solidFill>
              </a:rPr>
              <a:t>GDSC UET-Lahore</a:t>
            </a:r>
          </a:p>
        </p:txBody>
      </p:sp>
      <p:grpSp>
        <p:nvGrpSpPr>
          <p:cNvPr id="281" name="object 281"/>
          <p:cNvGrpSpPr/>
          <p:nvPr/>
        </p:nvGrpSpPr>
        <p:grpSpPr>
          <a:xfrm>
            <a:off x="1400347" y="1208783"/>
            <a:ext cx="3544904" cy="226033"/>
            <a:chOff x="2308570" y="1993372"/>
            <a:chExt cx="5845810" cy="372745"/>
          </a:xfrm>
        </p:grpSpPr>
        <p:sp>
          <p:nvSpPr>
            <p:cNvPr id="282" name="object 282"/>
            <p:cNvSpPr/>
            <p:nvPr/>
          </p:nvSpPr>
          <p:spPr>
            <a:xfrm>
              <a:off x="3159061" y="2026224"/>
              <a:ext cx="254635" cy="263525"/>
            </a:xfrm>
            <a:custGeom>
              <a:avLst/>
              <a:gdLst/>
              <a:ahLst/>
              <a:cxnLst/>
              <a:rect l="l" t="t" r="r" b="b"/>
              <a:pathLst>
                <a:path w="254635" h="263525">
                  <a:moveTo>
                    <a:pt x="130624" y="0"/>
                  </a:moveTo>
                  <a:lnTo>
                    <a:pt x="80354" y="9709"/>
                  </a:lnTo>
                  <a:lnTo>
                    <a:pt x="38028" y="37768"/>
                  </a:lnTo>
                  <a:lnTo>
                    <a:pt x="9811" y="80319"/>
                  </a:lnTo>
                  <a:lnTo>
                    <a:pt x="0" y="131681"/>
                  </a:lnTo>
                  <a:lnTo>
                    <a:pt x="1091" y="149596"/>
                  </a:lnTo>
                  <a:lnTo>
                    <a:pt x="17434" y="198559"/>
                  </a:lnTo>
                  <a:lnTo>
                    <a:pt x="50701" y="236659"/>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77"/>
                  </a:lnTo>
                  <a:lnTo>
                    <a:pt x="173052" y="226914"/>
                  </a:lnTo>
                  <a:lnTo>
                    <a:pt x="130624" y="234830"/>
                  </a:lnTo>
                  <a:lnTo>
                    <a:pt x="117629" y="234029"/>
                  </a:lnTo>
                  <a:lnTo>
                    <a:pt x="81149" y="221982"/>
                  </a:lnTo>
                  <a:lnTo>
                    <a:pt x="51710" y="196769"/>
                  </a:lnTo>
                  <a:lnTo>
                    <a:pt x="33759" y="160502"/>
                  </a:lnTo>
                  <a:lnTo>
                    <a:pt x="30281" y="131681"/>
                  </a:lnTo>
                  <a:lnTo>
                    <a:pt x="31151" y="116814"/>
                  </a:lnTo>
                  <a:lnTo>
                    <a:pt x="44187" y="77631"/>
                  </a:lnTo>
                  <a:lnTo>
                    <a:pt x="70192" y="48461"/>
                  </a:lnTo>
                  <a:lnTo>
                    <a:pt x="105050" y="31734"/>
                  </a:lnTo>
                  <a:lnTo>
                    <a:pt x="130624" y="28522"/>
                  </a:lnTo>
                  <a:lnTo>
                    <a:pt x="141192" y="29017"/>
                  </a:lnTo>
                  <a:lnTo>
                    <a:pt x="179929" y="40836"/>
                  </a:lnTo>
                  <a:lnTo>
                    <a:pt x="201742" y="59150"/>
                  </a:lnTo>
                  <a:lnTo>
                    <a:pt x="223218" y="37684"/>
                  </a:lnTo>
                  <a:lnTo>
                    <a:pt x="182915" y="9863"/>
                  </a:lnTo>
                  <a:lnTo>
                    <a:pt x="144316"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3" name="object 283"/>
            <p:cNvPicPr/>
            <p:nvPr/>
          </p:nvPicPr>
          <p:blipFill>
            <a:blip r:embed="rId78" cstate="print"/>
            <a:stretch>
              <a:fillRect/>
            </a:stretch>
          </p:blipFill>
          <p:spPr>
            <a:xfrm>
              <a:off x="3635419" y="2103689"/>
              <a:ext cx="179198" cy="185879"/>
            </a:xfrm>
            <a:prstGeom prst="rect">
              <a:avLst/>
            </a:prstGeom>
          </p:spPr>
        </p:pic>
        <p:pic>
          <p:nvPicPr>
            <p:cNvPr id="284" name="object 284"/>
            <p:cNvPicPr/>
            <p:nvPr/>
          </p:nvPicPr>
          <p:blipFill>
            <a:blip r:embed="rId79" cstate="print"/>
            <a:stretch>
              <a:fillRect/>
            </a:stretch>
          </p:blipFill>
          <p:spPr>
            <a:xfrm>
              <a:off x="3435794" y="2103689"/>
              <a:ext cx="179209" cy="185879"/>
            </a:xfrm>
            <a:prstGeom prst="rect">
              <a:avLst/>
            </a:prstGeom>
          </p:spPr>
        </p:pic>
        <p:sp>
          <p:nvSpPr>
            <p:cNvPr id="285" name="object 285"/>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23"/>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78"/>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499"/>
                  </a:lnTo>
                  <a:lnTo>
                    <a:pt x="86614" y="306654"/>
                  </a:lnTo>
                  <a:lnTo>
                    <a:pt x="77597" y="306044"/>
                  </a:lnTo>
                  <a:lnTo>
                    <a:pt x="42913" y="285838"/>
                  </a:lnTo>
                  <a:lnTo>
                    <a:pt x="35560" y="271792"/>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6" name="object 286"/>
            <p:cNvPicPr/>
            <p:nvPr/>
          </p:nvPicPr>
          <p:blipFill>
            <a:blip r:embed="rId80" cstate="print"/>
            <a:stretch>
              <a:fillRect/>
            </a:stretch>
          </p:blipFill>
          <p:spPr>
            <a:xfrm>
              <a:off x="4106907" y="2103691"/>
              <a:ext cx="169627" cy="185879"/>
            </a:xfrm>
            <a:prstGeom prst="rect">
              <a:avLst/>
            </a:prstGeom>
          </p:spPr>
        </p:pic>
        <p:pic>
          <p:nvPicPr>
            <p:cNvPr id="287" name="object 287"/>
            <p:cNvPicPr/>
            <p:nvPr/>
          </p:nvPicPr>
          <p:blipFill>
            <a:blip r:embed="rId81" cstate="print"/>
            <a:stretch>
              <a:fillRect/>
            </a:stretch>
          </p:blipFill>
          <p:spPr>
            <a:xfrm>
              <a:off x="4390942" y="2031864"/>
              <a:ext cx="203847" cy="252076"/>
            </a:xfrm>
            <a:prstGeom prst="rect">
              <a:avLst/>
            </a:prstGeom>
          </p:spPr>
        </p:pic>
        <p:sp>
          <p:nvSpPr>
            <p:cNvPr id="288" name="object 288"/>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48"/>
                  </a:lnTo>
                  <a:lnTo>
                    <a:pt x="42354" y="245745"/>
                  </a:lnTo>
                  <a:lnTo>
                    <a:pt x="87579" y="257708"/>
                  </a:lnTo>
                  <a:lnTo>
                    <a:pt x="101003" y="256908"/>
                  </a:lnTo>
                  <a:lnTo>
                    <a:pt x="144703" y="237921"/>
                  </a:lnTo>
                  <a:lnTo>
                    <a:pt x="152336" y="230606"/>
                  </a:lnTo>
                  <a:lnTo>
                    <a:pt x="153035" y="229946"/>
                  </a:lnTo>
                  <a:lnTo>
                    <a:pt x="160286" y="220929"/>
                  </a:lnTo>
                  <a:lnTo>
                    <a:pt x="166458" y="210896"/>
                  </a:lnTo>
                  <a:lnTo>
                    <a:pt x="140055" y="198221"/>
                  </a:lnTo>
                  <a:lnTo>
                    <a:pt x="130124" y="212394"/>
                  </a:lnTo>
                  <a:lnTo>
                    <a:pt x="118313" y="222516"/>
                  </a:lnTo>
                  <a:lnTo>
                    <a:pt x="104597" y="228587"/>
                  </a:lnTo>
                  <a:lnTo>
                    <a:pt x="89001" y="230606"/>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02"/>
                  </a:lnTo>
                  <a:lnTo>
                    <a:pt x="529818" y="145402"/>
                  </a:lnTo>
                  <a:lnTo>
                    <a:pt x="528650" y="137845"/>
                  </a:lnTo>
                  <a:lnTo>
                    <a:pt x="525462" y="126263"/>
                  </a:lnTo>
                  <a:lnTo>
                    <a:pt x="520992" y="115481"/>
                  </a:lnTo>
                  <a:lnTo>
                    <a:pt x="515315" y="105676"/>
                  </a:lnTo>
                  <a:lnTo>
                    <a:pt x="510019"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48"/>
                  </a:lnTo>
                  <a:lnTo>
                    <a:pt x="403910" y="245745"/>
                  </a:lnTo>
                  <a:lnTo>
                    <a:pt x="449160" y="257708"/>
                  </a:lnTo>
                  <a:lnTo>
                    <a:pt x="462572" y="256908"/>
                  </a:lnTo>
                  <a:lnTo>
                    <a:pt x="506272" y="237921"/>
                  </a:lnTo>
                  <a:lnTo>
                    <a:pt x="513905" y="230606"/>
                  </a:lnTo>
                  <a:lnTo>
                    <a:pt x="514604" y="229946"/>
                  </a:lnTo>
                  <a:lnTo>
                    <a:pt x="521855" y="220929"/>
                  </a:lnTo>
                  <a:lnTo>
                    <a:pt x="528040" y="210896"/>
                  </a:lnTo>
                  <a:lnTo>
                    <a:pt x="501624" y="198221"/>
                  </a:lnTo>
                  <a:lnTo>
                    <a:pt x="491693" y="212394"/>
                  </a:lnTo>
                  <a:lnTo>
                    <a:pt x="479882" y="222516"/>
                  </a:lnTo>
                  <a:lnTo>
                    <a:pt x="466166" y="228587"/>
                  </a:lnTo>
                  <a:lnTo>
                    <a:pt x="450557" y="230606"/>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9" name="object 289"/>
            <p:cNvPicPr/>
            <p:nvPr/>
          </p:nvPicPr>
          <p:blipFill>
            <a:blip r:embed="rId82" cstate="print"/>
            <a:stretch>
              <a:fillRect/>
            </a:stretch>
          </p:blipFill>
          <p:spPr>
            <a:xfrm>
              <a:off x="5240123" y="2103689"/>
              <a:ext cx="179209" cy="185879"/>
            </a:xfrm>
            <a:prstGeom prst="rect">
              <a:avLst/>
            </a:prstGeom>
          </p:spPr>
        </p:pic>
        <p:sp>
          <p:nvSpPr>
            <p:cNvPr id="290" name="object 290"/>
            <p:cNvSpPr/>
            <p:nvPr/>
          </p:nvSpPr>
          <p:spPr>
            <a:xfrm>
              <a:off x="5446453" y="2103689"/>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61"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15"/>
                  </a:lnTo>
                  <a:lnTo>
                    <a:pt x="149906" y="158780"/>
                  </a:lnTo>
                  <a:lnTo>
                    <a:pt x="86259" y="158780"/>
                  </a:lnTo>
                  <a:lnTo>
                    <a:pt x="78595" y="158273"/>
                  </a:lnTo>
                  <a:lnTo>
                    <a:pt x="71335" y="156800"/>
                  </a:lnTo>
                  <a:lnTo>
                    <a:pt x="64304" y="154323"/>
                  </a:lnTo>
                  <a:lnTo>
                    <a:pt x="64053" y="154194"/>
                  </a:lnTo>
                  <a:close/>
                </a:path>
                <a:path w="173989" h="256539">
                  <a:moveTo>
                    <a:pt x="149897"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6" y="158780"/>
                  </a:lnTo>
                  <a:lnTo>
                    <a:pt x="171096" y="118026"/>
                  </a:lnTo>
                  <a:lnTo>
                    <a:pt x="173910" y="92939"/>
                  </a:lnTo>
                  <a:lnTo>
                    <a:pt x="173207" y="80068"/>
                  </a:lnTo>
                  <a:lnTo>
                    <a:pt x="171096" y="67856"/>
                  </a:lnTo>
                  <a:lnTo>
                    <a:pt x="167576" y="56304"/>
                  </a:lnTo>
                  <a:lnTo>
                    <a:pt x="162644" y="45412"/>
                  </a:lnTo>
                  <a:lnTo>
                    <a:pt x="156530" y="35411"/>
                  </a:lnTo>
                  <a:lnTo>
                    <a:pt x="149897" y="27098"/>
                  </a:lnTo>
                  <a:close/>
                </a:path>
                <a:path w="173989" h="256539">
                  <a:moveTo>
                    <a:pt x="90834" y="0"/>
                  </a:moveTo>
                  <a:lnTo>
                    <a:pt x="46747" y="13735"/>
                  </a:lnTo>
                  <a:lnTo>
                    <a:pt x="29915" y="31328"/>
                  </a:lnTo>
                  <a:lnTo>
                    <a:pt x="64961" y="31328"/>
                  </a:lnTo>
                  <a:lnTo>
                    <a:pt x="71335" y="29082"/>
                  </a:lnTo>
                  <a:lnTo>
                    <a:pt x="78653" y="27595"/>
                  </a:lnTo>
                  <a:lnTo>
                    <a:pt x="86259" y="27098"/>
                  </a:lnTo>
                  <a:lnTo>
                    <a:pt x="149897" y="27098"/>
                  </a:lnTo>
                  <a:lnTo>
                    <a:pt x="149447" y="26534"/>
                  </a:lnTo>
                  <a:lnTo>
                    <a:pt x="112478" y="3039"/>
                  </a:lnTo>
                  <a:lnTo>
                    <a:pt x="101876" y="759"/>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1" name="object 291"/>
            <p:cNvPicPr/>
            <p:nvPr/>
          </p:nvPicPr>
          <p:blipFill>
            <a:blip r:embed="rId83" cstate="print"/>
            <a:stretch>
              <a:fillRect/>
            </a:stretch>
          </p:blipFill>
          <p:spPr>
            <a:xfrm>
              <a:off x="5847787" y="2103694"/>
              <a:ext cx="101054" cy="180245"/>
            </a:xfrm>
            <a:prstGeom prst="rect">
              <a:avLst/>
            </a:prstGeom>
          </p:spPr>
        </p:pic>
        <p:pic>
          <p:nvPicPr>
            <p:cNvPr id="292" name="object 292"/>
            <p:cNvPicPr/>
            <p:nvPr/>
          </p:nvPicPr>
          <p:blipFill>
            <a:blip r:embed="rId84" cstate="print"/>
            <a:stretch>
              <a:fillRect/>
            </a:stretch>
          </p:blipFill>
          <p:spPr>
            <a:xfrm>
              <a:off x="5647899" y="2103691"/>
              <a:ext cx="169627" cy="185879"/>
            </a:xfrm>
            <a:prstGeom prst="rect">
              <a:avLst/>
            </a:prstGeom>
          </p:spPr>
        </p:pic>
        <p:sp>
          <p:nvSpPr>
            <p:cNvPr id="293" name="object 293"/>
            <p:cNvSpPr/>
            <p:nvPr/>
          </p:nvSpPr>
          <p:spPr>
            <a:xfrm>
              <a:off x="6029120" y="2026225"/>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4"/>
                  </a:lnTo>
                  <a:lnTo>
                    <a:pt x="140822" y="190821"/>
                  </a:lnTo>
                  <a:lnTo>
                    <a:pt x="139876" y="200496"/>
                  </a:lnTo>
                  <a:lnTo>
                    <a:pt x="108784" y="231884"/>
                  </a:lnTo>
                  <a:lnTo>
                    <a:pt x="88363" y="234830"/>
                  </a:lnTo>
                  <a:lnTo>
                    <a:pt x="77953" y="233929"/>
                  </a:lnTo>
                  <a:lnTo>
                    <a:pt x="43231" y="212675"/>
                  </a:lnTo>
                  <a:lnTo>
                    <a:pt x="28512" y="183439"/>
                  </a:lnTo>
                  <a:lnTo>
                    <a:pt x="0" y="195051"/>
                  </a:lnTo>
                  <a:lnTo>
                    <a:pt x="19528" y="232202"/>
                  </a:lnTo>
                  <a:lnTo>
                    <a:pt x="50867" y="255437"/>
                  </a:lnTo>
                  <a:lnTo>
                    <a:pt x="87651" y="263342"/>
                  </a:lnTo>
                  <a:lnTo>
                    <a:pt x="97775" y="262859"/>
                  </a:lnTo>
                  <a:lnTo>
                    <a:pt x="136191" y="251187"/>
                  </a:lnTo>
                  <a:lnTo>
                    <a:pt x="164067" y="222556"/>
                  </a:lnTo>
                  <a:lnTo>
                    <a:pt x="171104" y="190475"/>
                  </a:lnTo>
                  <a:lnTo>
                    <a:pt x="169970" y="176295"/>
                  </a:lnTo>
                  <a:lnTo>
                    <a:pt x="143035" y="134772"/>
                  </a:lnTo>
                  <a:lnTo>
                    <a:pt x="102792" y="114069"/>
                  </a:lnTo>
                  <a:lnTo>
                    <a:pt x="86604" y="108446"/>
                  </a:lnTo>
                  <a:lnTo>
                    <a:pt x="75557" y="104319"/>
                  </a:lnTo>
                  <a:lnTo>
                    <a:pt x="42679" y="80318"/>
                  </a:lnTo>
                  <a:lnTo>
                    <a:pt x="39778" y="66898"/>
                  </a:lnTo>
                  <a:lnTo>
                    <a:pt x="40638" y="58979"/>
                  </a:lnTo>
                  <a:lnTo>
                    <a:pt x="68645" y="31250"/>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4" name="object 294"/>
            <p:cNvPicPr/>
            <p:nvPr/>
          </p:nvPicPr>
          <p:blipFill>
            <a:blip r:embed="rId85" cstate="print"/>
            <a:stretch>
              <a:fillRect/>
            </a:stretch>
          </p:blipFill>
          <p:spPr>
            <a:xfrm>
              <a:off x="6212890" y="2057209"/>
              <a:ext cx="103860" cy="232359"/>
            </a:xfrm>
            <a:prstGeom prst="rect">
              <a:avLst/>
            </a:prstGeom>
          </p:spPr>
        </p:pic>
        <p:pic>
          <p:nvPicPr>
            <p:cNvPr id="295" name="object 295"/>
            <p:cNvPicPr/>
            <p:nvPr/>
          </p:nvPicPr>
          <p:blipFill>
            <a:blip r:embed="rId86" cstate="print"/>
            <a:stretch>
              <a:fillRect/>
            </a:stretch>
          </p:blipFill>
          <p:spPr>
            <a:xfrm>
              <a:off x="6346311" y="2109317"/>
              <a:ext cx="152456" cy="180256"/>
            </a:xfrm>
            <a:prstGeom prst="rect">
              <a:avLst/>
            </a:prstGeom>
          </p:spPr>
        </p:pic>
        <p:sp>
          <p:nvSpPr>
            <p:cNvPr id="296" name="object 296"/>
            <p:cNvSpPr/>
            <p:nvPr/>
          </p:nvSpPr>
          <p:spPr>
            <a:xfrm>
              <a:off x="6527623" y="2031871"/>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6" y="98918"/>
                  </a:lnTo>
                  <a:lnTo>
                    <a:pt x="139453" y="96732"/>
                  </a:lnTo>
                  <a:lnTo>
                    <a:pt x="102457" y="74060"/>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6" y="98918"/>
                  </a:moveTo>
                  <a:lnTo>
                    <a:pt x="87672" y="98918"/>
                  </a:lnTo>
                  <a:lnTo>
                    <a:pt x="95328" y="99424"/>
                  </a:lnTo>
                  <a:lnTo>
                    <a:pt x="102596" y="100902"/>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6" y="98918"/>
                  </a:lnTo>
                  <a:close/>
                </a:path>
                <a:path w="173990" h="257810">
                  <a:moveTo>
                    <a:pt x="173586" y="0"/>
                  </a:moveTo>
                  <a:lnTo>
                    <a:pt x="144006" y="0"/>
                  </a:lnTo>
                  <a:lnTo>
                    <a:pt x="144099" y="80793"/>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7" name="object 297"/>
            <p:cNvPicPr/>
            <p:nvPr/>
          </p:nvPicPr>
          <p:blipFill>
            <a:blip r:embed="rId87" cstate="print"/>
            <a:stretch>
              <a:fillRect/>
            </a:stretch>
          </p:blipFill>
          <p:spPr>
            <a:xfrm>
              <a:off x="6730140" y="2103691"/>
              <a:ext cx="169637" cy="185879"/>
            </a:xfrm>
            <a:prstGeom prst="rect">
              <a:avLst/>
            </a:prstGeom>
          </p:spPr>
        </p:pic>
        <p:pic>
          <p:nvPicPr>
            <p:cNvPr id="298" name="object 298"/>
            <p:cNvPicPr/>
            <p:nvPr/>
          </p:nvPicPr>
          <p:blipFill>
            <a:blip r:embed="rId88" cstate="print"/>
            <a:stretch>
              <a:fillRect/>
            </a:stretch>
          </p:blipFill>
          <p:spPr>
            <a:xfrm>
              <a:off x="6930036" y="2057209"/>
              <a:ext cx="274270" cy="232359"/>
            </a:xfrm>
            <a:prstGeom prst="rect">
              <a:avLst/>
            </a:prstGeom>
          </p:spPr>
        </p:pic>
        <p:sp>
          <p:nvSpPr>
            <p:cNvPr id="299" name="object 299"/>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02"/>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211"/>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64"/>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0" name="object 300"/>
            <p:cNvPicPr/>
            <p:nvPr/>
          </p:nvPicPr>
          <p:blipFill>
            <a:blip r:embed="rId89" cstate="print"/>
            <a:stretch>
              <a:fillRect/>
            </a:stretch>
          </p:blipFill>
          <p:spPr>
            <a:xfrm>
              <a:off x="7627845" y="2109317"/>
              <a:ext cx="152435" cy="180256"/>
            </a:xfrm>
            <a:prstGeom prst="rect">
              <a:avLst/>
            </a:prstGeom>
          </p:spPr>
        </p:pic>
        <p:sp>
          <p:nvSpPr>
            <p:cNvPr id="301" name="object 301"/>
            <p:cNvSpPr/>
            <p:nvPr/>
          </p:nvSpPr>
          <p:spPr>
            <a:xfrm>
              <a:off x="7820767" y="2031870"/>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1"/>
                  </a:lnTo>
                  <a:lnTo>
                    <a:pt x="141401" y="238935"/>
                  </a:lnTo>
                  <a:lnTo>
                    <a:pt x="149910"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61" y="103148"/>
                  </a:lnTo>
                  <a:lnTo>
                    <a:pt x="28512" y="103148"/>
                  </a:lnTo>
                  <a:lnTo>
                    <a:pt x="29822" y="80793"/>
                  </a:lnTo>
                  <a:lnTo>
                    <a:pt x="29915" y="0"/>
                  </a:lnTo>
                  <a:close/>
                </a:path>
                <a:path w="173990" h="257810">
                  <a:moveTo>
                    <a:pt x="149901"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10" y="230600"/>
                  </a:lnTo>
                  <a:lnTo>
                    <a:pt x="171103" y="189846"/>
                  </a:lnTo>
                  <a:lnTo>
                    <a:pt x="173921" y="164759"/>
                  </a:lnTo>
                  <a:lnTo>
                    <a:pt x="173216" y="151888"/>
                  </a:lnTo>
                  <a:lnTo>
                    <a:pt x="171103" y="139676"/>
                  </a:lnTo>
                  <a:lnTo>
                    <a:pt x="167582" y="128124"/>
                  </a:lnTo>
                  <a:lnTo>
                    <a:pt x="162654" y="117232"/>
                  </a:lnTo>
                  <a:lnTo>
                    <a:pt x="156534" y="107231"/>
                  </a:lnTo>
                  <a:lnTo>
                    <a:pt x="149901" y="98918"/>
                  </a:lnTo>
                  <a:close/>
                </a:path>
                <a:path w="173990" h="257810">
                  <a:moveTo>
                    <a:pt x="90834" y="71819"/>
                  </a:moveTo>
                  <a:lnTo>
                    <a:pt x="46757" y="85555"/>
                  </a:lnTo>
                  <a:lnTo>
                    <a:pt x="29915" y="103148"/>
                  </a:lnTo>
                  <a:lnTo>
                    <a:pt x="64961" y="103148"/>
                  </a:lnTo>
                  <a:lnTo>
                    <a:pt x="71335" y="100902"/>
                  </a:lnTo>
                  <a:lnTo>
                    <a:pt x="78653" y="99414"/>
                  </a:lnTo>
                  <a:lnTo>
                    <a:pt x="86259" y="98918"/>
                  </a:lnTo>
                  <a:lnTo>
                    <a:pt x="149901" y="98918"/>
                  </a:lnTo>
                  <a:lnTo>
                    <a:pt x="149450" y="98354"/>
                  </a:lnTo>
                  <a:lnTo>
                    <a:pt x="112480" y="74858"/>
                  </a:lnTo>
                  <a:lnTo>
                    <a:pt x="101876" y="72579"/>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2" name="object 302"/>
            <p:cNvPicPr/>
            <p:nvPr/>
          </p:nvPicPr>
          <p:blipFill>
            <a:blip r:embed="rId90" cstate="print"/>
            <a:stretch>
              <a:fillRect/>
            </a:stretch>
          </p:blipFill>
          <p:spPr>
            <a:xfrm>
              <a:off x="8010540" y="2103689"/>
              <a:ext cx="143629" cy="185879"/>
            </a:xfrm>
            <a:prstGeom prst="rect">
              <a:avLst/>
            </a:prstGeom>
          </p:spPr>
        </p:pic>
        <p:sp>
          <p:nvSpPr>
            <p:cNvPr id="303" name="object 303"/>
            <p:cNvSpPr/>
            <p:nvPr/>
          </p:nvSpPr>
          <p:spPr>
            <a:xfrm>
              <a:off x="2335924" y="1993372"/>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4" name="object 304"/>
            <p:cNvSpPr/>
            <p:nvPr/>
          </p:nvSpPr>
          <p:spPr>
            <a:xfrm>
              <a:off x="2308570" y="2105956"/>
              <a:ext cx="305435" cy="223520"/>
            </a:xfrm>
            <a:custGeom>
              <a:avLst/>
              <a:gdLst/>
              <a:ahLst/>
              <a:cxnLst/>
              <a:rect l="l" t="t" r="r" b="b"/>
              <a:pathLst>
                <a:path w="305435" h="223519">
                  <a:moveTo>
                    <a:pt x="61979" y="0"/>
                  </a:moveTo>
                  <a:lnTo>
                    <a:pt x="40745" y="1479"/>
                  </a:lnTo>
                  <a:lnTo>
                    <a:pt x="21614" y="10818"/>
                  </a:lnTo>
                  <a:lnTo>
                    <a:pt x="7025" y="27359"/>
                  </a:lnTo>
                  <a:lnTo>
                    <a:pt x="0" y="48262"/>
                  </a:lnTo>
                  <a:lnTo>
                    <a:pt x="1481" y="69498"/>
                  </a:lnTo>
                  <a:lnTo>
                    <a:pt x="27349" y="103211"/>
                  </a:lnTo>
                  <a:lnTo>
                    <a:pt x="222359" y="215804"/>
                  </a:lnTo>
                  <a:lnTo>
                    <a:pt x="250075" y="223249"/>
                  </a:lnTo>
                  <a:lnTo>
                    <a:pt x="264248" y="221415"/>
                  </a:lnTo>
                  <a:lnTo>
                    <a:pt x="277485" y="216043"/>
                  </a:lnTo>
                  <a:lnTo>
                    <a:pt x="289055" y="207333"/>
                  </a:lnTo>
                  <a:lnTo>
                    <a:pt x="298220" y="195480"/>
                  </a:lnTo>
                  <a:lnTo>
                    <a:pt x="305246" y="174575"/>
                  </a:lnTo>
                  <a:lnTo>
                    <a:pt x="303765" y="153336"/>
                  </a:lnTo>
                  <a:lnTo>
                    <a:pt x="294430" y="134203"/>
                  </a:lnTo>
                  <a:lnTo>
                    <a:pt x="277896" y="119618"/>
                  </a:lnTo>
                  <a:lnTo>
                    <a:pt x="82876"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5" name="object 305"/>
            <p:cNvSpPr/>
            <p:nvPr/>
          </p:nvSpPr>
          <p:spPr>
            <a:xfrm>
              <a:off x="2697460" y="2159409"/>
              <a:ext cx="278130" cy="170180"/>
            </a:xfrm>
            <a:custGeom>
              <a:avLst/>
              <a:gdLst/>
              <a:ahLst/>
              <a:cxnLst/>
              <a:rect l="l" t="t" r="r" b="b"/>
              <a:pathLst>
                <a:path w="278130" h="170180">
                  <a:moveTo>
                    <a:pt x="141963" y="0"/>
                  </a:moveTo>
                  <a:lnTo>
                    <a:pt x="27359" y="66165"/>
                  </a:lnTo>
                  <a:lnTo>
                    <a:pt x="10820" y="80750"/>
                  </a:lnTo>
                  <a:lnTo>
                    <a:pt x="1482" y="99883"/>
                  </a:lnTo>
                  <a:lnTo>
                    <a:pt x="0" y="121122"/>
                  </a:lnTo>
                  <a:lnTo>
                    <a:pt x="7025" y="142027"/>
                  </a:lnTo>
                  <a:lnTo>
                    <a:pt x="16191" y="153879"/>
                  </a:lnTo>
                  <a:lnTo>
                    <a:pt x="27760" y="162590"/>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6" name="object 306"/>
            <p:cNvSpPr/>
            <p:nvPr/>
          </p:nvSpPr>
          <p:spPr>
            <a:xfrm>
              <a:off x="2697460" y="1993373"/>
              <a:ext cx="305435" cy="223520"/>
            </a:xfrm>
            <a:custGeom>
              <a:avLst/>
              <a:gdLst/>
              <a:ahLst/>
              <a:cxnLst/>
              <a:rect l="l" t="t" r="r" b="b"/>
              <a:pathLst>
                <a:path w="305435" h="223519">
                  <a:moveTo>
                    <a:pt x="61979" y="0"/>
                  </a:moveTo>
                  <a:lnTo>
                    <a:pt x="40745" y="1479"/>
                  </a:lnTo>
                  <a:lnTo>
                    <a:pt x="21614" y="10815"/>
                  </a:lnTo>
                  <a:lnTo>
                    <a:pt x="7025" y="27355"/>
                  </a:lnTo>
                  <a:lnTo>
                    <a:pt x="0" y="48252"/>
                  </a:lnTo>
                  <a:lnTo>
                    <a:pt x="1481" y="69486"/>
                  </a:lnTo>
                  <a:lnTo>
                    <a:pt x="27349" y="103206"/>
                  </a:lnTo>
                  <a:lnTo>
                    <a:pt x="222359" y="215800"/>
                  </a:lnTo>
                  <a:lnTo>
                    <a:pt x="250075" y="223244"/>
                  </a:lnTo>
                  <a:lnTo>
                    <a:pt x="264248" y="221410"/>
                  </a:lnTo>
                  <a:lnTo>
                    <a:pt x="277485" y="216039"/>
                  </a:lnTo>
                  <a:lnTo>
                    <a:pt x="289055" y="207328"/>
                  </a:lnTo>
                  <a:lnTo>
                    <a:pt x="298220" y="195476"/>
                  </a:lnTo>
                  <a:lnTo>
                    <a:pt x="305246" y="174572"/>
                  </a:lnTo>
                  <a:lnTo>
                    <a:pt x="303763" y="153335"/>
                  </a:lnTo>
                  <a:lnTo>
                    <a:pt x="294426" y="134203"/>
                  </a:lnTo>
                  <a:lnTo>
                    <a:pt x="277886" y="119614"/>
                  </a:lnTo>
                  <a:lnTo>
                    <a:pt x="82876" y="7031"/>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Tree>
    <p:extLst>
      <p:ext uri="{BB962C8B-B14F-4D97-AF65-F5344CB8AC3E}">
        <p14:creationId xmlns:p14="http://schemas.microsoft.com/office/powerpoint/2010/main" val="59923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pic>
        <p:nvPicPr>
          <p:cNvPr id="5" name="Google Shape;233;p4"/>
          <p:cNvPicPr preferRelativeResize="0"/>
          <p:nvPr/>
        </p:nvPicPr>
        <p:blipFill rotWithShape="1">
          <a:blip r:embed="rId4">
            <a:alphaModFix/>
          </a:blip>
          <a:srcRect l="719" t="9374" r="553" b="22666"/>
          <a:stretch/>
        </p:blipFill>
        <p:spPr>
          <a:xfrm>
            <a:off x="0" y="2895143"/>
            <a:ext cx="12472219" cy="3962857"/>
          </a:xfrm>
          <a:prstGeom prst="rect">
            <a:avLst/>
          </a:prstGeom>
          <a:noFill/>
          <a:ln>
            <a:noFill/>
          </a:ln>
        </p:spPr>
      </p:pic>
      <p:sp>
        <p:nvSpPr>
          <p:cNvPr id="2" name="Google Shape;69;p15">
            <a:extLst>
              <a:ext uri="{FF2B5EF4-FFF2-40B4-BE49-F238E27FC236}">
                <a16:creationId xmlns:a16="http://schemas.microsoft.com/office/drawing/2014/main" id="{44BDE6DF-AE97-6B74-AC5A-CD9AF638ABD5}"/>
              </a:ext>
            </a:extLst>
          </p:cNvPr>
          <p:cNvSpPr txBox="1"/>
          <p:nvPr/>
        </p:nvSpPr>
        <p:spPr>
          <a:xfrm>
            <a:off x="0" y="1744148"/>
            <a:ext cx="12192000" cy="1287492"/>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lnSpc>
                <a:spcPct val="115000"/>
              </a:lnSpc>
              <a:spcBef>
                <a:spcPts val="2133"/>
              </a:spcBef>
              <a:spcAft>
                <a:spcPts val="533"/>
              </a:spcAft>
              <a:buNone/>
            </a:pPr>
            <a:r>
              <a:rPr lang="en" sz="4000" b="1" dirty="0">
                <a:solidFill>
                  <a:srgbClr val="FF0000"/>
                </a:solidFill>
                <a:latin typeface="Trebuchet MS" panose="020B0603020202020204" pitchFamily="34" charset="0"/>
                <a:ea typeface="Google Sans Medium"/>
                <a:cs typeface="Google Sans Medium"/>
                <a:sym typeface="Google Sans Medium"/>
              </a:rPr>
              <a:t>Started in 2019         </a:t>
            </a:r>
            <a:r>
              <a:rPr lang="en" sz="4000" b="1" dirty="0">
                <a:solidFill>
                  <a:srgbClr val="00B050"/>
                </a:solidFill>
                <a:latin typeface="Trebuchet MS" panose="020B0603020202020204" pitchFamily="34" charset="0"/>
                <a:ea typeface="Google Sans Medium"/>
                <a:cs typeface="Google Sans Medium"/>
                <a:sym typeface="Google Sans Medium"/>
              </a:rPr>
              <a:t>5</a:t>
            </a:r>
            <a:r>
              <a:rPr lang="en" sz="4000" b="1" baseline="30000" dirty="0">
                <a:solidFill>
                  <a:srgbClr val="00B050"/>
                </a:solidFill>
                <a:latin typeface="Trebuchet MS" panose="020B0603020202020204" pitchFamily="34" charset="0"/>
                <a:ea typeface="Google Sans Medium"/>
                <a:cs typeface="Google Sans Medium"/>
                <a:sym typeface="Google Sans Medium"/>
              </a:rPr>
              <a:t>th</a:t>
            </a:r>
            <a:r>
              <a:rPr lang="en" sz="4000" b="1" dirty="0">
                <a:solidFill>
                  <a:srgbClr val="00B050"/>
                </a:solidFill>
                <a:latin typeface="Trebuchet MS" panose="020B0603020202020204" pitchFamily="34" charset="0"/>
                <a:ea typeface="Google Sans Medium"/>
                <a:cs typeface="Google Sans Medium"/>
                <a:sym typeface="Google Sans Medium"/>
              </a:rPr>
              <a:t> Batch           </a:t>
            </a:r>
            <a:r>
              <a:rPr lang="en" sz="4000" b="1" dirty="0">
                <a:solidFill>
                  <a:srgbClr val="0070C0"/>
                </a:solidFill>
                <a:latin typeface="Trebuchet MS" panose="020B0603020202020204" pitchFamily="34" charset="0"/>
                <a:ea typeface="Google Sans Medium"/>
                <a:cs typeface="Google Sans Medium"/>
                <a:sym typeface="Google Sans Medium"/>
              </a:rPr>
              <a:t>81 Leads</a:t>
            </a:r>
            <a:endParaRPr sz="4400" b="1" dirty="0">
              <a:solidFill>
                <a:srgbClr val="0070C0"/>
              </a:solidFill>
              <a:latin typeface="Trebuchet MS" panose="020B0603020202020204" pitchFamily="34" charset="0"/>
              <a:ea typeface="Google Sans Medium"/>
              <a:cs typeface="Google Sans Medium"/>
              <a:sym typeface="Google Sans Medium"/>
            </a:endParaRPr>
          </a:p>
        </p:txBody>
      </p:sp>
    </p:spTree>
    <p:extLst>
      <p:ext uri="{BB962C8B-B14F-4D97-AF65-F5344CB8AC3E}">
        <p14:creationId xmlns:p14="http://schemas.microsoft.com/office/powerpoint/2010/main" val="3804534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43862" y="406131"/>
            <a:ext cx="12092303" cy="6466617"/>
            <a:chOff x="0" y="724585"/>
            <a:chExt cx="20104580" cy="10584578"/>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3" y="8864766"/>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1" y="-54272"/>
            <a:ext cx="1103441" cy="981301"/>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464548" y="825355"/>
            <a:ext cx="5272683" cy="908081"/>
          </a:xfrm>
          <a:prstGeom prst="rect">
            <a:avLst/>
          </a:prstGeom>
          <a:noFill/>
          <a:ln>
            <a:noFill/>
          </a:ln>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4800" b="1" u="sng" dirty="0">
                <a:solidFill>
                  <a:srgbClr val="00B050"/>
                </a:solidFill>
                <a:latin typeface="+mj-lt"/>
              </a:rPr>
              <a:t>Our Team</a:t>
            </a:r>
          </a:p>
        </p:txBody>
      </p:sp>
      <p:grpSp>
        <p:nvGrpSpPr>
          <p:cNvPr id="61" name="Group 60">
            <a:extLst>
              <a:ext uri="{FF2B5EF4-FFF2-40B4-BE49-F238E27FC236}">
                <a16:creationId xmlns:a16="http://schemas.microsoft.com/office/drawing/2014/main" id="{8B946098-3D74-407F-2617-8806D37D7209}"/>
              </a:ext>
            </a:extLst>
          </p:cNvPr>
          <p:cNvGrpSpPr/>
          <p:nvPr/>
        </p:nvGrpSpPr>
        <p:grpSpPr>
          <a:xfrm>
            <a:off x="9425" y="3340551"/>
            <a:ext cx="2456139" cy="2632101"/>
            <a:chOff x="9425" y="3340551"/>
            <a:chExt cx="2456139" cy="2632101"/>
          </a:xfrm>
        </p:grpSpPr>
        <p:pic>
          <p:nvPicPr>
            <p:cNvPr id="7" name="Google Shape;271;p34">
              <a:extLst>
                <a:ext uri="{FF2B5EF4-FFF2-40B4-BE49-F238E27FC236}">
                  <a16:creationId xmlns:a16="http://schemas.microsoft.com/office/drawing/2014/main" id="{1EA29C64-FCC6-CE70-F78A-FC80992821D2}"/>
                </a:ext>
              </a:extLst>
            </p:cNvPr>
            <p:cNvPicPr preferRelativeResize="0"/>
            <p:nvPr/>
          </p:nvPicPr>
          <p:blipFill rotWithShape="1">
            <a:blip r:embed="rId12">
              <a:extLst>
                <a:ext uri="{28A0092B-C50C-407E-A947-70E740481C1C}">
                  <a14:useLocalDpi xmlns:a14="http://schemas.microsoft.com/office/drawing/2010/main" val="0"/>
                </a:ext>
              </a:extLst>
            </a:blip>
            <a:srcRect l="409" t="4133" r="-409" b="20888"/>
            <a:stretch/>
          </p:blipFill>
          <p:spPr>
            <a:xfrm>
              <a:off x="346157" y="3340551"/>
              <a:ext cx="1814126" cy="1953936"/>
            </a:xfrm>
            <a:prstGeom prst="ellipse">
              <a:avLst/>
            </a:prstGeom>
            <a:noFill/>
            <a:ln>
              <a:noFill/>
            </a:ln>
          </p:spPr>
        </p:pic>
        <p:sp>
          <p:nvSpPr>
            <p:cNvPr id="25" name="Google Shape;279;p34">
              <a:extLst>
                <a:ext uri="{FF2B5EF4-FFF2-40B4-BE49-F238E27FC236}">
                  <a16:creationId xmlns:a16="http://schemas.microsoft.com/office/drawing/2014/main" id="{6F7192D4-809B-2882-3727-98E742969F7B}"/>
                </a:ext>
              </a:extLst>
            </p:cNvPr>
            <p:cNvSpPr txBox="1"/>
            <p:nvPr/>
          </p:nvSpPr>
          <p:spPr>
            <a:xfrm>
              <a:off x="9425" y="5316231"/>
              <a:ext cx="2456139" cy="656421"/>
            </a:xfrm>
            <a:prstGeom prst="rect">
              <a:avLst/>
            </a:prstGeom>
            <a:noFill/>
            <a:ln>
              <a:noFill/>
            </a:ln>
          </p:spPr>
          <p:txBody>
            <a:bodyPr spcFirstLastPara="1" wrap="square" lIns="121900" tIns="121900" rIns="121900" bIns="121900" anchor="t" anchorCtr="0">
              <a:spAutoFit/>
            </a:bodyPr>
            <a:lstStyle/>
            <a:p>
              <a:pPr algn="ctr"/>
              <a:r>
                <a:rPr lang="en" sz="1333" b="1" dirty="0">
                  <a:latin typeface="Google Sans Medium"/>
                </a:rPr>
                <a:t>Syed Abdul Rehman</a:t>
              </a:r>
              <a:endParaRPr sz="1333" b="1" dirty="0">
                <a:latin typeface="Google Sans Medium"/>
              </a:endParaRPr>
            </a:p>
            <a:p>
              <a:pPr algn="ctr"/>
              <a:r>
                <a:rPr lang="en" sz="1333" dirty="0">
                  <a:latin typeface="Google Sans Medium"/>
                </a:rPr>
                <a:t>Technical Lead</a:t>
              </a:r>
              <a:endParaRPr sz="1333" dirty="0">
                <a:latin typeface="Google Sans Medium"/>
              </a:endParaRPr>
            </a:p>
          </p:txBody>
        </p:sp>
      </p:grpSp>
      <p:pic>
        <p:nvPicPr>
          <p:cNvPr id="302" name="Google Shape;271;p34">
            <a:extLst>
              <a:ext uri="{FF2B5EF4-FFF2-40B4-BE49-F238E27FC236}">
                <a16:creationId xmlns:a16="http://schemas.microsoft.com/office/drawing/2014/main" id="{C8FDDFAB-0593-D518-8BDE-195D05C0DBD3}"/>
              </a:ext>
            </a:extLst>
          </p:cNvPr>
          <p:cNvPicPr preferRelativeResize="0"/>
          <p:nvPr/>
        </p:nvPicPr>
        <p:blipFill>
          <a:blip r:embed="rId13">
            <a:extLst>
              <a:ext uri="{28A0092B-C50C-407E-A947-70E740481C1C}">
                <a14:useLocalDpi xmlns:a14="http://schemas.microsoft.com/office/drawing/2010/main" val="0"/>
              </a:ext>
            </a:extLst>
          </a:blip>
          <a:srcRect l="15" r="15"/>
          <a:stretch/>
        </p:blipFill>
        <p:spPr>
          <a:xfrm>
            <a:off x="2268095" y="3340549"/>
            <a:ext cx="1814126" cy="1953935"/>
          </a:xfrm>
          <a:prstGeom prst="ellipse">
            <a:avLst/>
          </a:prstGeom>
          <a:noFill/>
          <a:ln>
            <a:noFill/>
          </a:ln>
        </p:spPr>
      </p:pic>
      <p:pic>
        <p:nvPicPr>
          <p:cNvPr id="306" name="Google Shape;271;p34">
            <a:extLst>
              <a:ext uri="{FF2B5EF4-FFF2-40B4-BE49-F238E27FC236}">
                <a16:creationId xmlns:a16="http://schemas.microsoft.com/office/drawing/2014/main" id="{1FBBB201-91C6-44FD-E33C-8D880D480020}"/>
              </a:ext>
            </a:extLst>
          </p:cNvPr>
          <p:cNvPicPr preferRelativeResize="0"/>
          <p:nvPr/>
        </p:nvPicPr>
        <p:blipFill>
          <a:blip r:embed="rId14">
            <a:extLst>
              <a:ext uri="{28A0092B-C50C-407E-A947-70E740481C1C}">
                <a14:useLocalDpi xmlns:a14="http://schemas.microsoft.com/office/drawing/2010/main" val="0"/>
              </a:ext>
            </a:extLst>
          </a:blip>
          <a:srcRect l="15" r="15"/>
          <a:stretch/>
        </p:blipFill>
        <p:spPr>
          <a:xfrm>
            <a:off x="5151214" y="905552"/>
            <a:ext cx="1889502" cy="1865305"/>
          </a:xfrm>
          <a:prstGeom prst="ellipse">
            <a:avLst/>
          </a:prstGeom>
          <a:noFill/>
          <a:ln>
            <a:noFill/>
          </a:ln>
        </p:spPr>
      </p:pic>
      <p:sp>
        <p:nvSpPr>
          <p:cNvPr id="308" name="Google Shape;279;p34">
            <a:extLst>
              <a:ext uri="{FF2B5EF4-FFF2-40B4-BE49-F238E27FC236}">
                <a16:creationId xmlns:a16="http://schemas.microsoft.com/office/drawing/2014/main" id="{79FA0B86-E94F-90DA-AA5B-BAAB9ED2CFB7}"/>
              </a:ext>
            </a:extLst>
          </p:cNvPr>
          <p:cNvSpPr txBox="1"/>
          <p:nvPr/>
        </p:nvSpPr>
        <p:spPr>
          <a:xfrm>
            <a:off x="4062066" y="2756246"/>
            <a:ext cx="4094716" cy="656421"/>
          </a:xfrm>
          <a:prstGeom prst="rect">
            <a:avLst/>
          </a:prstGeom>
          <a:noFill/>
          <a:ln>
            <a:noFill/>
          </a:ln>
        </p:spPr>
        <p:txBody>
          <a:bodyPr spcFirstLastPara="1" wrap="square" lIns="121900" tIns="121900" rIns="121900" bIns="121900" anchor="t" anchorCtr="0">
            <a:spAutoFit/>
          </a:bodyPr>
          <a:lstStyle/>
          <a:p>
            <a:pPr algn="ctr"/>
            <a:r>
              <a:rPr lang="en-US" sz="1333" b="1" dirty="0">
                <a:latin typeface="Google Sans Medium"/>
              </a:rPr>
              <a:t>Muhammad Abdullah</a:t>
            </a:r>
            <a:endParaRPr sz="1333" b="1" dirty="0">
              <a:latin typeface="Google Sans Medium"/>
            </a:endParaRPr>
          </a:p>
          <a:p>
            <a:pPr algn="ctr"/>
            <a:r>
              <a:rPr lang="en" sz="1333" dirty="0">
                <a:latin typeface="Google Sans Medium"/>
              </a:rPr>
              <a:t>Campus Lead</a:t>
            </a:r>
            <a:endParaRPr sz="1333" dirty="0">
              <a:latin typeface="Google Sans Medium"/>
            </a:endParaRPr>
          </a:p>
        </p:txBody>
      </p:sp>
      <p:pic>
        <p:nvPicPr>
          <p:cNvPr id="3" name="Google Shape;271;p34">
            <a:extLst>
              <a:ext uri="{FF2B5EF4-FFF2-40B4-BE49-F238E27FC236}">
                <a16:creationId xmlns:a16="http://schemas.microsoft.com/office/drawing/2014/main" id="{EB9584CB-1F10-6397-A8E2-407F1B166558}"/>
              </a:ext>
            </a:extLst>
          </p:cNvPr>
          <p:cNvPicPr preferRelativeResize="0"/>
          <p:nvPr/>
        </p:nvPicPr>
        <p:blipFill>
          <a:blip r:embed="rId15">
            <a:extLst>
              <a:ext uri="{28A0092B-C50C-407E-A947-70E740481C1C}">
                <a14:useLocalDpi xmlns:a14="http://schemas.microsoft.com/office/drawing/2010/main" val="0"/>
              </a:ext>
            </a:extLst>
          </a:blip>
          <a:srcRect t="12489" b="12489"/>
          <a:stretch/>
        </p:blipFill>
        <p:spPr>
          <a:xfrm>
            <a:off x="4191129" y="3340549"/>
            <a:ext cx="1814126" cy="1953935"/>
          </a:xfrm>
          <a:prstGeom prst="ellipse">
            <a:avLst/>
          </a:prstGeom>
          <a:noFill/>
          <a:ln>
            <a:noFill/>
          </a:ln>
        </p:spPr>
      </p:pic>
      <p:pic>
        <p:nvPicPr>
          <p:cNvPr id="5" name="Google Shape;271;p34">
            <a:extLst>
              <a:ext uri="{FF2B5EF4-FFF2-40B4-BE49-F238E27FC236}">
                <a16:creationId xmlns:a16="http://schemas.microsoft.com/office/drawing/2014/main" id="{3E29B70D-CE6E-2A43-BF74-EF424BF10010}"/>
              </a:ext>
            </a:extLst>
          </p:cNvPr>
          <p:cNvPicPr preferRelativeResize="0"/>
          <p:nvPr/>
        </p:nvPicPr>
        <p:blipFill rotWithShape="1">
          <a:blip r:embed="rId16">
            <a:extLst>
              <a:ext uri="{28A0092B-C50C-407E-A947-70E740481C1C}">
                <a14:useLocalDpi xmlns:a14="http://schemas.microsoft.com/office/drawing/2010/main" val="0"/>
              </a:ext>
            </a:extLst>
          </a:blip>
          <a:srcRect t="891" b="24087"/>
          <a:stretch/>
        </p:blipFill>
        <p:spPr>
          <a:xfrm>
            <a:off x="6114164" y="3340549"/>
            <a:ext cx="1814126" cy="1953935"/>
          </a:xfrm>
          <a:prstGeom prst="ellipse">
            <a:avLst/>
          </a:prstGeom>
          <a:noFill/>
          <a:ln>
            <a:noFill/>
          </a:ln>
        </p:spPr>
      </p:pic>
      <p:pic>
        <p:nvPicPr>
          <p:cNvPr id="8" name="Google Shape;271;p34">
            <a:extLst>
              <a:ext uri="{FF2B5EF4-FFF2-40B4-BE49-F238E27FC236}">
                <a16:creationId xmlns:a16="http://schemas.microsoft.com/office/drawing/2014/main" id="{561DDAE6-FC26-855F-1A01-24778C5105B9}"/>
              </a:ext>
            </a:extLst>
          </p:cNvPr>
          <p:cNvPicPr preferRelativeResize="0"/>
          <p:nvPr/>
        </p:nvPicPr>
        <p:blipFill rotWithShape="1">
          <a:blip r:embed="rId17">
            <a:extLst>
              <a:ext uri="{28A0092B-C50C-407E-A947-70E740481C1C}">
                <a14:useLocalDpi xmlns:a14="http://schemas.microsoft.com/office/drawing/2010/main" val="0"/>
              </a:ext>
            </a:extLst>
          </a:blip>
          <a:srcRect b="19243"/>
          <a:stretch/>
        </p:blipFill>
        <p:spPr>
          <a:xfrm>
            <a:off x="8037199" y="3340549"/>
            <a:ext cx="1814126" cy="1953935"/>
          </a:xfrm>
          <a:prstGeom prst="ellipse">
            <a:avLst/>
          </a:prstGeom>
          <a:noFill/>
          <a:ln>
            <a:noFill/>
          </a:ln>
        </p:spPr>
      </p:pic>
      <p:pic>
        <p:nvPicPr>
          <p:cNvPr id="9" name="Google Shape;271;p34">
            <a:extLst>
              <a:ext uri="{FF2B5EF4-FFF2-40B4-BE49-F238E27FC236}">
                <a16:creationId xmlns:a16="http://schemas.microsoft.com/office/drawing/2014/main" id="{813F2E6B-3B2F-AF3A-A5C9-304B1195A959}"/>
              </a:ext>
            </a:extLst>
          </p:cNvPr>
          <p:cNvPicPr preferRelativeResize="0"/>
          <p:nvPr/>
        </p:nvPicPr>
        <p:blipFill rotWithShape="1">
          <a:blip r:embed="rId18">
            <a:extLst>
              <a:ext uri="{28A0092B-C50C-407E-A947-70E740481C1C}">
                <a14:useLocalDpi xmlns:a14="http://schemas.microsoft.com/office/drawing/2010/main" val="0"/>
              </a:ext>
            </a:extLst>
          </a:blip>
          <a:srcRect l="-1171" t="4078" r="1171" b="20900"/>
          <a:stretch/>
        </p:blipFill>
        <p:spPr>
          <a:xfrm>
            <a:off x="9960233" y="3340549"/>
            <a:ext cx="1814126" cy="1953935"/>
          </a:xfrm>
          <a:prstGeom prst="ellipse">
            <a:avLst/>
          </a:prstGeom>
          <a:noFill/>
          <a:ln>
            <a:noFill/>
          </a:ln>
        </p:spPr>
      </p:pic>
      <p:sp>
        <p:nvSpPr>
          <p:cNvPr id="10" name="Google Shape;279;p34">
            <a:extLst>
              <a:ext uri="{FF2B5EF4-FFF2-40B4-BE49-F238E27FC236}">
                <a16:creationId xmlns:a16="http://schemas.microsoft.com/office/drawing/2014/main" id="{B0DE6267-0699-4DCF-9529-312333B5FC31}"/>
              </a:ext>
            </a:extLst>
          </p:cNvPr>
          <p:cNvSpPr txBox="1"/>
          <p:nvPr/>
        </p:nvSpPr>
        <p:spPr>
          <a:xfrm>
            <a:off x="1938848" y="5316231"/>
            <a:ext cx="2456139" cy="656421"/>
          </a:xfrm>
          <a:prstGeom prst="rect">
            <a:avLst/>
          </a:prstGeom>
          <a:noFill/>
          <a:ln>
            <a:noFill/>
          </a:ln>
        </p:spPr>
        <p:txBody>
          <a:bodyPr spcFirstLastPara="1" wrap="square" lIns="121900" tIns="121900" rIns="121900" bIns="121900" anchor="t" anchorCtr="0">
            <a:spAutoFit/>
          </a:bodyPr>
          <a:lstStyle/>
          <a:p>
            <a:pPr algn="ctr"/>
            <a:r>
              <a:rPr lang="en" sz="1333" b="1" dirty="0">
                <a:latin typeface="Google Sans Medium"/>
                <a:cs typeface="Times New Roman" panose="02020603050405020304" pitchFamily="18" charset="0"/>
              </a:rPr>
              <a:t>Syed Noor Ali</a:t>
            </a:r>
            <a:endParaRPr sz="1333" b="1" dirty="0">
              <a:latin typeface="Google Sans Medium"/>
              <a:cs typeface="Times New Roman" panose="02020603050405020304" pitchFamily="18" charset="0"/>
            </a:endParaRPr>
          </a:p>
          <a:p>
            <a:pPr algn="ctr"/>
            <a:r>
              <a:rPr lang="en" sz="1333" dirty="0">
                <a:latin typeface="Google Sans Medium"/>
                <a:cs typeface="Times New Roman" panose="02020603050405020304" pitchFamily="18" charset="0"/>
              </a:rPr>
              <a:t>Management Lead</a:t>
            </a:r>
            <a:endParaRPr sz="1333" dirty="0">
              <a:latin typeface="Google Sans Medium"/>
              <a:cs typeface="Times New Roman" panose="02020603050405020304" pitchFamily="18" charset="0"/>
            </a:endParaRPr>
          </a:p>
        </p:txBody>
      </p:sp>
      <p:sp>
        <p:nvSpPr>
          <p:cNvPr id="11" name="Google Shape;279;p34">
            <a:extLst>
              <a:ext uri="{FF2B5EF4-FFF2-40B4-BE49-F238E27FC236}">
                <a16:creationId xmlns:a16="http://schemas.microsoft.com/office/drawing/2014/main" id="{64316CA4-BCD9-CAAC-ABAB-4258A6BBE725}"/>
              </a:ext>
            </a:extLst>
          </p:cNvPr>
          <p:cNvSpPr txBox="1"/>
          <p:nvPr/>
        </p:nvSpPr>
        <p:spPr>
          <a:xfrm>
            <a:off x="7700466" y="5311457"/>
            <a:ext cx="2456139" cy="656421"/>
          </a:xfrm>
          <a:prstGeom prst="rect">
            <a:avLst/>
          </a:prstGeom>
          <a:noFill/>
          <a:ln>
            <a:noFill/>
          </a:ln>
        </p:spPr>
        <p:txBody>
          <a:bodyPr spcFirstLastPara="1" wrap="square" lIns="121900" tIns="121900" rIns="121900" bIns="121900" anchor="t" anchorCtr="0">
            <a:spAutoFit/>
          </a:bodyPr>
          <a:lstStyle/>
          <a:p>
            <a:pPr algn="ctr"/>
            <a:r>
              <a:rPr lang="en-US" sz="1333" b="1" dirty="0">
                <a:latin typeface="Google Sans Medium"/>
              </a:rPr>
              <a:t>Hammad Ejaz</a:t>
            </a:r>
            <a:endParaRPr sz="1333" b="1" dirty="0">
              <a:latin typeface="Google Sans Medium"/>
            </a:endParaRPr>
          </a:p>
          <a:p>
            <a:pPr algn="ctr"/>
            <a:r>
              <a:rPr lang="en" sz="1333" dirty="0">
                <a:latin typeface="Google Sans Medium"/>
              </a:rPr>
              <a:t>Development Lead</a:t>
            </a:r>
            <a:endParaRPr sz="1333" dirty="0">
              <a:latin typeface="Google Sans Medium"/>
            </a:endParaRPr>
          </a:p>
        </p:txBody>
      </p:sp>
      <p:sp>
        <p:nvSpPr>
          <p:cNvPr id="12" name="Google Shape;279;p34">
            <a:extLst>
              <a:ext uri="{FF2B5EF4-FFF2-40B4-BE49-F238E27FC236}">
                <a16:creationId xmlns:a16="http://schemas.microsoft.com/office/drawing/2014/main" id="{8C301213-70B2-07C3-8BCB-043EEC08310F}"/>
              </a:ext>
            </a:extLst>
          </p:cNvPr>
          <p:cNvSpPr txBox="1"/>
          <p:nvPr/>
        </p:nvSpPr>
        <p:spPr>
          <a:xfrm>
            <a:off x="5777432" y="5316231"/>
            <a:ext cx="2456139" cy="656421"/>
          </a:xfrm>
          <a:prstGeom prst="rect">
            <a:avLst/>
          </a:prstGeom>
          <a:noFill/>
          <a:ln>
            <a:noFill/>
          </a:ln>
        </p:spPr>
        <p:txBody>
          <a:bodyPr spcFirstLastPara="1" wrap="square" lIns="121900" tIns="121900" rIns="121900" bIns="121900" anchor="t" anchorCtr="0">
            <a:spAutoFit/>
          </a:bodyPr>
          <a:lstStyle/>
          <a:p>
            <a:pPr algn="ctr"/>
            <a:r>
              <a:rPr lang="en-US" sz="1333" b="1" dirty="0">
                <a:latin typeface="Google Sans Medium"/>
              </a:rPr>
              <a:t>Anam Shahzad</a:t>
            </a:r>
            <a:endParaRPr sz="1333" b="1" dirty="0">
              <a:latin typeface="Google Sans Medium"/>
            </a:endParaRPr>
          </a:p>
          <a:p>
            <a:pPr algn="ctr"/>
            <a:r>
              <a:rPr lang="en" sz="1333" dirty="0">
                <a:latin typeface="Google Sans Medium"/>
              </a:rPr>
              <a:t>OutReach Lead</a:t>
            </a:r>
            <a:endParaRPr sz="1333" dirty="0">
              <a:latin typeface="Google Sans Medium"/>
            </a:endParaRPr>
          </a:p>
        </p:txBody>
      </p:sp>
      <p:sp>
        <p:nvSpPr>
          <p:cNvPr id="13" name="Google Shape;279;p34">
            <a:extLst>
              <a:ext uri="{FF2B5EF4-FFF2-40B4-BE49-F238E27FC236}">
                <a16:creationId xmlns:a16="http://schemas.microsoft.com/office/drawing/2014/main" id="{AE412274-BEA7-C843-6BA9-343072C5AF04}"/>
              </a:ext>
            </a:extLst>
          </p:cNvPr>
          <p:cNvSpPr txBox="1"/>
          <p:nvPr/>
        </p:nvSpPr>
        <p:spPr>
          <a:xfrm>
            <a:off x="3861882" y="5311457"/>
            <a:ext cx="2456139" cy="656421"/>
          </a:xfrm>
          <a:prstGeom prst="rect">
            <a:avLst/>
          </a:prstGeom>
          <a:noFill/>
          <a:ln>
            <a:noFill/>
          </a:ln>
        </p:spPr>
        <p:txBody>
          <a:bodyPr spcFirstLastPara="1" wrap="square" lIns="121900" tIns="121900" rIns="121900" bIns="121900" anchor="t" anchorCtr="0">
            <a:spAutoFit/>
          </a:bodyPr>
          <a:lstStyle/>
          <a:p>
            <a:pPr algn="ctr"/>
            <a:r>
              <a:rPr lang="en-US" sz="1333" b="1" dirty="0">
                <a:latin typeface="Google Sans Medium"/>
              </a:rPr>
              <a:t>Zoya Naveed</a:t>
            </a:r>
            <a:endParaRPr sz="1333" b="1" dirty="0">
              <a:latin typeface="Google Sans Medium"/>
            </a:endParaRPr>
          </a:p>
          <a:p>
            <a:pPr algn="ctr"/>
            <a:r>
              <a:rPr lang="en" sz="1333" dirty="0">
                <a:latin typeface="Google Sans Medium"/>
              </a:rPr>
              <a:t>Creative Lead</a:t>
            </a:r>
            <a:endParaRPr sz="1333" dirty="0">
              <a:latin typeface="Google Sans Medium"/>
            </a:endParaRPr>
          </a:p>
        </p:txBody>
      </p:sp>
      <p:sp>
        <p:nvSpPr>
          <p:cNvPr id="14" name="Google Shape;279;p34">
            <a:extLst>
              <a:ext uri="{FF2B5EF4-FFF2-40B4-BE49-F238E27FC236}">
                <a16:creationId xmlns:a16="http://schemas.microsoft.com/office/drawing/2014/main" id="{4218504A-C544-3941-71FD-85E039D0652F}"/>
              </a:ext>
            </a:extLst>
          </p:cNvPr>
          <p:cNvSpPr txBox="1"/>
          <p:nvPr/>
        </p:nvSpPr>
        <p:spPr>
          <a:xfrm>
            <a:off x="9623501" y="5318573"/>
            <a:ext cx="2456139" cy="656421"/>
          </a:xfrm>
          <a:prstGeom prst="rect">
            <a:avLst/>
          </a:prstGeom>
          <a:noFill/>
          <a:ln>
            <a:noFill/>
          </a:ln>
        </p:spPr>
        <p:txBody>
          <a:bodyPr spcFirstLastPara="1" wrap="square" lIns="121900" tIns="121900" rIns="121900" bIns="121900" anchor="t" anchorCtr="0">
            <a:spAutoFit/>
          </a:bodyPr>
          <a:lstStyle/>
          <a:p>
            <a:pPr algn="ctr"/>
            <a:r>
              <a:rPr lang="en-US" sz="1333" b="1" dirty="0">
                <a:latin typeface="Google Sans Medium"/>
              </a:rPr>
              <a:t>Muhammad Wali Ahmad</a:t>
            </a:r>
            <a:endParaRPr sz="1333" b="1" dirty="0">
              <a:latin typeface="Google Sans Medium"/>
            </a:endParaRPr>
          </a:p>
          <a:p>
            <a:pPr algn="ctr"/>
            <a:r>
              <a:rPr lang="en" sz="1333" dirty="0">
                <a:latin typeface="Google Sans Medium"/>
              </a:rPr>
              <a:t>Social Media Lead</a:t>
            </a:r>
            <a:endParaRPr sz="1333" dirty="0">
              <a:latin typeface="Google Sans Medium"/>
            </a:endParaRPr>
          </a:p>
        </p:txBody>
      </p:sp>
    </p:spTree>
    <p:extLst>
      <p:ext uri="{BB962C8B-B14F-4D97-AF65-F5344CB8AC3E}">
        <p14:creationId xmlns:p14="http://schemas.microsoft.com/office/powerpoint/2010/main" val="41199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45615" y="391383"/>
            <a:ext cx="12094056" cy="6563870"/>
            <a:chOff x="-2915" y="724585"/>
            <a:chExt cx="20107495" cy="10743762"/>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2915" y="9024558"/>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1" y="-54272"/>
            <a:ext cx="1093658" cy="960349"/>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5535868" y="781369"/>
            <a:ext cx="5272683" cy="908081"/>
          </a:xfrm>
          <a:prstGeom prst="rect">
            <a:avLst/>
          </a:prstGeom>
          <a:noFill/>
          <a:ln>
            <a:noFill/>
          </a:ln>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4800" b="1" u="sng" dirty="0" err="1">
                <a:solidFill>
                  <a:srgbClr val="00B050"/>
                </a:solidFill>
                <a:latin typeface="+mj-lt"/>
              </a:rPr>
              <a:t>TechTitans</a:t>
            </a:r>
            <a:endParaRPr lang="en-US" sz="4800" b="1" u="sng" dirty="0">
              <a:solidFill>
                <a:srgbClr val="00B050"/>
              </a:solidFill>
              <a:latin typeface="+mj-lt"/>
            </a:endParaRPr>
          </a:p>
        </p:txBody>
      </p:sp>
      <p:pic>
        <p:nvPicPr>
          <p:cNvPr id="61" name="Google Shape;271;p34">
            <a:extLst>
              <a:ext uri="{FF2B5EF4-FFF2-40B4-BE49-F238E27FC236}">
                <a16:creationId xmlns:a16="http://schemas.microsoft.com/office/drawing/2014/main" id="{E1002801-6B0B-1F2C-A9AF-8C11F8AE8E7F}"/>
              </a:ext>
            </a:extLst>
          </p:cNvPr>
          <p:cNvPicPr preferRelativeResize="0"/>
          <p:nvPr/>
        </p:nvPicPr>
        <p:blipFill rotWithShape="1">
          <a:blip r:embed="rId12">
            <a:extLst>
              <a:ext uri="{28A0092B-C50C-407E-A947-70E740481C1C}">
                <a14:useLocalDpi xmlns:a14="http://schemas.microsoft.com/office/drawing/2010/main" val="0"/>
              </a:ext>
            </a:extLst>
          </a:blip>
          <a:srcRect l="409" t="4133" r="-409" b="20888"/>
          <a:stretch/>
        </p:blipFill>
        <p:spPr>
          <a:xfrm>
            <a:off x="1052587" y="610589"/>
            <a:ext cx="1910256" cy="1953936"/>
          </a:xfrm>
          <a:prstGeom prst="ellipse">
            <a:avLst/>
          </a:prstGeom>
          <a:noFill/>
          <a:ln>
            <a:noFill/>
          </a:ln>
        </p:spPr>
      </p:pic>
      <p:sp>
        <p:nvSpPr>
          <p:cNvPr id="313" name="Google Shape;279;p34">
            <a:extLst>
              <a:ext uri="{FF2B5EF4-FFF2-40B4-BE49-F238E27FC236}">
                <a16:creationId xmlns:a16="http://schemas.microsoft.com/office/drawing/2014/main" id="{A2680E43-E7CB-7652-FF72-391C4545EB56}"/>
              </a:ext>
            </a:extLst>
          </p:cNvPr>
          <p:cNvSpPr txBox="1"/>
          <p:nvPr/>
        </p:nvSpPr>
        <p:spPr>
          <a:xfrm>
            <a:off x="2702013" y="923813"/>
            <a:ext cx="2456139" cy="800179"/>
          </a:xfrm>
          <a:prstGeom prst="rect">
            <a:avLst/>
          </a:prstGeom>
          <a:noFill/>
          <a:ln>
            <a:noFill/>
          </a:ln>
        </p:spPr>
        <p:txBody>
          <a:bodyPr spcFirstLastPara="1" wrap="square" lIns="121900" tIns="121900" rIns="121900" bIns="121900" anchor="t" anchorCtr="0">
            <a:spAutoFit/>
          </a:bodyPr>
          <a:lstStyle/>
          <a:p>
            <a:pPr algn="ctr"/>
            <a:r>
              <a:rPr lang="en" b="1" dirty="0"/>
              <a:t>Syed Abdul Rehman</a:t>
            </a:r>
            <a:endParaRPr b="1" dirty="0"/>
          </a:p>
          <a:p>
            <a:pPr algn="ctr"/>
            <a:r>
              <a:rPr lang="en" dirty="0"/>
              <a:t>Technical Team Lead</a:t>
            </a:r>
            <a:endParaRPr dirty="0"/>
          </a:p>
        </p:txBody>
      </p:sp>
      <p:sp>
        <p:nvSpPr>
          <p:cNvPr id="316" name="TextBox 315">
            <a:extLst>
              <a:ext uri="{FF2B5EF4-FFF2-40B4-BE49-F238E27FC236}">
                <a16:creationId xmlns:a16="http://schemas.microsoft.com/office/drawing/2014/main" id="{5E00AEED-1C76-9B23-2DFE-C0BD84FECF7A}"/>
              </a:ext>
            </a:extLst>
          </p:cNvPr>
          <p:cNvSpPr txBox="1"/>
          <p:nvPr/>
        </p:nvSpPr>
        <p:spPr>
          <a:xfrm>
            <a:off x="3191537" y="1928834"/>
            <a:ext cx="6253088" cy="3416320"/>
          </a:xfrm>
          <a:prstGeom prst="rect">
            <a:avLst/>
          </a:prstGeom>
          <a:noFill/>
        </p:spPr>
        <p:txBody>
          <a:bodyPr wrap="square">
            <a:spAutoFit/>
          </a:bodyPr>
          <a:lstStyle/>
          <a:p>
            <a:r>
              <a:rPr lang="en-US" sz="3600" b="0" u="sng" dirty="0" err="1">
                <a:solidFill>
                  <a:srgbClr val="FFC000"/>
                </a:solidFill>
                <a:effectLst/>
                <a:latin typeface="Google Sans Medium"/>
                <a:cs typeface="Arial" panose="020B0604020202020204" pitchFamily="34" charset="0"/>
              </a:rPr>
              <a:t>SubTeams</a:t>
            </a:r>
            <a:endParaRPr lang="en-US" sz="3600" b="0" u="sng" dirty="0">
              <a:solidFill>
                <a:srgbClr val="FFC000"/>
              </a:solidFill>
              <a:effectLst/>
              <a:latin typeface="Google Sans Medium"/>
              <a:cs typeface="Arial" panose="020B0604020202020204" pitchFamily="34" charset="0"/>
            </a:endParaRPr>
          </a:p>
          <a:p>
            <a:pPr marL="571500" indent="-571500">
              <a:buFont typeface="Arial" panose="020B0604020202020204" pitchFamily="34" charset="0"/>
              <a:buChar char="•"/>
            </a:pPr>
            <a:r>
              <a:rPr lang="en-US" sz="3600" b="0" i="0" dirty="0" err="1">
                <a:solidFill>
                  <a:srgbClr val="000000"/>
                </a:solidFill>
                <a:effectLst/>
                <a:latin typeface="Google Sans Medium"/>
                <a:cs typeface="Arial" panose="020B0604020202020204" pitchFamily="34" charset="0"/>
              </a:rPr>
              <a:t>CyberSecurity</a:t>
            </a:r>
            <a:r>
              <a:rPr lang="en-US" sz="3600" b="0" i="0" dirty="0">
                <a:solidFill>
                  <a:srgbClr val="000000"/>
                </a:solidFill>
                <a:effectLst/>
                <a:latin typeface="Google Sans Medium"/>
                <a:cs typeface="Arial" panose="020B0604020202020204" pitchFamily="34" charset="0"/>
              </a:rPr>
              <a:t> </a:t>
            </a:r>
            <a:endParaRPr lang="en-US" sz="3600" dirty="0">
              <a:solidFill>
                <a:srgbClr val="000000"/>
              </a:solidFill>
              <a:latin typeface="Google Sans Medium"/>
              <a:cs typeface="Arial" panose="020B0604020202020204" pitchFamily="34" charset="0"/>
            </a:endParaRPr>
          </a:p>
          <a:p>
            <a:pPr marL="571500" indent="-571500">
              <a:buFont typeface="Arial" panose="020B0604020202020204" pitchFamily="34" charset="0"/>
              <a:buChar char="•"/>
            </a:pPr>
            <a:r>
              <a:rPr lang="en-US" sz="3600" b="0" i="0" dirty="0">
                <a:solidFill>
                  <a:srgbClr val="000000"/>
                </a:solidFill>
                <a:effectLst/>
                <a:latin typeface="Google Sans Medium"/>
                <a:cs typeface="Arial" panose="020B0604020202020204" pitchFamily="34" charset="0"/>
              </a:rPr>
              <a:t>AI/ML</a:t>
            </a:r>
          </a:p>
          <a:p>
            <a:pPr marL="571500" indent="-571500">
              <a:buFont typeface="Arial" panose="020B0604020202020204" pitchFamily="34" charset="0"/>
              <a:buChar char="•"/>
            </a:pPr>
            <a:r>
              <a:rPr lang="en-US" sz="3600" b="0" i="0" dirty="0">
                <a:solidFill>
                  <a:srgbClr val="000000"/>
                </a:solidFill>
                <a:effectLst/>
                <a:latin typeface="Google Sans Medium"/>
                <a:cs typeface="Arial" panose="020B0604020202020204" pitchFamily="34" charset="0"/>
              </a:rPr>
              <a:t>Cloud </a:t>
            </a:r>
          </a:p>
          <a:p>
            <a:pPr marL="571500" indent="-571500">
              <a:buFont typeface="Arial" panose="020B0604020202020204" pitchFamily="34" charset="0"/>
              <a:buChar char="•"/>
            </a:pPr>
            <a:r>
              <a:rPr lang="en-US" sz="3600" b="0" i="0" dirty="0">
                <a:solidFill>
                  <a:srgbClr val="000000"/>
                </a:solidFill>
                <a:effectLst/>
                <a:latin typeface="Google Sans Medium"/>
                <a:cs typeface="Arial" panose="020B0604020202020204" pitchFamily="34" charset="0"/>
              </a:rPr>
              <a:t>Data Science</a:t>
            </a:r>
            <a:endParaRPr lang="en-US" sz="3600" dirty="0">
              <a:solidFill>
                <a:srgbClr val="000000"/>
              </a:solidFill>
              <a:latin typeface="Google Sans Medium"/>
              <a:cs typeface="Arial" panose="020B0604020202020204" pitchFamily="34" charset="0"/>
            </a:endParaRPr>
          </a:p>
          <a:p>
            <a:pPr marL="571500" indent="-571500">
              <a:buFont typeface="Arial" panose="020B0604020202020204" pitchFamily="34" charset="0"/>
              <a:buChar char="•"/>
            </a:pPr>
            <a:r>
              <a:rPr lang="en-US" sz="3600" b="0" i="0" dirty="0">
                <a:solidFill>
                  <a:srgbClr val="000000"/>
                </a:solidFill>
                <a:effectLst/>
                <a:latin typeface="Google Sans Medium"/>
                <a:cs typeface="Arial" panose="020B0604020202020204" pitchFamily="34" charset="0"/>
              </a:rPr>
              <a:t>Blockchain</a:t>
            </a:r>
            <a:endParaRPr lang="en-US" sz="3600" dirty="0">
              <a:latin typeface="Google Sans Medium"/>
              <a:cs typeface="Arial" panose="020B0604020202020204" pitchFamily="34" charset="0"/>
            </a:endParaRPr>
          </a:p>
        </p:txBody>
      </p:sp>
    </p:spTree>
    <p:extLst>
      <p:ext uri="{BB962C8B-B14F-4D97-AF65-F5344CB8AC3E}">
        <p14:creationId xmlns:p14="http://schemas.microsoft.com/office/powerpoint/2010/main" val="68088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43862" y="391383"/>
            <a:ext cx="12092303" cy="6466617"/>
            <a:chOff x="0" y="724585"/>
            <a:chExt cx="20104580" cy="10584578"/>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3" y="8864766"/>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1" y="-54272"/>
            <a:ext cx="1094527" cy="935451"/>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5248392" y="794954"/>
            <a:ext cx="5272683" cy="908081"/>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4000" b="1" u="sng" dirty="0" err="1">
                <a:solidFill>
                  <a:srgbClr val="00B050"/>
                </a:solidFill>
                <a:latin typeface="Trebuchet MS" panose="020B0603020202020204" pitchFamily="34" charset="0"/>
              </a:rPr>
              <a:t>TheExecutioners</a:t>
            </a:r>
            <a:endParaRPr lang="en-US" sz="4800" b="1" u="sng" dirty="0">
              <a:solidFill>
                <a:srgbClr val="00B050"/>
              </a:solidFill>
              <a:latin typeface="Trebuchet MS" panose="020B0603020202020204" pitchFamily="34" charset="0"/>
            </a:endParaRPr>
          </a:p>
        </p:txBody>
      </p:sp>
      <p:pic>
        <p:nvPicPr>
          <p:cNvPr id="302" name="Google Shape;271;p34">
            <a:extLst>
              <a:ext uri="{FF2B5EF4-FFF2-40B4-BE49-F238E27FC236}">
                <a16:creationId xmlns:a16="http://schemas.microsoft.com/office/drawing/2014/main" id="{C8FDDFAB-0593-D518-8BDE-195D05C0DBD3}"/>
              </a:ext>
            </a:extLst>
          </p:cNvPr>
          <p:cNvPicPr preferRelativeResize="0"/>
          <p:nvPr/>
        </p:nvPicPr>
        <p:blipFill>
          <a:blip r:embed="rId12">
            <a:extLst>
              <a:ext uri="{28A0092B-C50C-407E-A947-70E740481C1C}">
                <a14:useLocalDpi xmlns:a14="http://schemas.microsoft.com/office/drawing/2010/main" val="0"/>
              </a:ext>
            </a:extLst>
          </a:blip>
          <a:srcRect l="15" r="15"/>
          <a:stretch/>
        </p:blipFill>
        <p:spPr>
          <a:xfrm>
            <a:off x="939872" y="617528"/>
            <a:ext cx="1948456" cy="1953935"/>
          </a:xfrm>
          <a:prstGeom prst="ellipse">
            <a:avLst/>
          </a:prstGeom>
          <a:noFill/>
          <a:ln>
            <a:noFill/>
          </a:ln>
        </p:spPr>
      </p:pic>
      <p:sp>
        <p:nvSpPr>
          <p:cNvPr id="10" name="Google Shape;279;p34">
            <a:extLst>
              <a:ext uri="{FF2B5EF4-FFF2-40B4-BE49-F238E27FC236}">
                <a16:creationId xmlns:a16="http://schemas.microsoft.com/office/drawing/2014/main" id="{B0DE6267-0699-4DCF-9529-312333B5FC31}"/>
              </a:ext>
            </a:extLst>
          </p:cNvPr>
          <p:cNvSpPr txBox="1"/>
          <p:nvPr/>
        </p:nvSpPr>
        <p:spPr>
          <a:xfrm>
            <a:off x="2718457" y="873014"/>
            <a:ext cx="2766515" cy="800179"/>
          </a:xfrm>
          <a:prstGeom prst="rect">
            <a:avLst/>
          </a:prstGeom>
          <a:noFill/>
          <a:ln>
            <a:noFill/>
          </a:ln>
        </p:spPr>
        <p:txBody>
          <a:bodyPr spcFirstLastPara="1" wrap="square" lIns="121900" tIns="121900" rIns="121900" bIns="121900" anchor="t" anchorCtr="0">
            <a:spAutoFit/>
          </a:bodyPr>
          <a:lstStyle/>
          <a:p>
            <a:pPr algn="ctr"/>
            <a:r>
              <a:rPr lang="en" sz="1750" b="1" dirty="0">
                <a:latin typeface="Trebuchet MS" panose="020B0603020202020204" pitchFamily="34" charset="0"/>
              </a:rPr>
              <a:t>Syed Noor Ali</a:t>
            </a:r>
            <a:endParaRPr sz="1750" b="1" dirty="0">
              <a:latin typeface="Trebuchet MS" panose="020B0603020202020204" pitchFamily="34" charset="0"/>
            </a:endParaRPr>
          </a:p>
          <a:p>
            <a:pPr algn="ctr"/>
            <a:r>
              <a:rPr lang="en" sz="1750" dirty="0">
                <a:latin typeface="Trebuchet MS" panose="020B0603020202020204" pitchFamily="34" charset="0"/>
              </a:rPr>
              <a:t>Management Team Lead</a:t>
            </a:r>
            <a:endParaRPr sz="1750" dirty="0">
              <a:latin typeface="Trebuchet MS" panose="020B0603020202020204" pitchFamily="34" charset="0"/>
            </a:endParaRPr>
          </a:p>
        </p:txBody>
      </p:sp>
      <p:sp>
        <p:nvSpPr>
          <p:cNvPr id="61" name="TextBox 60">
            <a:extLst>
              <a:ext uri="{FF2B5EF4-FFF2-40B4-BE49-F238E27FC236}">
                <a16:creationId xmlns:a16="http://schemas.microsoft.com/office/drawing/2014/main" id="{3EF3A3A9-5324-E5D7-C216-1D9C36B54A96}"/>
              </a:ext>
            </a:extLst>
          </p:cNvPr>
          <p:cNvSpPr txBox="1"/>
          <p:nvPr/>
        </p:nvSpPr>
        <p:spPr>
          <a:xfrm>
            <a:off x="2629972" y="2444017"/>
            <a:ext cx="4952998" cy="2308324"/>
          </a:xfrm>
          <a:prstGeom prst="rect">
            <a:avLst/>
          </a:prstGeom>
          <a:noFill/>
        </p:spPr>
        <p:txBody>
          <a:bodyPr wrap="square" rtlCol="0">
            <a:spAutoFit/>
          </a:bodyPr>
          <a:lstStyle/>
          <a:p>
            <a:r>
              <a:rPr lang="en-US" sz="3600" b="0" u="sng" dirty="0" err="1">
                <a:solidFill>
                  <a:srgbClr val="0070C0"/>
                </a:solidFill>
                <a:effectLst/>
                <a:latin typeface="Trebuchet MS" panose="020B0603020202020204" pitchFamily="34" charset="0"/>
              </a:rPr>
              <a:t>SubTeams</a:t>
            </a:r>
            <a:endParaRPr lang="en-US" sz="3600" b="0" u="sng" dirty="0">
              <a:solidFill>
                <a:srgbClr val="0070C0"/>
              </a:solidFill>
              <a:effectLst/>
              <a:latin typeface="Trebuchet MS" panose="020B0603020202020204" pitchFamily="34" charset="0"/>
            </a:endParaRP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Workshops </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Event Management </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Hosting</a:t>
            </a:r>
            <a:endParaRPr lang="en-US" sz="3600" dirty="0">
              <a:latin typeface="Trebuchet MS" panose="020B0603020202020204" pitchFamily="34" charset="0"/>
            </a:endParaRPr>
          </a:p>
        </p:txBody>
      </p:sp>
    </p:spTree>
    <p:extLst>
      <p:ext uri="{BB962C8B-B14F-4D97-AF65-F5344CB8AC3E}">
        <p14:creationId xmlns:p14="http://schemas.microsoft.com/office/powerpoint/2010/main" val="1315328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45322" y="391383"/>
            <a:ext cx="12093763" cy="6620683"/>
            <a:chOff x="-2427" y="724585"/>
            <a:chExt cx="20107007" cy="10836753"/>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2427" y="9117549"/>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1" y="-54271"/>
            <a:ext cx="1168664" cy="1025894"/>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5052173" y="886025"/>
            <a:ext cx="5272683" cy="908081"/>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600" b="1" u="sng" dirty="0" err="1">
                <a:solidFill>
                  <a:srgbClr val="00B050"/>
                </a:solidFill>
                <a:latin typeface="Trebuchet MS" panose="020B0603020202020204" pitchFamily="34" charset="0"/>
              </a:rPr>
              <a:t>ArtistryAssemblage</a:t>
            </a:r>
            <a:endParaRPr lang="en-US" sz="3600" b="1" u="sng" dirty="0">
              <a:solidFill>
                <a:srgbClr val="00B050"/>
              </a:solidFill>
              <a:latin typeface="Trebuchet MS" panose="020B0603020202020204" pitchFamily="34" charset="0"/>
            </a:endParaRPr>
          </a:p>
        </p:txBody>
      </p:sp>
      <p:pic>
        <p:nvPicPr>
          <p:cNvPr id="3" name="Google Shape;271;p34">
            <a:extLst>
              <a:ext uri="{FF2B5EF4-FFF2-40B4-BE49-F238E27FC236}">
                <a16:creationId xmlns:a16="http://schemas.microsoft.com/office/drawing/2014/main" id="{EB9584CB-1F10-6397-A8E2-407F1B166558}"/>
              </a:ext>
            </a:extLst>
          </p:cNvPr>
          <p:cNvPicPr preferRelativeResize="0"/>
          <p:nvPr/>
        </p:nvPicPr>
        <p:blipFill>
          <a:blip r:embed="rId12">
            <a:extLst>
              <a:ext uri="{28A0092B-C50C-407E-A947-70E740481C1C}">
                <a14:useLocalDpi xmlns:a14="http://schemas.microsoft.com/office/drawing/2010/main" val="0"/>
              </a:ext>
            </a:extLst>
          </a:blip>
          <a:srcRect t="12489" b="12489"/>
          <a:stretch/>
        </p:blipFill>
        <p:spPr>
          <a:xfrm>
            <a:off x="1037377" y="653201"/>
            <a:ext cx="1946719" cy="1953935"/>
          </a:xfrm>
          <a:prstGeom prst="ellipse">
            <a:avLst/>
          </a:prstGeom>
          <a:noFill/>
          <a:ln>
            <a:noFill/>
          </a:ln>
        </p:spPr>
      </p:pic>
      <p:sp>
        <p:nvSpPr>
          <p:cNvPr id="13" name="Google Shape;279;p34">
            <a:extLst>
              <a:ext uri="{FF2B5EF4-FFF2-40B4-BE49-F238E27FC236}">
                <a16:creationId xmlns:a16="http://schemas.microsoft.com/office/drawing/2014/main" id="{AE412274-BEA7-C843-6BA9-343072C5AF04}"/>
              </a:ext>
            </a:extLst>
          </p:cNvPr>
          <p:cNvSpPr txBox="1"/>
          <p:nvPr/>
        </p:nvSpPr>
        <p:spPr>
          <a:xfrm>
            <a:off x="2801209" y="909839"/>
            <a:ext cx="2456139" cy="800179"/>
          </a:xfrm>
          <a:prstGeom prst="rect">
            <a:avLst/>
          </a:prstGeom>
          <a:noFill/>
          <a:ln>
            <a:noFill/>
          </a:ln>
        </p:spPr>
        <p:txBody>
          <a:bodyPr spcFirstLastPara="1" wrap="square" lIns="121900" tIns="121900" rIns="121900" bIns="121900" anchor="t" anchorCtr="0">
            <a:spAutoFit/>
          </a:bodyPr>
          <a:lstStyle/>
          <a:p>
            <a:pPr algn="ctr"/>
            <a:r>
              <a:rPr lang="en-US" b="1" dirty="0">
                <a:latin typeface="Trebuchet MS" panose="020B0603020202020204" pitchFamily="34" charset="0"/>
              </a:rPr>
              <a:t>Zoya Naveed</a:t>
            </a:r>
            <a:endParaRPr b="1" dirty="0">
              <a:latin typeface="Trebuchet MS" panose="020B0603020202020204" pitchFamily="34" charset="0"/>
            </a:endParaRPr>
          </a:p>
          <a:p>
            <a:pPr algn="ctr"/>
            <a:r>
              <a:rPr lang="en" dirty="0">
                <a:latin typeface="Trebuchet MS" panose="020B0603020202020204" pitchFamily="34" charset="0"/>
              </a:rPr>
              <a:t>Creative Team Lead</a:t>
            </a:r>
            <a:endParaRPr dirty="0">
              <a:latin typeface="Trebuchet MS" panose="020B0603020202020204" pitchFamily="34" charset="0"/>
            </a:endParaRPr>
          </a:p>
        </p:txBody>
      </p:sp>
      <p:sp>
        <p:nvSpPr>
          <p:cNvPr id="61" name="TextBox 60">
            <a:extLst>
              <a:ext uri="{FF2B5EF4-FFF2-40B4-BE49-F238E27FC236}">
                <a16:creationId xmlns:a16="http://schemas.microsoft.com/office/drawing/2014/main" id="{3810D687-A28E-D0E2-30C6-3C3E6E2D3D56}"/>
              </a:ext>
            </a:extLst>
          </p:cNvPr>
          <p:cNvSpPr txBox="1"/>
          <p:nvPr/>
        </p:nvSpPr>
        <p:spPr>
          <a:xfrm>
            <a:off x="2841635" y="2344393"/>
            <a:ext cx="4346713" cy="2862322"/>
          </a:xfrm>
          <a:prstGeom prst="rect">
            <a:avLst/>
          </a:prstGeom>
          <a:noFill/>
        </p:spPr>
        <p:txBody>
          <a:bodyPr wrap="square" rtlCol="0">
            <a:spAutoFit/>
          </a:bodyPr>
          <a:lstStyle/>
          <a:p>
            <a:r>
              <a:rPr lang="en-US" sz="3600" b="0" u="sng" dirty="0" err="1">
                <a:solidFill>
                  <a:srgbClr val="C00000"/>
                </a:solidFill>
                <a:effectLst/>
                <a:latin typeface="Trebuchet MS" panose="020B0603020202020204" pitchFamily="34" charset="0"/>
              </a:rPr>
              <a:t>SubTeams</a:t>
            </a:r>
            <a:endParaRPr lang="en-US" sz="3600" b="0" u="sng" dirty="0">
              <a:solidFill>
                <a:srgbClr val="C00000"/>
              </a:solidFill>
              <a:effectLst/>
              <a:latin typeface="Trebuchet MS" panose="020B0603020202020204" pitchFamily="34" charset="0"/>
            </a:endParaRP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Graphics Design</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Ideas </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Photography</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Videography</a:t>
            </a:r>
            <a:endParaRPr lang="en-US" sz="3600" dirty="0">
              <a:latin typeface="Trebuchet MS" panose="020B0603020202020204" pitchFamily="34" charset="0"/>
            </a:endParaRPr>
          </a:p>
        </p:txBody>
      </p:sp>
    </p:spTree>
    <p:extLst>
      <p:ext uri="{BB962C8B-B14F-4D97-AF65-F5344CB8AC3E}">
        <p14:creationId xmlns:p14="http://schemas.microsoft.com/office/powerpoint/2010/main" val="1040242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43862" y="391383"/>
            <a:ext cx="12092303" cy="6466617"/>
            <a:chOff x="0" y="724585"/>
            <a:chExt cx="20104580" cy="10584578"/>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3" y="8864766"/>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2" y="-54272"/>
            <a:ext cx="1034258" cy="908679"/>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5351581" y="840479"/>
            <a:ext cx="5272683" cy="908081"/>
          </a:xfrm>
          <a:prstGeom prst="rect">
            <a:avLst/>
          </a:prstGeom>
          <a:noFill/>
          <a:ln>
            <a:noFill/>
          </a:ln>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4800" b="1" u="sng" dirty="0" err="1">
                <a:solidFill>
                  <a:srgbClr val="00B050"/>
                </a:solidFill>
                <a:latin typeface="Trebuchet MS" panose="020B0603020202020204" pitchFamily="34" charset="0"/>
              </a:rPr>
              <a:t>ReachRally</a:t>
            </a:r>
            <a:endParaRPr lang="en-US" sz="4800" b="1" u="sng" dirty="0">
              <a:solidFill>
                <a:srgbClr val="00B050"/>
              </a:solidFill>
              <a:latin typeface="Trebuchet MS" panose="020B0603020202020204" pitchFamily="34" charset="0"/>
            </a:endParaRPr>
          </a:p>
        </p:txBody>
      </p:sp>
      <p:pic>
        <p:nvPicPr>
          <p:cNvPr id="5" name="Google Shape;271;p34">
            <a:extLst>
              <a:ext uri="{FF2B5EF4-FFF2-40B4-BE49-F238E27FC236}">
                <a16:creationId xmlns:a16="http://schemas.microsoft.com/office/drawing/2014/main" id="{3E29B70D-CE6E-2A43-BF74-EF424BF10010}"/>
              </a:ext>
            </a:extLst>
          </p:cNvPr>
          <p:cNvPicPr preferRelativeResize="0"/>
          <p:nvPr/>
        </p:nvPicPr>
        <p:blipFill rotWithShape="1">
          <a:blip r:embed="rId12">
            <a:extLst>
              <a:ext uri="{28A0092B-C50C-407E-A947-70E740481C1C}">
                <a14:useLocalDpi xmlns:a14="http://schemas.microsoft.com/office/drawing/2010/main" val="0"/>
              </a:ext>
            </a:extLst>
          </a:blip>
          <a:srcRect t="891" b="24087"/>
          <a:stretch/>
        </p:blipFill>
        <p:spPr>
          <a:xfrm>
            <a:off x="1080045" y="667361"/>
            <a:ext cx="1882798" cy="1953935"/>
          </a:xfrm>
          <a:prstGeom prst="ellipse">
            <a:avLst/>
          </a:prstGeom>
          <a:noFill/>
          <a:ln>
            <a:noFill/>
          </a:ln>
        </p:spPr>
      </p:pic>
      <p:sp>
        <p:nvSpPr>
          <p:cNvPr id="12" name="Google Shape;279;p34">
            <a:extLst>
              <a:ext uri="{FF2B5EF4-FFF2-40B4-BE49-F238E27FC236}">
                <a16:creationId xmlns:a16="http://schemas.microsoft.com/office/drawing/2014/main" id="{8C301213-70B2-07C3-8BCB-043EEC08310F}"/>
              </a:ext>
            </a:extLst>
          </p:cNvPr>
          <p:cNvSpPr txBox="1"/>
          <p:nvPr/>
        </p:nvSpPr>
        <p:spPr>
          <a:xfrm>
            <a:off x="2761913" y="886662"/>
            <a:ext cx="2456139" cy="800179"/>
          </a:xfrm>
          <a:prstGeom prst="rect">
            <a:avLst/>
          </a:prstGeom>
          <a:noFill/>
          <a:ln>
            <a:noFill/>
          </a:ln>
        </p:spPr>
        <p:txBody>
          <a:bodyPr spcFirstLastPara="1" wrap="square" lIns="121900" tIns="121900" rIns="121900" bIns="121900" anchor="t" anchorCtr="0">
            <a:spAutoFit/>
          </a:bodyPr>
          <a:lstStyle/>
          <a:p>
            <a:pPr algn="ctr"/>
            <a:r>
              <a:rPr lang="en-US" b="1" dirty="0">
                <a:latin typeface="Trebuchet MS" panose="020B0603020202020204" pitchFamily="34" charset="0"/>
              </a:rPr>
              <a:t>Anam Shahzad</a:t>
            </a:r>
            <a:endParaRPr b="1" dirty="0">
              <a:latin typeface="Trebuchet MS" panose="020B0603020202020204" pitchFamily="34" charset="0"/>
            </a:endParaRPr>
          </a:p>
          <a:p>
            <a:pPr algn="ctr"/>
            <a:r>
              <a:rPr lang="en" dirty="0">
                <a:latin typeface="Trebuchet MS" panose="020B0603020202020204" pitchFamily="34" charset="0"/>
              </a:rPr>
              <a:t>Outreach Lead</a:t>
            </a:r>
            <a:endParaRPr dirty="0">
              <a:latin typeface="Trebuchet MS" panose="020B0603020202020204" pitchFamily="34" charset="0"/>
            </a:endParaRPr>
          </a:p>
        </p:txBody>
      </p:sp>
      <p:sp>
        <p:nvSpPr>
          <p:cNvPr id="316" name="TextBox 315">
            <a:extLst>
              <a:ext uri="{FF2B5EF4-FFF2-40B4-BE49-F238E27FC236}">
                <a16:creationId xmlns:a16="http://schemas.microsoft.com/office/drawing/2014/main" id="{5C4EA397-79F7-1979-1166-DB53B5537C06}"/>
              </a:ext>
            </a:extLst>
          </p:cNvPr>
          <p:cNvSpPr txBox="1"/>
          <p:nvPr/>
        </p:nvSpPr>
        <p:spPr>
          <a:xfrm>
            <a:off x="2569773" y="2676453"/>
            <a:ext cx="3675413" cy="1754326"/>
          </a:xfrm>
          <a:prstGeom prst="rect">
            <a:avLst/>
          </a:prstGeom>
          <a:noFill/>
        </p:spPr>
        <p:txBody>
          <a:bodyPr wrap="square" rtlCol="0">
            <a:spAutoFit/>
          </a:bodyPr>
          <a:lstStyle/>
          <a:p>
            <a:r>
              <a:rPr lang="en-US" sz="3600" b="0" u="sng" dirty="0" err="1">
                <a:solidFill>
                  <a:srgbClr val="00B050"/>
                </a:solidFill>
                <a:effectLst/>
                <a:latin typeface="Trebuchet MS" panose="020B0603020202020204" pitchFamily="34" charset="0"/>
              </a:rPr>
              <a:t>SubTeams</a:t>
            </a:r>
            <a:endParaRPr lang="en-US" sz="3600" b="0" u="sng" dirty="0">
              <a:solidFill>
                <a:srgbClr val="00B050"/>
              </a:solidFill>
              <a:effectLst/>
              <a:latin typeface="Trebuchet MS" panose="020B0603020202020204" pitchFamily="34" charset="0"/>
            </a:endParaRP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PR </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Sponsorships</a:t>
            </a:r>
            <a:endParaRPr lang="en-US" sz="3600" dirty="0">
              <a:latin typeface="Trebuchet MS" panose="020B0603020202020204" pitchFamily="34" charset="0"/>
            </a:endParaRPr>
          </a:p>
        </p:txBody>
      </p:sp>
    </p:spTree>
    <p:extLst>
      <p:ext uri="{BB962C8B-B14F-4D97-AF65-F5344CB8AC3E}">
        <p14:creationId xmlns:p14="http://schemas.microsoft.com/office/powerpoint/2010/main" val="415365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43862" y="391383"/>
            <a:ext cx="12092303" cy="6466617"/>
            <a:chOff x="0" y="724585"/>
            <a:chExt cx="20104580" cy="10584578"/>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3" y="8864766"/>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1" y="-54271"/>
            <a:ext cx="1068897" cy="785800"/>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5730111" y="796615"/>
            <a:ext cx="5272683" cy="908081"/>
          </a:xfrm>
          <a:prstGeom prst="rect">
            <a:avLst/>
          </a:prstGeom>
          <a:noFill/>
          <a:ln>
            <a:noFill/>
          </a:ln>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4800" b="1" u="sng" dirty="0" err="1">
                <a:solidFill>
                  <a:srgbClr val="00B050"/>
                </a:solidFill>
                <a:latin typeface="Trebuchet MS" panose="020B0603020202020204" pitchFamily="34" charset="0"/>
              </a:rPr>
              <a:t>DevCorps</a:t>
            </a:r>
            <a:endParaRPr lang="en-US" sz="4800" b="1" u="sng" dirty="0">
              <a:solidFill>
                <a:srgbClr val="00B050"/>
              </a:solidFill>
              <a:latin typeface="Trebuchet MS" panose="020B0603020202020204" pitchFamily="34" charset="0"/>
            </a:endParaRPr>
          </a:p>
        </p:txBody>
      </p:sp>
      <p:pic>
        <p:nvPicPr>
          <p:cNvPr id="8" name="Google Shape;271;p34">
            <a:extLst>
              <a:ext uri="{FF2B5EF4-FFF2-40B4-BE49-F238E27FC236}">
                <a16:creationId xmlns:a16="http://schemas.microsoft.com/office/drawing/2014/main" id="{561DDAE6-FC26-855F-1A01-24778C5105B9}"/>
              </a:ext>
            </a:extLst>
          </p:cNvPr>
          <p:cNvPicPr preferRelativeResize="0"/>
          <p:nvPr/>
        </p:nvPicPr>
        <p:blipFill rotWithShape="1">
          <a:blip r:embed="rId12">
            <a:extLst>
              <a:ext uri="{28A0092B-C50C-407E-A947-70E740481C1C}">
                <a14:useLocalDpi xmlns:a14="http://schemas.microsoft.com/office/drawing/2010/main" val="0"/>
              </a:ext>
            </a:extLst>
          </a:blip>
          <a:srcRect b="19243"/>
          <a:stretch/>
        </p:blipFill>
        <p:spPr>
          <a:xfrm>
            <a:off x="942635" y="653753"/>
            <a:ext cx="1968704" cy="1953935"/>
          </a:xfrm>
          <a:prstGeom prst="ellipse">
            <a:avLst/>
          </a:prstGeom>
          <a:noFill/>
          <a:ln>
            <a:noFill/>
          </a:ln>
        </p:spPr>
      </p:pic>
      <p:sp>
        <p:nvSpPr>
          <p:cNvPr id="11" name="Google Shape;279;p34">
            <a:extLst>
              <a:ext uri="{FF2B5EF4-FFF2-40B4-BE49-F238E27FC236}">
                <a16:creationId xmlns:a16="http://schemas.microsoft.com/office/drawing/2014/main" id="{64316CA4-BCD9-CAAC-ABAB-4258A6BBE725}"/>
              </a:ext>
            </a:extLst>
          </p:cNvPr>
          <p:cNvSpPr txBox="1"/>
          <p:nvPr/>
        </p:nvSpPr>
        <p:spPr>
          <a:xfrm>
            <a:off x="2653394" y="914746"/>
            <a:ext cx="2456139" cy="738623"/>
          </a:xfrm>
          <a:prstGeom prst="rect">
            <a:avLst/>
          </a:prstGeom>
          <a:noFill/>
          <a:ln>
            <a:noFill/>
          </a:ln>
        </p:spPr>
        <p:txBody>
          <a:bodyPr spcFirstLastPara="1" wrap="square" lIns="121900" tIns="121900" rIns="121900" bIns="121900" anchor="t" anchorCtr="0">
            <a:spAutoFit/>
          </a:bodyPr>
          <a:lstStyle/>
          <a:p>
            <a:pPr algn="ctr"/>
            <a:r>
              <a:rPr lang="en-US" sz="1600" b="1" dirty="0">
                <a:latin typeface="Trebuchet MS" panose="020B0603020202020204" pitchFamily="34" charset="0"/>
              </a:rPr>
              <a:t>Hammad Ejaz</a:t>
            </a:r>
            <a:endParaRPr sz="1600" b="1" dirty="0">
              <a:latin typeface="Trebuchet MS" panose="020B0603020202020204" pitchFamily="34" charset="0"/>
            </a:endParaRPr>
          </a:p>
          <a:p>
            <a:pPr algn="ctr"/>
            <a:r>
              <a:rPr lang="en" sz="1600" dirty="0">
                <a:latin typeface="Trebuchet MS" panose="020B0603020202020204" pitchFamily="34" charset="0"/>
              </a:rPr>
              <a:t>Development Lead</a:t>
            </a:r>
            <a:endParaRPr sz="1600" dirty="0">
              <a:latin typeface="Trebuchet MS" panose="020B0603020202020204" pitchFamily="34" charset="0"/>
            </a:endParaRPr>
          </a:p>
        </p:txBody>
      </p:sp>
      <p:sp>
        <p:nvSpPr>
          <p:cNvPr id="61" name="TextBox 60">
            <a:extLst>
              <a:ext uri="{FF2B5EF4-FFF2-40B4-BE49-F238E27FC236}">
                <a16:creationId xmlns:a16="http://schemas.microsoft.com/office/drawing/2014/main" id="{9A25D473-8681-2F5C-80C4-8B7730658544}"/>
              </a:ext>
            </a:extLst>
          </p:cNvPr>
          <p:cNvSpPr txBox="1"/>
          <p:nvPr/>
        </p:nvSpPr>
        <p:spPr>
          <a:xfrm>
            <a:off x="2251455" y="2495595"/>
            <a:ext cx="5362817" cy="2308324"/>
          </a:xfrm>
          <a:prstGeom prst="rect">
            <a:avLst/>
          </a:prstGeom>
          <a:noFill/>
        </p:spPr>
        <p:txBody>
          <a:bodyPr wrap="square" rtlCol="0">
            <a:spAutoFit/>
          </a:bodyPr>
          <a:lstStyle/>
          <a:p>
            <a:r>
              <a:rPr lang="en-US" sz="3600" b="0" u="sng" dirty="0" err="1">
                <a:solidFill>
                  <a:srgbClr val="C00000"/>
                </a:solidFill>
                <a:effectLst/>
                <a:latin typeface="Trebuchet MS" panose="020B0603020202020204" pitchFamily="34" charset="0"/>
              </a:rPr>
              <a:t>SubTeams</a:t>
            </a:r>
            <a:endParaRPr lang="en-US" sz="3600" b="0" u="sng" dirty="0">
              <a:solidFill>
                <a:srgbClr val="C00000"/>
              </a:solidFill>
              <a:effectLst/>
              <a:latin typeface="Trebuchet MS" panose="020B0603020202020204" pitchFamily="34" charset="0"/>
            </a:endParaRP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Web Development</a:t>
            </a:r>
          </a:p>
          <a:p>
            <a:pPr marL="571500" indent="-571500">
              <a:buFont typeface="Arial" panose="020B0604020202020204" pitchFamily="34" charset="0"/>
              <a:buChar char="•"/>
            </a:pPr>
            <a:r>
              <a:rPr lang="en-US" sz="3600" dirty="0">
                <a:solidFill>
                  <a:srgbClr val="000000"/>
                </a:solidFill>
                <a:latin typeface="Trebuchet MS" panose="020B0603020202020204" pitchFamily="34" charset="0"/>
              </a:rPr>
              <a:t>Flutter</a:t>
            </a:r>
            <a:endParaRPr lang="en-US" sz="3600" b="0" i="0" dirty="0">
              <a:solidFill>
                <a:srgbClr val="000000"/>
              </a:solidFill>
              <a:effectLst/>
              <a:latin typeface="Trebuchet MS" panose="020B0603020202020204" pitchFamily="34" charset="0"/>
            </a:endParaRPr>
          </a:p>
          <a:p>
            <a:pPr marL="571500" indent="-571500">
              <a:buFont typeface="Arial" panose="020B0604020202020204" pitchFamily="34" charset="0"/>
              <a:buChar char="•"/>
            </a:pPr>
            <a:r>
              <a:rPr lang="en-US" sz="3600" dirty="0">
                <a:solidFill>
                  <a:srgbClr val="000000"/>
                </a:solidFill>
                <a:latin typeface="Trebuchet MS" panose="020B0603020202020204" pitchFamily="34" charset="0"/>
              </a:rPr>
              <a:t>Desktop Development</a:t>
            </a:r>
            <a:endParaRPr lang="en-US" sz="3600" dirty="0">
              <a:latin typeface="Trebuchet MS" panose="020B0603020202020204" pitchFamily="34" charset="0"/>
            </a:endParaRPr>
          </a:p>
        </p:txBody>
      </p:sp>
    </p:spTree>
    <p:extLst>
      <p:ext uri="{BB962C8B-B14F-4D97-AF65-F5344CB8AC3E}">
        <p14:creationId xmlns:p14="http://schemas.microsoft.com/office/powerpoint/2010/main" val="39975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men with a group of people&#10;&#10;Description automatically generated">
            <a:extLst>
              <a:ext uri="{FF2B5EF4-FFF2-40B4-BE49-F238E27FC236}">
                <a16:creationId xmlns:a16="http://schemas.microsoft.com/office/drawing/2014/main" id="{E9437B4C-1C5C-B6D8-3253-14F9B2E38CEA}"/>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510178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6" name="object 175">
            <a:extLst>
              <a:ext uri="{FF2B5EF4-FFF2-40B4-BE49-F238E27FC236}">
                <a16:creationId xmlns:a16="http://schemas.microsoft.com/office/drawing/2014/main" id="{0A0E8B9E-99D0-B557-26D1-C60654563885}"/>
              </a:ext>
            </a:extLst>
          </p:cNvPr>
          <p:cNvGrpSpPr/>
          <p:nvPr/>
        </p:nvGrpSpPr>
        <p:grpSpPr>
          <a:xfrm>
            <a:off x="-58044" y="391383"/>
            <a:ext cx="12106485" cy="6678545"/>
            <a:chOff x="-23579" y="724585"/>
            <a:chExt cx="20128159" cy="10931462"/>
          </a:xfrm>
        </p:grpSpPr>
        <p:pic>
          <p:nvPicPr>
            <p:cNvPr id="17" name="object 176">
              <a:extLst>
                <a:ext uri="{FF2B5EF4-FFF2-40B4-BE49-F238E27FC236}">
                  <a16:creationId xmlns:a16="http://schemas.microsoft.com/office/drawing/2014/main" id="{274CEEB0-B856-40AB-8782-BCA6AB3273C1}"/>
                </a:ext>
              </a:extLst>
            </p:cNvPr>
            <p:cNvPicPr/>
            <p:nvPr/>
          </p:nvPicPr>
          <p:blipFill>
            <a:blip r:embed="rId3" cstate="print"/>
            <a:stretch>
              <a:fillRect/>
            </a:stretch>
          </p:blipFill>
          <p:spPr>
            <a:xfrm>
              <a:off x="7181600" y="10768264"/>
              <a:ext cx="163560" cy="104126"/>
            </a:xfrm>
            <a:prstGeom prst="rect">
              <a:avLst/>
            </a:prstGeom>
          </p:spPr>
        </p:pic>
        <p:pic>
          <p:nvPicPr>
            <p:cNvPr id="18" name="object 177">
              <a:extLst>
                <a:ext uri="{FF2B5EF4-FFF2-40B4-BE49-F238E27FC236}">
                  <a16:creationId xmlns:a16="http://schemas.microsoft.com/office/drawing/2014/main" id="{F535EFD8-444B-2AAD-2374-AE8094273396}"/>
                </a:ext>
              </a:extLst>
            </p:cNvPr>
            <p:cNvPicPr/>
            <p:nvPr/>
          </p:nvPicPr>
          <p:blipFill>
            <a:blip r:embed="rId4" cstate="print"/>
            <a:stretch>
              <a:fillRect/>
            </a:stretch>
          </p:blipFill>
          <p:spPr>
            <a:xfrm>
              <a:off x="7366489" y="10799286"/>
              <a:ext cx="68790" cy="73547"/>
            </a:xfrm>
            <a:prstGeom prst="rect">
              <a:avLst/>
            </a:prstGeom>
          </p:spPr>
        </p:pic>
        <p:pic>
          <p:nvPicPr>
            <p:cNvPr id="19" name="object 178">
              <a:extLst>
                <a:ext uri="{FF2B5EF4-FFF2-40B4-BE49-F238E27FC236}">
                  <a16:creationId xmlns:a16="http://schemas.microsoft.com/office/drawing/2014/main" id="{E3A06139-8B29-D79E-597A-8DEF0D9EFD20}"/>
                </a:ext>
              </a:extLst>
            </p:cNvPr>
            <p:cNvPicPr/>
            <p:nvPr/>
          </p:nvPicPr>
          <p:blipFill>
            <a:blip r:embed="rId5" cstate="print"/>
            <a:stretch>
              <a:fillRect/>
            </a:stretch>
          </p:blipFill>
          <p:spPr>
            <a:xfrm>
              <a:off x="0" y="8797617"/>
              <a:ext cx="14229514" cy="2510939"/>
            </a:xfrm>
            <a:prstGeom prst="rect">
              <a:avLst/>
            </a:prstGeom>
          </p:spPr>
        </p:pic>
        <p:pic>
          <p:nvPicPr>
            <p:cNvPr id="20" name="object 179">
              <a:extLst>
                <a:ext uri="{FF2B5EF4-FFF2-40B4-BE49-F238E27FC236}">
                  <a16:creationId xmlns:a16="http://schemas.microsoft.com/office/drawing/2014/main" id="{BE7F06A6-DA37-9DF2-7B1E-E8519910390B}"/>
                </a:ext>
              </a:extLst>
            </p:cNvPr>
            <p:cNvPicPr/>
            <p:nvPr/>
          </p:nvPicPr>
          <p:blipFill>
            <a:blip r:embed="rId6" cstate="print"/>
            <a:stretch>
              <a:fillRect/>
            </a:stretch>
          </p:blipFill>
          <p:spPr>
            <a:xfrm>
              <a:off x="-23579" y="9212258"/>
              <a:ext cx="14162909" cy="2443789"/>
            </a:xfrm>
            <a:prstGeom prst="rect">
              <a:avLst/>
            </a:prstGeom>
          </p:spPr>
        </p:pic>
        <p:sp>
          <p:nvSpPr>
            <p:cNvPr id="21" name="object 180">
              <a:extLst>
                <a:ext uri="{FF2B5EF4-FFF2-40B4-BE49-F238E27FC236}">
                  <a16:creationId xmlns:a16="http://schemas.microsoft.com/office/drawing/2014/main" id="{5787F665-7E0F-03F5-804A-79C3A785E524}"/>
                </a:ext>
              </a:extLst>
            </p:cNvPr>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22" name="object 181">
              <a:extLst>
                <a:ext uri="{FF2B5EF4-FFF2-40B4-BE49-F238E27FC236}">
                  <a16:creationId xmlns:a16="http://schemas.microsoft.com/office/drawing/2014/main" id="{B84E9065-6757-BD84-7FF8-ADEB8D6E6ECB}"/>
                </a:ext>
              </a:extLst>
            </p:cNvPr>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23" name="object 182">
              <a:extLst>
                <a:ext uri="{FF2B5EF4-FFF2-40B4-BE49-F238E27FC236}">
                  <a16:creationId xmlns:a16="http://schemas.microsoft.com/office/drawing/2014/main" id="{0DE0FE73-76B5-D761-3863-876C76ECE0DC}"/>
                </a:ext>
              </a:extLst>
            </p:cNvPr>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24" name="object 183">
              <a:extLst>
                <a:ext uri="{FF2B5EF4-FFF2-40B4-BE49-F238E27FC236}">
                  <a16:creationId xmlns:a16="http://schemas.microsoft.com/office/drawing/2014/main" id="{806C0723-AB89-04B2-E276-9E5E595360D3}"/>
                </a:ext>
              </a:extLst>
            </p:cNvPr>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26" name="object 184">
              <a:extLst>
                <a:ext uri="{FF2B5EF4-FFF2-40B4-BE49-F238E27FC236}">
                  <a16:creationId xmlns:a16="http://schemas.microsoft.com/office/drawing/2014/main" id="{0E9EE46C-F43D-29BB-AD0A-2C3C1BEB2D83}"/>
                </a:ext>
              </a:extLst>
            </p:cNvPr>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27" name="object 185">
              <a:extLst>
                <a:ext uri="{FF2B5EF4-FFF2-40B4-BE49-F238E27FC236}">
                  <a16:creationId xmlns:a16="http://schemas.microsoft.com/office/drawing/2014/main" id="{49785007-2E37-76BC-A4A5-B677718FFAD6}"/>
                </a:ext>
              </a:extLst>
            </p:cNvPr>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28" name="object 186">
              <a:extLst>
                <a:ext uri="{FF2B5EF4-FFF2-40B4-BE49-F238E27FC236}">
                  <a16:creationId xmlns:a16="http://schemas.microsoft.com/office/drawing/2014/main" id="{E391245F-CE8F-BF4E-34ED-DB80269575D6}"/>
                </a:ext>
              </a:extLst>
            </p:cNvPr>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29" name="object 187">
              <a:extLst>
                <a:ext uri="{FF2B5EF4-FFF2-40B4-BE49-F238E27FC236}">
                  <a16:creationId xmlns:a16="http://schemas.microsoft.com/office/drawing/2014/main" id="{5A11C1E6-38C4-CD69-951F-0F2DA8C58DEC}"/>
                </a:ext>
              </a:extLst>
            </p:cNvPr>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30" name="object 188">
              <a:extLst>
                <a:ext uri="{FF2B5EF4-FFF2-40B4-BE49-F238E27FC236}">
                  <a16:creationId xmlns:a16="http://schemas.microsoft.com/office/drawing/2014/main" id="{7327568A-961E-F33C-151C-E6D7F717ED8C}"/>
                </a:ext>
              </a:extLst>
            </p:cNvPr>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31" name="object 189">
              <a:extLst>
                <a:ext uri="{FF2B5EF4-FFF2-40B4-BE49-F238E27FC236}">
                  <a16:creationId xmlns:a16="http://schemas.microsoft.com/office/drawing/2014/main" id="{D6990873-3D76-93A1-3853-A0987F187363}"/>
                </a:ext>
              </a:extLst>
            </p:cNvPr>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32" name="object 190">
              <a:extLst>
                <a:ext uri="{FF2B5EF4-FFF2-40B4-BE49-F238E27FC236}">
                  <a16:creationId xmlns:a16="http://schemas.microsoft.com/office/drawing/2014/main" id="{F005D8F5-840B-7F38-2316-7011DCE8270D}"/>
                </a:ext>
              </a:extLst>
            </p:cNvPr>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33" name="object 191">
              <a:extLst>
                <a:ext uri="{FF2B5EF4-FFF2-40B4-BE49-F238E27FC236}">
                  <a16:creationId xmlns:a16="http://schemas.microsoft.com/office/drawing/2014/main" id="{10BAE6A1-DA51-9971-E79E-5217F8F1D0B6}"/>
                </a:ext>
              </a:extLst>
            </p:cNvPr>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34" name="object 192">
              <a:extLst>
                <a:ext uri="{FF2B5EF4-FFF2-40B4-BE49-F238E27FC236}">
                  <a16:creationId xmlns:a16="http://schemas.microsoft.com/office/drawing/2014/main" id="{81DF10C7-AF01-8335-8A57-FA182C3424EC}"/>
                </a:ext>
              </a:extLst>
            </p:cNvPr>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35" name="object 193">
              <a:extLst>
                <a:ext uri="{FF2B5EF4-FFF2-40B4-BE49-F238E27FC236}">
                  <a16:creationId xmlns:a16="http://schemas.microsoft.com/office/drawing/2014/main" id="{E35D1DA7-E81D-4B4D-1410-9427969AE366}"/>
                </a:ext>
              </a:extLst>
            </p:cNvPr>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36" name="object 194">
              <a:extLst>
                <a:ext uri="{FF2B5EF4-FFF2-40B4-BE49-F238E27FC236}">
                  <a16:creationId xmlns:a16="http://schemas.microsoft.com/office/drawing/2014/main" id="{8FF90F39-50A0-9B6A-C934-76957C542228}"/>
                </a:ext>
              </a:extLst>
            </p:cNvPr>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37" name="object 195">
              <a:extLst>
                <a:ext uri="{FF2B5EF4-FFF2-40B4-BE49-F238E27FC236}">
                  <a16:creationId xmlns:a16="http://schemas.microsoft.com/office/drawing/2014/main" id="{F015C564-A295-F31C-B71E-E696749E3BBF}"/>
                </a:ext>
              </a:extLst>
            </p:cNvPr>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38" name="object 196">
              <a:extLst>
                <a:ext uri="{FF2B5EF4-FFF2-40B4-BE49-F238E27FC236}">
                  <a16:creationId xmlns:a16="http://schemas.microsoft.com/office/drawing/2014/main" id="{3F99DCEF-F2DA-AD87-134A-F81D2986D7C4}"/>
                </a:ext>
              </a:extLst>
            </p:cNvPr>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39" name="object 197">
              <a:extLst>
                <a:ext uri="{FF2B5EF4-FFF2-40B4-BE49-F238E27FC236}">
                  <a16:creationId xmlns:a16="http://schemas.microsoft.com/office/drawing/2014/main" id="{8316CE22-C82F-24F5-C747-4C309FFA69EF}"/>
                </a:ext>
              </a:extLst>
            </p:cNvPr>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0" name="object 198">
              <a:extLst>
                <a:ext uri="{FF2B5EF4-FFF2-40B4-BE49-F238E27FC236}">
                  <a16:creationId xmlns:a16="http://schemas.microsoft.com/office/drawing/2014/main" id="{573413E8-4BB4-C606-6E28-D8E5B0AA14FA}"/>
                </a:ext>
              </a:extLst>
            </p:cNvPr>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1" name="object 199">
              <a:extLst>
                <a:ext uri="{FF2B5EF4-FFF2-40B4-BE49-F238E27FC236}">
                  <a16:creationId xmlns:a16="http://schemas.microsoft.com/office/drawing/2014/main" id="{A34BA15F-57DB-3044-87B4-8D73D11BB0BF}"/>
                </a:ext>
              </a:extLst>
            </p:cNvPr>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2" name="object 200">
              <a:extLst>
                <a:ext uri="{FF2B5EF4-FFF2-40B4-BE49-F238E27FC236}">
                  <a16:creationId xmlns:a16="http://schemas.microsoft.com/office/drawing/2014/main" id="{001F3312-F352-40BE-EEAE-33BACD310AF7}"/>
                </a:ext>
              </a:extLst>
            </p:cNvPr>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3" name="object 201">
              <a:extLst>
                <a:ext uri="{FF2B5EF4-FFF2-40B4-BE49-F238E27FC236}">
                  <a16:creationId xmlns:a16="http://schemas.microsoft.com/office/drawing/2014/main" id="{7A89019B-B42C-7B62-292E-938E0EA5916E}"/>
                </a:ext>
              </a:extLst>
            </p:cNvPr>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4" name="object 202">
              <a:extLst>
                <a:ext uri="{FF2B5EF4-FFF2-40B4-BE49-F238E27FC236}">
                  <a16:creationId xmlns:a16="http://schemas.microsoft.com/office/drawing/2014/main" id="{7CB67175-B0CB-4ADB-644A-263935E05CC3}"/>
                </a:ext>
              </a:extLst>
            </p:cNvPr>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5" name="object 203">
              <a:extLst>
                <a:ext uri="{FF2B5EF4-FFF2-40B4-BE49-F238E27FC236}">
                  <a16:creationId xmlns:a16="http://schemas.microsoft.com/office/drawing/2014/main" id="{C967D2EF-89CC-EAB9-A293-D35CDB645026}"/>
                </a:ext>
              </a:extLst>
            </p:cNvPr>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6" name="object 204">
              <a:extLst>
                <a:ext uri="{FF2B5EF4-FFF2-40B4-BE49-F238E27FC236}">
                  <a16:creationId xmlns:a16="http://schemas.microsoft.com/office/drawing/2014/main" id="{B4B88950-EA05-72EF-1765-0FE3FD7D0C33}"/>
                </a:ext>
              </a:extLst>
            </p:cNvPr>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47" name="object 205">
              <a:extLst>
                <a:ext uri="{FF2B5EF4-FFF2-40B4-BE49-F238E27FC236}">
                  <a16:creationId xmlns:a16="http://schemas.microsoft.com/office/drawing/2014/main" id="{3FA14F96-71C7-1BF7-9F5D-81BD7F22A4B2}"/>
                </a:ext>
              </a:extLst>
            </p:cNvPr>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8" name="object 206">
              <a:extLst>
                <a:ext uri="{FF2B5EF4-FFF2-40B4-BE49-F238E27FC236}">
                  <a16:creationId xmlns:a16="http://schemas.microsoft.com/office/drawing/2014/main" id="{0ABCEF9E-57E9-D331-CFA6-18922D2BB847}"/>
                </a:ext>
              </a:extLst>
            </p:cNvPr>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49" name="object 207">
              <a:extLst>
                <a:ext uri="{FF2B5EF4-FFF2-40B4-BE49-F238E27FC236}">
                  <a16:creationId xmlns:a16="http://schemas.microsoft.com/office/drawing/2014/main" id="{194CEAEA-F268-1622-72E1-54539754DA67}"/>
                </a:ext>
              </a:extLst>
            </p:cNvPr>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0" name="object 208">
              <a:extLst>
                <a:ext uri="{FF2B5EF4-FFF2-40B4-BE49-F238E27FC236}">
                  <a16:creationId xmlns:a16="http://schemas.microsoft.com/office/drawing/2014/main" id="{635433BD-518A-ACE2-E770-456F23E32ADF}"/>
                </a:ext>
              </a:extLst>
            </p:cNvPr>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1" name="object 209">
              <a:extLst>
                <a:ext uri="{FF2B5EF4-FFF2-40B4-BE49-F238E27FC236}">
                  <a16:creationId xmlns:a16="http://schemas.microsoft.com/office/drawing/2014/main" id="{15C9B090-5584-DCCE-4087-81F4A377F6AA}"/>
                </a:ext>
              </a:extLst>
            </p:cNvPr>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2" name="object 210">
              <a:extLst>
                <a:ext uri="{FF2B5EF4-FFF2-40B4-BE49-F238E27FC236}">
                  <a16:creationId xmlns:a16="http://schemas.microsoft.com/office/drawing/2014/main" id="{472B9B1C-69EC-8A5D-4142-BE0F2FDD4145}"/>
                </a:ext>
              </a:extLst>
            </p:cNvPr>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3" name="object 211">
              <a:extLst>
                <a:ext uri="{FF2B5EF4-FFF2-40B4-BE49-F238E27FC236}">
                  <a16:creationId xmlns:a16="http://schemas.microsoft.com/office/drawing/2014/main" id="{F86212A2-5F02-40EC-DD65-9C842A463B40}"/>
                </a:ext>
              </a:extLst>
            </p:cNvPr>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4" name="object 212">
              <a:extLst>
                <a:ext uri="{FF2B5EF4-FFF2-40B4-BE49-F238E27FC236}">
                  <a16:creationId xmlns:a16="http://schemas.microsoft.com/office/drawing/2014/main" id="{2FDA8605-157B-9AFB-5F60-A24F7958B2B3}"/>
                </a:ext>
              </a:extLst>
            </p:cNvPr>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55" name="object 213">
              <a:extLst>
                <a:ext uri="{FF2B5EF4-FFF2-40B4-BE49-F238E27FC236}">
                  <a16:creationId xmlns:a16="http://schemas.microsoft.com/office/drawing/2014/main" id="{7A1BEE78-6943-008D-8F8D-E8DEDA8359C7}"/>
                </a:ext>
              </a:extLst>
            </p:cNvPr>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56" name="object 214">
              <a:extLst>
                <a:ext uri="{FF2B5EF4-FFF2-40B4-BE49-F238E27FC236}">
                  <a16:creationId xmlns:a16="http://schemas.microsoft.com/office/drawing/2014/main" id="{EEA39DC3-B557-F9DA-E689-278A017C675B}"/>
                </a:ext>
              </a:extLst>
            </p:cNvPr>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57" name="object 215">
              <a:extLst>
                <a:ext uri="{FF2B5EF4-FFF2-40B4-BE49-F238E27FC236}">
                  <a16:creationId xmlns:a16="http://schemas.microsoft.com/office/drawing/2014/main" id="{0FC4FFFE-31EA-B7F0-C2EE-75283E8876BE}"/>
                </a:ext>
              </a:extLst>
            </p:cNvPr>
            <p:cNvPicPr/>
            <p:nvPr/>
          </p:nvPicPr>
          <p:blipFill>
            <a:blip r:embed="rId7" cstate="print"/>
            <a:stretch>
              <a:fillRect/>
            </a:stretch>
          </p:blipFill>
          <p:spPr>
            <a:xfrm>
              <a:off x="15588667" y="2864702"/>
              <a:ext cx="4515432" cy="6138513"/>
            </a:xfrm>
            <a:prstGeom prst="rect">
              <a:avLst/>
            </a:prstGeom>
          </p:spPr>
        </p:pic>
        <p:pic>
          <p:nvPicPr>
            <p:cNvPr id="58" name="object 216">
              <a:extLst>
                <a:ext uri="{FF2B5EF4-FFF2-40B4-BE49-F238E27FC236}">
                  <a16:creationId xmlns:a16="http://schemas.microsoft.com/office/drawing/2014/main" id="{F45EDE63-6A75-C77C-C3FC-909A9F84BC21}"/>
                </a:ext>
              </a:extLst>
            </p:cNvPr>
            <p:cNvPicPr/>
            <p:nvPr/>
          </p:nvPicPr>
          <p:blipFill>
            <a:blip r:embed="rId8" cstate="print"/>
            <a:stretch>
              <a:fillRect/>
            </a:stretch>
          </p:blipFill>
          <p:spPr>
            <a:xfrm>
              <a:off x="18952080" y="7127962"/>
              <a:ext cx="1152017" cy="1322553"/>
            </a:xfrm>
            <a:prstGeom prst="rect">
              <a:avLst/>
            </a:prstGeom>
          </p:spPr>
        </p:pic>
        <p:pic>
          <p:nvPicPr>
            <p:cNvPr id="59" name="object 217">
              <a:extLst>
                <a:ext uri="{FF2B5EF4-FFF2-40B4-BE49-F238E27FC236}">
                  <a16:creationId xmlns:a16="http://schemas.microsoft.com/office/drawing/2014/main" id="{0A0C8C17-ACCA-9EC4-AAF9-A6B1E7F0D95A}"/>
                </a:ext>
              </a:extLst>
            </p:cNvPr>
            <p:cNvPicPr/>
            <p:nvPr/>
          </p:nvPicPr>
          <p:blipFill>
            <a:blip r:embed="rId9" cstate="print"/>
            <a:stretch>
              <a:fillRect/>
            </a:stretch>
          </p:blipFill>
          <p:spPr>
            <a:xfrm>
              <a:off x="17290741" y="9333124"/>
              <a:ext cx="2138026" cy="1880441"/>
            </a:xfrm>
            <a:prstGeom prst="rect">
              <a:avLst/>
            </a:prstGeom>
          </p:spPr>
        </p:pic>
        <p:pic>
          <p:nvPicPr>
            <p:cNvPr id="60" name="object 218">
              <a:extLst>
                <a:ext uri="{FF2B5EF4-FFF2-40B4-BE49-F238E27FC236}">
                  <a16:creationId xmlns:a16="http://schemas.microsoft.com/office/drawing/2014/main" id="{C2F4A4F5-2177-F35A-F807-C7EF4B5D672F}"/>
                </a:ext>
              </a:extLst>
            </p:cNvPr>
            <p:cNvPicPr/>
            <p:nvPr/>
          </p:nvPicPr>
          <p:blipFill>
            <a:blip r:embed="rId10" cstate="print"/>
            <a:stretch>
              <a:fillRect/>
            </a:stretch>
          </p:blipFill>
          <p:spPr>
            <a:xfrm>
              <a:off x="732543" y="724585"/>
              <a:ext cx="15800565" cy="9340006"/>
            </a:xfrm>
            <a:prstGeom prst="rect">
              <a:avLst/>
            </a:prstGeom>
          </p:spPr>
        </p:pic>
        <p:sp>
          <p:nvSpPr>
            <p:cNvPr id="62" name="object 220">
              <a:extLst>
                <a:ext uri="{FF2B5EF4-FFF2-40B4-BE49-F238E27FC236}">
                  <a16:creationId xmlns:a16="http://schemas.microsoft.com/office/drawing/2014/main" id="{EEA2DFD0-9188-E091-FAA2-6D2687F09463}"/>
                </a:ext>
              </a:extLst>
            </p:cNvPr>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63" name="object 221">
              <a:extLst>
                <a:ext uri="{FF2B5EF4-FFF2-40B4-BE49-F238E27FC236}">
                  <a16:creationId xmlns:a16="http://schemas.microsoft.com/office/drawing/2014/main" id="{9064D547-0706-B8E8-4C30-07EFFCD2E260}"/>
                </a:ext>
              </a:extLst>
            </p:cNvPr>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56" name="object 222">
              <a:extLst>
                <a:ext uri="{FF2B5EF4-FFF2-40B4-BE49-F238E27FC236}">
                  <a16:creationId xmlns:a16="http://schemas.microsoft.com/office/drawing/2014/main" id="{37C13AED-1D85-06BB-B1A7-A20BE3043796}"/>
                </a:ext>
              </a:extLst>
            </p:cNvPr>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57" name="object 223">
              <a:extLst>
                <a:ext uri="{FF2B5EF4-FFF2-40B4-BE49-F238E27FC236}">
                  <a16:creationId xmlns:a16="http://schemas.microsoft.com/office/drawing/2014/main" id="{C4F1F9EA-E214-3E1F-57BB-3A33927F917B}"/>
                </a:ext>
              </a:extLst>
            </p:cNvPr>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58" name="object 224">
              <a:extLst>
                <a:ext uri="{FF2B5EF4-FFF2-40B4-BE49-F238E27FC236}">
                  <a16:creationId xmlns:a16="http://schemas.microsoft.com/office/drawing/2014/main" id="{C0366B6D-6F86-418A-56A1-0A0FA4CBD4D5}"/>
                </a:ext>
              </a:extLst>
            </p:cNvPr>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59" name="object 225">
              <a:extLst>
                <a:ext uri="{FF2B5EF4-FFF2-40B4-BE49-F238E27FC236}">
                  <a16:creationId xmlns:a16="http://schemas.microsoft.com/office/drawing/2014/main" id="{D0CB8E8C-80AB-A675-3519-3C0C21078231}"/>
                </a:ext>
              </a:extLst>
            </p:cNvPr>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60" name="object 226">
              <a:extLst>
                <a:ext uri="{FF2B5EF4-FFF2-40B4-BE49-F238E27FC236}">
                  <a16:creationId xmlns:a16="http://schemas.microsoft.com/office/drawing/2014/main" id="{76942C0E-9B5E-5889-C706-F9C7F6D3FA8A}"/>
                </a:ext>
              </a:extLst>
            </p:cNvPr>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61" name="object 227">
              <a:extLst>
                <a:ext uri="{FF2B5EF4-FFF2-40B4-BE49-F238E27FC236}">
                  <a16:creationId xmlns:a16="http://schemas.microsoft.com/office/drawing/2014/main" id="{C7212284-748E-6DEF-85C7-E65BC785F976}"/>
                </a:ext>
              </a:extLst>
            </p:cNvPr>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2" name="object 228">
              <a:extLst>
                <a:ext uri="{FF2B5EF4-FFF2-40B4-BE49-F238E27FC236}">
                  <a16:creationId xmlns:a16="http://schemas.microsoft.com/office/drawing/2014/main" id="{6CE212F6-E5C9-6C87-9599-5CD7E095807B}"/>
                </a:ext>
              </a:extLst>
            </p:cNvPr>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63" name="object 229">
              <a:extLst>
                <a:ext uri="{FF2B5EF4-FFF2-40B4-BE49-F238E27FC236}">
                  <a16:creationId xmlns:a16="http://schemas.microsoft.com/office/drawing/2014/main" id="{AF1523A6-1279-F715-8DD5-C55FAEA267F3}"/>
                </a:ext>
              </a:extLst>
            </p:cNvPr>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64" name="object 230">
              <a:extLst>
                <a:ext uri="{FF2B5EF4-FFF2-40B4-BE49-F238E27FC236}">
                  <a16:creationId xmlns:a16="http://schemas.microsoft.com/office/drawing/2014/main" id="{3C27B905-9BEA-D1A3-747C-85D461E55088}"/>
                </a:ext>
              </a:extLst>
            </p:cNvPr>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65" name="object 231">
              <a:extLst>
                <a:ext uri="{FF2B5EF4-FFF2-40B4-BE49-F238E27FC236}">
                  <a16:creationId xmlns:a16="http://schemas.microsoft.com/office/drawing/2014/main" id="{DC556211-60B7-8D3A-9EB8-BFDD790ABADC}"/>
                </a:ext>
              </a:extLst>
            </p:cNvPr>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6" name="object 232">
              <a:extLst>
                <a:ext uri="{FF2B5EF4-FFF2-40B4-BE49-F238E27FC236}">
                  <a16:creationId xmlns:a16="http://schemas.microsoft.com/office/drawing/2014/main" id="{BD20107E-2B24-1732-27D7-389AEA6A27CB}"/>
                </a:ext>
              </a:extLst>
            </p:cNvPr>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67" name="object 233">
              <a:extLst>
                <a:ext uri="{FF2B5EF4-FFF2-40B4-BE49-F238E27FC236}">
                  <a16:creationId xmlns:a16="http://schemas.microsoft.com/office/drawing/2014/main" id="{5200E014-D297-94DF-A48A-AC67A9E6B34F}"/>
                </a:ext>
              </a:extLst>
            </p:cNvPr>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8" name="object 234">
              <a:extLst>
                <a:ext uri="{FF2B5EF4-FFF2-40B4-BE49-F238E27FC236}">
                  <a16:creationId xmlns:a16="http://schemas.microsoft.com/office/drawing/2014/main" id="{8C9AC728-2C2D-E550-3941-38295204B455}"/>
                </a:ext>
              </a:extLst>
            </p:cNvPr>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69" name="object 235">
              <a:extLst>
                <a:ext uri="{FF2B5EF4-FFF2-40B4-BE49-F238E27FC236}">
                  <a16:creationId xmlns:a16="http://schemas.microsoft.com/office/drawing/2014/main" id="{F5C2FA74-79E5-8E89-2476-3C50C5569DCE}"/>
                </a:ext>
              </a:extLst>
            </p:cNvPr>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70" name="object 236">
              <a:extLst>
                <a:ext uri="{FF2B5EF4-FFF2-40B4-BE49-F238E27FC236}">
                  <a16:creationId xmlns:a16="http://schemas.microsoft.com/office/drawing/2014/main" id="{04968389-66AE-B86D-EDA2-D616B8E2042B}"/>
                </a:ext>
              </a:extLst>
            </p:cNvPr>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1" name="object 237">
              <a:extLst>
                <a:ext uri="{FF2B5EF4-FFF2-40B4-BE49-F238E27FC236}">
                  <a16:creationId xmlns:a16="http://schemas.microsoft.com/office/drawing/2014/main" id="{B43EBEE1-4AA5-E6F5-A2FD-9F0EAEB1FB0B}"/>
                </a:ext>
              </a:extLst>
            </p:cNvPr>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72" name="object 238">
              <a:extLst>
                <a:ext uri="{FF2B5EF4-FFF2-40B4-BE49-F238E27FC236}">
                  <a16:creationId xmlns:a16="http://schemas.microsoft.com/office/drawing/2014/main" id="{94C5806F-6880-E1DA-C5B8-1DD80B6D67E1}"/>
                </a:ext>
              </a:extLst>
            </p:cNvPr>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73" name="object 239">
              <a:extLst>
                <a:ext uri="{FF2B5EF4-FFF2-40B4-BE49-F238E27FC236}">
                  <a16:creationId xmlns:a16="http://schemas.microsoft.com/office/drawing/2014/main" id="{63AADD88-4D6E-967A-D87F-F3525E461D7F}"/>
                </a:ext>
              </a:extLst>
            </p:cNvPr>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74" name="object 240">
              <a:extLst>
                <a:ext uri="{FF2B5EF4-FFF2-40B4-BE49-F238E27FC236}">
                  <a16:creationId xmlns:a16="http://schemas.microsoft.com/office/drawing/2014/main" id="{31EAD810-A627-AA54-CF80-D6625449A659}"/>
                </a:ext>
              </a:extLst>
            </p:cNvPr>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75" name="object 241">
              <a:extLst>
                <a:ext uri="{FF2B5EF4-FFF2-40B4-BE49-F238E27FC236}">
                  <a16:creationId xmlns:a16="http://schemas.microsoft.com/office/drawing/2014/main" id="{1093E354-686C-82EC-36F8-E752E71FEC12}"/>
                </a:ext>
              </a:extLst>
            </p:cNvPr>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77" name="object 242">
              <a:extLst>
                <a:ext uri="{FF2B5EF4-FFF2-40B4-BE49-F238E27FC236}">
                  <a16:creationId xmlns:a16="http://schemas.microsoft.com/office/drawing/2014/main" id="{41CD8B1F-CA54-9083-E35C-77771C4A9D48}"/>
                </a:ext>
              </a:extLst>
            </p:cNvPr>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78" name="object 243">
              <a:extLst>
                <a:ext uri="{FF2B5EF4-FFF2-40B4-BE49-F238E27FC236}">
                  <a16:creationId xmlns:a16="http://schemas.microsoft.com/office/drawing/2014/main" id="{8516845B-B4F9-81EE-9304-AA495FE00152}"/>
                </a:ext>
              </a:extLst>
            </p:cNvPr>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79" name="object 244">
              <a:extLst>
                <a:ext uri="{FF2B5EF4-FFF2-40B4-BE49-F238E27FC236}">
                  <a16:creationId xmlns:a16="http://schemas.microsoft.com/office/drawing/2014/main" id="{04D24C41-261C-576B-5140-D92E90414F3B}"/>
                </a:ext>
              </a:extLst>
            </p:cNvPr>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0" name="object 245">
              <a:extLst>
                <a:ext uri="{FF2B5EF4-FFF2-40B4-BE49-F238E27FC236}">
                  <a16:creationId xmlns:a16="http://schemas.microsoft.com/office/drawing/2014/main" id="{0FAA3407-FE60-C88E-2879-C11C21B79751}"/>
                </a:ext>
              </a:extLst>
            </p:cNvPr>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81" name="object 246">
              <a:extLst>
                <a:ext uri="{FF2B5EF4-FFF2-40B4-BE49-F238E27FC236}">
                  <a16:creationId xmlns:a16="http://schemas.microsoft.com/office/drawing/2014/main" id="{95EE5239-EE84-9AEC-DAFA-3CDC2B199D00}"/>
                </a:ext>
              </a:extLst>
            </p:cNvPr>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82" name="object 247">
              <a:extLst>
                <a:ext uri="{FF2B5EF4-FFF2-40B4-BE49-F238E27FC236}">
                  <a16:creationId xmlns:a16="http://schemas.microsoft.com/office/drawing/2014/main" id="{B79D885C-5CAB-C214-D170-371FFC43DD9A}"/>
                </a:ext>
              </a:extLst>
            </p:cNvPr>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83" name="object 248">
              <a:extLst>
                <a:ext uri="{FF2B5EF4-FFF2-40B4-BE49-F238E27FC236}">
                  <a16:creationId xmlns:a16="http://schemas.microsoft.com/office/drawing/2014/main" id="{40557717-EF3C-843D-AA18-AACF2C63AEA4}"/>
                </a:ext>
              </a:extLst>
            </p:cNvPr>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84" name="object 249">
              <a:extLst>
                <a:ext uri="{FF2B5EF4-FFF2-40B4-BE49-F238E27FC236}">
                  <a16:creationId xmlns:a16="http://schemas.microsoft.com/office/drawing/2014/main" id="{A62E56A9-A87A-90C3-FB18-8D401E7986D7}"/>
                </a:ext>
              </a:extLst>
            </p:cNvPr>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85" name="object 250">
              <a:extLst>
                <a:ext uri="{FF2B5EF4-FFF2-40B4-BE49-F238E27FC236}">
                  <a16:creationId xmlns:a16="http://schemas.microsoft.com/office/drawing/2014/main" id="{E2A162B6-A797-2918-95E7-5D5635989B53}"/>
                </a:ext>
              </a:extLst>
            </p:cNvPr>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86" name="object 251">
              <a:extLst>
                <a:ext uri="{FF2B5EF4-FFF2-40B4-BE49-F238E27FC236}">
                  <a16:creationId xmlns:a16="http://schemas.microsoft.com/office/drawing/2014/main" id="{AF1BEADB-C42E-96AD-6829-38487B9B1FBB}"/>
                </a:ext>
              </a:extLst>
            </p:cNvPr>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87" name="object 252">
              <a:extLst>
                <a:ext uri="{FF2B5EF4-FFF2-40B4-BE49-F238E27FC236}">
                  <a16:creationId xmlns:a16="http://schemas.microsoft.com/office/drawing/2014/main" id="{578465E8-081E-90E9-0C45-1468D9B916DC}"/>
                </a:ext>
              </a:extLst>
            </p:cNvPr>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88" name="object 253">
              <a:extLst>
                <a:ext uri="{FF2B5EF4-FFF2-40B4-BE49-F238E27FC236}">
                  <a16:creationId xmlns:a16="http://schemas.microsoft.com/office/drawing/2014/main" id="{3F1E9060-454A-58AD-6E31-72CE5B00B758}"/>
                </a:ext>
              </a:extLst>
            </p:cNvPr>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89" name="object 254">
              <a:extLst>
                <a:ext uri="{FF2B5EF4-FFF2-40B4-BE49-F238E27FC236}">
                  <a16:creationId xmlns:a16="http://schemas.microsoft.com/office/drawing/2014/main" id="{A1678089-060C-C082-596C-67AEA26D8B98}"/>
                </a:ext>
              </a:extLst>
            </p:cNvPr>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90" name="object 255">
              <a:extLst>
                <a:ext uri="{FF2B5EF4-FFF2-40B4-BE49-F238E27FC236}">
                  <a16:creationId xmlns:a16="http://schemas.microsoft.com/office/drawing/2014/main" id="{B6686393-D127-F98F-14FB-ACD7E4618362}"/>
                </a:ext>
              </a:extLst>
            </p:cNvPr>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1" name="object 256">
              <a:extLst>
                <a:ext uri="{FF2B5EF4-FFF2-40B4-BE49-F238E27FC236}">
                  <a16:creationId xmlns:a16="http://schemas.microsoft.com/office/drawing/2014/main" id="{B4C5F002-06B9-77CC-500C-26E93CFE2C00}"/>
                </a:ext>
              </a:extLst>
            </p:cNvPr>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92" name="object 257">
              <a:extLst>
                <a:ext uri="{FF2B5EF4-FFF2-40B4-BE49-F238E27FC236}">
                  <a16:creationId xmlns:a16="http://schemas.microsoft.com/office/drawing/2014/main" id="{E0B901AD-93DC-94EA-D8EC-F4D55827E127}"/>
                </a:ext>
              </a:extLst>
            </p:cNvPr>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93" name="object 258">
              <a:extLst>
                <a:ext uri="{FF2B5EF4-FFF2-40B4-BE49-F238E27FC236}">
                  <a16:creationId xmlns:a16="http://schemas.microsoft.com/office/drawing/2014/main" id="{51D4E285-4A41-C1B7-2BFC-CAC88D7D805A}"/>
                </a:ext>
              </a:extLst>
            </p:cNvPr>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4" name="object 259">
              <a:extLst>
                <a:ext uri="{FF2B5EF4-FFF2-40B4-BE49-F238E27FC236}">
                  <a16:creationId xmlns:a16="http://schemas.microsoft.com/office/drawing/2014/main" id="{6DF0E445-3A17-8CE7-C968-C5BC3A54B412}"/>
                </a:ext>
              </a:extLst>
            </p:cNvPr>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95" name="object 260">
              <a:extLst>
                <a:ext uri="{FF2B5EF4-FFF2-40B4-BE49-F238E27FC236}">
                  <a16:creationId xmlns:a16="http://schemas.microsoft.com/office/drawing/2014/main" id="{D193A515-095A-2EFB-A7ED-05709B0E02FD}"/>
                </a:ext>
              </a:extLst>
            </p:cNvPr>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96" name="object 261">
              <a:extLst>
                <a:ext uri="{FF2B5EF4-FFF2-40B4-BE49-F238E27FC236}">
                  <a16:creationId xmlns:a16="http://schemas.microsoft.com/office/drawing/2014/main" id="{CED15D88-90AC-B736-3C8C-EFCBAAC0AFFC}"/>
                </a:ext>
              </a:extLst>
            </p:cNvPr>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97" name="object 262">
              <a:extLst>
                <a:ext uri="{FF2B5EF4-FFF2-40B4-BE49-F238E27FC236}">
                  <a16:creationId xmlns:a16="http://schemas.microsoft.com/office/drawing/2014/main" id="{614060D1-DFAF-6180-F352-7436C6785ED6}"/>
                </a:ext>
              </a:extLst>
            </p:cNvPr>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98" name="object 263">
              <a:extLst>
                <a:ext uri="{FF2B5EF4-FFF2-40B4-BE49-F238E27FC236}">
                  <a16:creationId xmlns:a16="http://schemas.microsoft.com/office/drawing/2014/main" id="{43F595DE-531A-551A-4C2E-9888A7F1B8F3}"/>
                </a:ext>
              </a:extLst>
            </p:cNvPr>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99" name="object 264">
              <a:extLst>
                <a:ext uri="{FF2B5EF4-FFF2-40B4-BE49-F238E27FC236}">
                  <a16:creationId xmlns:a16="http://schemas.microsoft.com/office/drawing/2014/main" id="{24CE19E9-67B6-91CB-07F6-91D93459C9CA}"/>
                </a:ext>
              </a:extLst>
            </p:cNvPr>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300" name="object 265">
              <a:extLst>
                <a:ext uri="{FF2B5EF4-FFF2-40B4-BE49-F238E27FC236}">
                  <a16:creationId xmlns:a16="http://schemas.microsoft.com/office/drawing/2014/main" id="{6B33AFF3-3753-561F-3BB9-14E00A05816D}"/>
                </a:ext>
              </a:extLst>
            </p:cNvPr>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1" name="object 266">
              <a:extLst>
                <a:ext uri="{FF2B5EF4-FFF2-40B4-BE49-F238E27FC236}">
                  <a16:creationId xmlns:a16="http://schemas.microsoft.com/office/drawing/2014/main" id="{4E305150-6344-5FCC-C3CA-AAE48FFA94BD}"/>
                </a:ext>
              </a:extLst>
            </p:cNvPr>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303" name="object 267">
              <a:extLst>
                <a:ext uri="{FF2B5EF4-FFF2-40B4-BE49-F238E27FC236}">
                  <a16:creationId xmlns:a16="http://schemas.microsoft.com/office/drawing/2014/main" id="{8D8BF9D0-1C48-54C3-CD59-47EBB4ED0D50}"/>
                </a:ext>
              </a:extLst>
            </p:cNvPr>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304" name="object 268">
              <a:extLst>
                <a:ext uri="{FF2B5EF4-FFF2-40B4-BE49-F238E27FC236}">
                  <a16:creationId xmlns:a16="http://schemas.microsoft.com/office/drawing/2014/main" id="{29CB2986-EFDB-820B-F64D-7DB29826E77D}"/>
                </a:ext>
              </a:extLst>
            </p:cNvPr>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305" name="object 269">
              <a:extLst>
                <a:ext uri="{FF2B5EF4-FFF2-40B4-BE49-F238E27FC236}">
                  <a16:creationId xmlns:a16="http://schemas.microsoft.com/office/drawing/2014/main" id="{80E8B1A3-B62C-F93C-C9E1-D11A05055F82}"/>
                </a:ext>
              </a:extLst>
            </p:cNvPr>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307" name="object 270">
              <a:extLst>
                <a:ext uri="{FF2B5EF4-FFF2-40B4-BE49-F238E27FC236}">
                  <a16:creationId xmlns:a16="http://schemas.microsoft.com/office/drawing/2014/main" id="{E0860D13-657B-89F2-7A45-CF389B34EEEE}"/>
                </a:ext>
              </a:extLst>
            </p:cNvPr>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309" name="object 271">
              <a:extLst>
                <a:ext uri="{FF2B5EF4-FFF2-40B4-BE49-F238E27FC236}">
                  <a16:creationId xmlns:a16="http://schemas.microsoft.com/office/drawing/2014/main" id="{23267B38-FDB7-A082-B741-3098A929D232}"/>
                </a:ext>
              </a:extLst>
            </p:cNvPr>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310" name="object 272">
              <a:extLst>
                <a:ext uri="{FF2B5EF4-FFF2-40B4-BE49-F238E27FC236}">
                  <a16:creationId xmlns:a16="http://schemas.microsoft.com/office/drawing/2014/main" id="{A9AB7B4E-56BA-793B-1C7C-ABD5377E256B}"/>
                </a:ext>
              </a:extLst>
            </p:cNvPr>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311" name="object 273">
              <a:extLst>
                <a:ext uri="{FF2B5EF4-FFF2-40B4-BE49-F238E27FC236}">
                  <a16:creationId xmlns:a16="http://schemas.microsoft.com/office/drawing/2014/main" id="{4FA22C09-2B41-8AA0-7DED-74BA8CA3889B}"/>
                </a:ext>
              </a:extLst>
            </p:cNvPr>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312" name="object 274">
              <a:extLst>
                <a:ext uri="{FF2B5EF4-FFF2-40B4-BE49-F238E27FC236}">
                  <a16:creationId xmlns:a16="http://schemas.microsoft.com/office/drawing/2014/main" id="{9BC7216E-AA02-0A57-2275-66EE257163AD}"/>
                </a:ext>
              </a:extLst>
            </p:cNvPr>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pic>
        <p:nvPicPr>
          <p:cNvPr id="276" name="Google Shape;276;p10"/>
          <p:cNvPicPr preferRelativeResize="0"/>
          <p:nvPr/>
        </p:nvPicPr>
        <p:blipFill rotWithShape="1">
          <a:blip r:embed="rId11">
            <a:alphaModFix/>
          </a:blip>
          <a:srcRect/>
          <a:stretch/>
        </p:blipFill>
        <p:spPr>
          <a:xfrm>
            <a:off x="44641" y="-54272"/>
            <a:ext cx="1107309" cy="978601"/>
          </a:xfrm>
          <a:prstGeom prst="rect">
            <a:avLst/>
          </a:prstGeom>
          <a:noFill/>
          <a:ln>
            <a:noFill/>
          </a:ln>
        </p:spPr>
      </p:pic>
      <p:sp>
        <p:nvSpPr>
          <p:cNvPr id="2" name="Google Shape;269;p34">
            <a:extLst>
              <a:ext uri="{FF2B5EF4-FFF2-40B4-BE49-F238E27FC236}">
                <a16:creationId xmlns:a16="http://schemas.microsoft.com/office/drawing/2014/main" id="{202582E8-F3A2-1EC8-D725-DB54D299391C}"/>
              </a:ext>
            </a:extLst>
          </p:cNvPr>
          <p:cNvSpPr txBox="1">
            <a:spLocks/>
          </p:cNvSpPr>
          <p:nvPr/>
        </p:nvSpPr>
        <p:spPr>
          <a:xfrm>
            <a:off x="5083089" y="867985"/>
            <a:ext cx="5272683" cy="908081"/>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b="1" u="sng" dirty="0" err="1">
                <a:solidFill>
                  <a:srgbClr val="00B050"/>
                </a:solidFill>
                <a:latin typeface="Trebuchet MS" panose="020B0603020202020204" pitchFamily="34" charset="0"/>
              </a:rPr>
              <a:t>CommunityCatalysts</a:t>
            </a:r>
            <a:endParaRPr lang="en-US" sz="3200" b="1" u="sng" dirty="0">
              <a:solidFill>
                <a:srgbClr val="00B050"/>
              </a:solidFill>
              <a:latin typeface="Trebuchet MS" panose="020B0603020202020204" pitchFamily="34" charset="0"/>
            </a:endParaRPr>
          </a:p>
        </p:txBody>
      </p:sp>
      <p:pic>
        <p:nvPicPr>
          <p:cNvPr id="9" name="Google Shape;271;p34">
            <a:extLst>
              <a:ext uri="{FF2B5EF4-FFF2-40B4-BE49-F238E27FC236}">
                <a16:creationId xmlns:a16="http://schemas.microsoft.com/office/drawing/2014/main" id="{813F2E6B-3B2F-AF3A-A5C9-304B1195A959}"/>
              </a:ext>
            </a:extLst>
          </p:cNvPr>
          <p:cNvPicPr preferRelativeResize="0"/>
          <p:nvPr/>
        </p:nvPicPr>
        <p:blipFill rotWithShape="1">
          <a:blip r:embed="rId12">
            <a:extLst>
              <a:ext uri="{28A0092B-C50C-407E-A947-70E740481C1C}">
                <a14:useLocalDpi xmlns:a14="http://schemas.microsoft.com/office/drawing/2010/main" val="0"/>
              </a:ext>
            </a:extLst>
          </a:blip>
          <a:srcRect l="-1171" t="4078" r="1171" b="20900"/>
          <a:stretch/>
        </p:blipFill>
        <p:spPr>
          <a:xfrm>
            <a:off x="1052586" y="681744"/>
            <a:ext cx="2058449" cy="1953935"/>
          </a:xfrm>
          <a:prstGeom prst="ellipse">
            <a:avLst/>
          </a:prstGeom>
          <a:noFill/>
          <a:ln>
            <a:noFill/>
          </a:ln>
        </p:spPr>
      </p:pic>
      <p:sp>
        <p:nvSpPr>
          <p:cNvPr id="14" name="Google Shape;279;p34">
            <a:extLst>
              <a:ext uri="{FF2B5EF4-FFF2-40B4-BE49-F238E27FC236}">
                <a16:creationId xmlns:a16="http://schemas.microsoft.com/office/drawing/2014/main" id="{4218504A-C544-3941-71FD-85E039D0652F}"/>
              </a:ext>
            </a:extLst>
          </p:cNvPr>
          <p:cNvSpPr txBox="1"/>
          <p:nvPr/>
        </p:nvSpPr>
        <p:spPr>
          <a:xfrm>
            <a:off x="2814392" y="921582"/>
            <a:ext cx="2665683" cy="738623"/>
          </a:xfrm>
          <a:prstGeom prst="rect">
            <a:avLst/>
          </a:prstGeom>
          <a:noFill/>
          <a:ln>
            <a:noFill/>
          </a:ln>
        </p:spPr>
        <p:txBody>
          <a:bodyPr spcFirstLastPara="1" wrap="square" lIns="121900" tIns="121900" rIns="121900" bIns="121900" anchor="t" anchorCtr="0">
            <a:spAutoFit/>
          </a:bodyPr>
          <a:lstStyle/>
          <a:p>
            <a:pPr algn="ctr"/>
            <a:r>
              <a:rPr lang="en-US" sz="1600" b="1" dirty="0">
                <a:latin typeface="Trebuchet MS" panose="020B0603020202020204" pitchFamily="34" charset="0"/>
              </a:rPr>
              <a:t>Muhammad Wali Ahmad</a:t>
            </a:r>
            <a:endParaRPr sz="1600" b="1" dirty="0">
              <a:latin typeface="Trebuchet MS" panose="020B0603020202020204" pitchFamily="34" charset="0"/>
            </a:endParaRPr>
          </a:p>
          <a:p>
            <a:pPr algn="ctr"/>
            <a:r>
              <a:rPr lang="en" sz="1600" dirty="0">
                <a:latin typeface="Trebuchet MS" panose="020B0603020202020204" pitchFamily="34" charset="0"/>
              </a:rPr>
              <a:t>Social Media Lead</a:t>
            </a:r>
            <a:endParaRPr sz="1600" dirty="0">
              <a:latin typeface="Trebuchet MS" panose="020B0603020202020204" pitchFamily="34" charset="0"/>
            </a:endParaRPr>
          </a:p>
        </p:txBody>
      </p:sp>
      <p:sp>
        <p:nvSpPr>
          <p:cNvPr id="61" name="TextBox 60">
            <a:extLst>
              <a:ext uri="{FF2B5EF4-FFF2-40B4-BE49-F238E27FC236}">
                <a16:creationId xmlns:a16="http://schemas.microsoft.com/office/drawing/2014/main" id="{0789BE7E-9667-CA70-71FC-A45936CBA051}"/>
              </a:ext>
            </a:extLst>
          </p:cNvPr>
          <p:cNvSpPr txBox="1"/>
          <p:nvPr/>
        </p:nvSpPr>
        <p:spPr>
          <a:xfrm>
            <a:off x="2676113" y="2521382"/>
            <a:ext cx="4952998" cy="2862322"/>
          </a:xfrm>
          <a:prstGeom prst="rect">
            <a:avLst/>
          </a:prstGeom>
          <a:noFill/>
        </p:spPr>
        <p:txBody>
          <a:bodyPr wrap="square" rtlCol="0">
            <a:spAutoFit/>
          </a:bodyPr>
          <a:lstStyle/>
          <a:p>
            <a:r>
              <a:rPr lang="en-US" sz="3600" b="0" u="sng" dirty="0" err="1">
                <a:solidFill>
                  <a:srgbClr val="0070C0"/>
                </a:solidFill>
                <a:effectLst/>
                <a:latin typeface="Trebuchet MS" panose="020B0603020202020204" pitchFamily="34" charset="0"/>
              </a:rPr>
              <a:t>SubTeams</a:t>
            </a:r>
            <a:endParaRPr lang="en-US" sz="3600" b="0" u="sng" dirty="0">
              <a:solidFill>
                <a:srgbClr val="0070C0"/>
              </a:solidFill>
              <a:effectLst/>
              <a:latin typeface="Trebuchet MS" panose="020B0603020202020204" pitchFamily="34" charset="0"/>
            </a:endParaRP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Documentation </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Marketing </a:t>
            </a:r>
          </a:p>
          <a:p>
            <a:pPr marL="571500" indent="-571500">
              <a:buFont typeface="Arial" panose="020B0604020202020204" pitchFamily="34" charset="0"/>
              <a:buChar char="•"/>
            </a:pPr>
            <a:r>
              <a:rPr lang="en-US" sz="3600" b="0" i="0" dirty="0">
                <a:solidFill>
                  <a:srgbClr val="000000"/>
                </a:solidFill>
                <a:effectLst/>
                <a:latin typeface="Trebuchet MS" panose="020B0603020202020204" pitchFamily="34" charset="0"/>
              </a:rPr>
              <a:t>Registration</a:t>
            </a:r>
          </a:p>
          <a:p>
            <a:pPr marL="571500" indent="-571500">
              <a:buFont typeface="Arial" panose="020B0604020202020204" pitchFamily="34" charset="0"/>
              <a:buChar char="•"/>
            </a:pPr>
            <a:r>
              <a:rPr lang="en-US" sz="3600" dirty="0" err="1">
                <a:solidFill>
                  <a:srgbClr val="000000"/>
                </a:solidFill>
                <a:latin typeface="Trebuchet MS" panose="020B0603020202020204" pitchFamily="34" charset="0"/>
              </a:rPr>
              <a:t>Memers</a:t>
            </a:r>
            <a:endParaRPr lang="en-US" sz="3600" dirty="0">
              <a:latin typeface="Trebuchet MS" panose="020B0603020202020204" pitchFamily="34" charset="0"/>
            </a:endParaRPr>
          </a:p>
        </p:txBody>
      </p:sp>
    </p:spTree>
    <p:extLst>
      <p:ext uri="{BB962C8B-B14F-4D97-AF65-F5344CB8AC3E}">
        <p14:creationId xmlns:p14="http://schemas.microsoft.com/office/powerpoint/2010/main" val="2072789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278">
            <a:extLst>
              <a:ext uri="{FF2B5EF4-FFF2-40B4-BE49-F238E27FC236}">
                <a16:creationId xmlns:a16="http://schemas.microsoft.com/office/drawing/2014/main" id="{77206EA5-4EC2-19D8-05CD-BDF06CA04FA1}"/>
              </a:ext>
            </a:extLst>
          </p:cNvPr>
          <p:cNvSpPr txBox="1">
            <a:spLocks noGrp="1"/>
          </p:cNvSpPr>
          <p:nvPr>
            <p:ph type="title"/>
          </p:nvPr>
        </p:nvSpPr>
        <p:spPr>
          <a:xfrm>
            <a:off x="1362771" y="1496795"/>
            <a:ext cx="8003127" cy="854708"/>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400" b="1" spc="-297" dirty="0">
                <a:solidFill>
                  <a:srgbClr val="FFC000"/>
                </a:solidFill>
              </a:rPr>
              <a:t>Our Previous Events</a:t>
            </a:r>
          </a:p>
        </p:txBody>
      </p:sp>
      <p:pic>
        <p:nvPicPr>
          <p:cNvPr id="194" name="Picture 193">
            <a:extLst>
              <a:ext uri="{FF2B5EF4-FFF2-40B4-BE49-F238E27FC236}">
                <a16:creationId xmlns:a16="http://schemas.microsoft.com/office/drawing/2014/main" id="{A661A460-B584-09FC-84D7-7E6A9DEEBF35}"/>
              </a:ext>
            </a:extLst>
          </p:cNvPr>
          <p:cNvPicPr>
            <a:picLocks noChangeAspect="1"/>
          </p:cNvPicPr>
          <p:nvPr/>
        </p:nvPicPr>
        <p:blipFill>
          <a:blip r:embed="rId21"/>
          <a:stretch>
            <a:fillRect/>
          </a:stretch>
        </p:blipFill>
        <p:spPr>
          <a:xfrm>
            <a:off x="791218" y="2577317"/>
            <a:ext cx="8697539" cy="3191320"/>
          </a:xfrm>
          <a:prstGeom prst="rect">
            <a:avLst/>
          </a:prstGeom>
        </p:spPr>
      </p:pic>
    </p:spTree>
    <p:extLst>
      <p:ext uri="{BB962C8B-B14F-4D97-AF65-F5344CB8AC3E}">
        <p14:creationId xmlns:p14="http://schemas.microsoft.com/office/powerpoint/2010/main" val="4247500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278">
            <a:extLst>
              <a:ext uri="{FF2B5EF4-FFF2-40B4-BE49-F238E27FC236}">
                <a16:creationId xmlns:a16="http://schemas.microsoft.com/office/drawing/2014/main" id="{77206EA5-4EC2-19D8-05CD-BDF06CA04FA1}"/>
              </a:ext>
            </a:extLst>
          </p:cNvPr>
          <p:cNvSpPr txBox="1">
            <a:spLocks noGrp="1"/>
          </p:cNvSpPr>
          <p:nvPr>
            <p:ph type="title"/>
          </p:nvPr>
        </p:nvSpPr>
        <p:spPr>
          <a:xfrm>
            <a:off x="1362771" y="1496795"/>
            <a:ext cx="8003127" cy="854708"/>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400" b="1" spc="-297" dirty="0">
                <a:solidFill>
                  <a:srgbClr val="FFC000"/>
                </a:solidFill>
              </a:rPr>
              <a:t>Our Previous Events</a:t>
            </a:r>
          </a:p>
        </p:txBody>
      </p:sp>
      <p:pic>
        <p:nvPicPr>
          <p:cNvPr id="193" name="Picture 192">
            <a:extLst>
              <a:ext uri="{FF2B5EF4-FFF2-40B4-BE49-F238E27FC236}">
                <a16:creationId xmlns:a16="http://schemas.microsoft.com/office/drawing/2014/main" id="{1C7EB8E5-F171-DADC-D7FE-27E94CBDE0BB}"/>
              </a:ext>
            </a:extLst>
          </p:cNvPr>
          <p:cNvPicPr>
            <a:picLocks noChangeAspect="1"/>
          </p:cNvPicPr>
          <p:nvPr/>
        </p:nvPicPr>
        <p:blipFill>
          <a:blip r:embed="rId21"/>
          <a:stretch>
            <a:fillRect/>
          </a:stretch>
        </p:blipFill>
        <p:spPr>
          <a:xfrm>
            <a:off x="422804" y="2307358"/>
            <a:ext cx="9545382" cy="3877216"/>
          </a:xfrm>
          <a:prstGeom prst="rect">
            <a:avLst/>
          </a:prstGeom>
        </p:spPr>
      </p:pic>
    </p:spTree>
    <p:extLst>
      <p:ext uri="{BB962C8B-B14F-4D97-AF65-F5344CB8AC3E}">
        <p14:creationId xmlns:p14="http://schemas.microsoft.com/office/powerpoint/2010/main" val="325896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278">
            <a:extLst>
              <a:ext uri="{FF2B5EF4-FFF2-40B4-BE49-F238E27FC236}">
                <a16:creationId xmlns:a16="http://schemas.microsoft.com/office/drawing/2014/main" id="{77206EA5-4EC2-19D8-05CD-BDF06CA04FA1}"/>
              </a:ext>
            </a:extLst>
          </p:cNvPr>
          <p:cNvSpPr txBox="1">
            <a:spLocks noGrp="1"/>
          </p:cNvSpPr>
          <p:nvPr>
            <p:ph type="title"/>
          </p:nvPr>
        </p:nvSpPr>
        <p:spPr>
          <a:xfrm>
            <a:off x="1362771" y="1496795"/>
            <a:ext cx="8003127" cy="854708"/>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400" b="1" spc="-297" dirty="0">
                <a:solidFill>
                  <a:srgbClr val="FFC000"/>
                </a:solidFill>
              </a:rPr>
              <a:t>Our Previous Events</a:t>
            </a:r>
          </a:p>
        </p:txBody>
      </p:sp>
      <p:pic>
        <p:nvPicPr>
          <p:cNvPr id="193" name="Picture 192">
            <a:extLst>
              <a:ext uri="{FF2B5EF4-FFF2-40B4-BE49-F238E27FC236}">
                <a16:creationId xmlns:a16="http://schemas.microsoft.com/office/drawing/2014/main" id="{E8E35FB4-6C50-4F72-9828-B1CC7153E144}"/>
              </a:ext>
            </a:extLst>
          </p:cNvPr>
          <p:cNvPicPr>
            <a:picLocks noChangeAspect="1"/>
          </p:cNvPicPr>
          <p:nvPr/>
        </p:nvPicPr>
        <p:blipFill>
          <a:blip r:embed="rId21"/>
          <a:stretch>
            <a:fillRect/>
          </a:stretch>
        </p:blipFill>
        <p:spPr>
          <a:xfrm>
            <a:off x="721015" y="2393073"/>
            <a:ext cx="9202434" cy="3534268"/>
          </a:xfrm>
          <a:prstGeom prst="rect">
            <a:avLst/>
          </a:prstGeom>
        </p:spPr>
      </p:pic>
    </p:spTree>
    <p:extLst>
      <p:ext uri="{BB962C8B-B14F-4D97-AF65-F5344CB8AC3E}">
        <p14:creationId xmlns:p14="http://schemas.microsoft.com/office/powerpoint/2010/main" val="1947134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278">
            <a:extLst>
              <a:ext uri="{FF2B5EF4-FFF2-40B4-BE49-F238E27FC236}">
                <a16:creationId xmlns:a16="http://schemas.microsoft.com/office/drawing/2014/main" id="{77206EA5-4EC2-19D8-05CD-BDF06CA04FA1}"/>
              </a:ext>
            </a:extLst>
          </p:cNvPr>
          <p:cNvSpPr txBox="1">
            <a:spLocks noGrp="1"/>
          </p:cNvSpPr>
          <p:nvPr>
            <p:ph type="title"/>
          </p:nvPr>
        </p:nvSpPr>
        <p:spPr>
          <a:xfrm>
            <a:off x="1362771" y="1496795"/>
            <a:ext cx="8003127" cy="854708"/>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400" b="1" spc="-297" dirty="0">
                <a:solidFill>
                  <a:srgbClr val="FFC000"/>
                </a:solidFill>
              </a:rPr>
              <a:t>Our Previous Events</a:t>
            </a:r>
          </a:p>
        </p:txBody>
      </p:sp>
      <p:pic>
        <p:nvPicPr>
          <p:cNvPr id="194" name="Picture 193">
            <a:extLst>
              <a:ext uri="{FF2B5EF4-FFF2-40B4-BE49-F238E27FC236}">
                <a16:creationId xmlns:a16="http://schemas.microsoft.com/office/drawing/2014/main" id="{82B69CCE-C285-5AD1-6BBF-C5B6B64C7173}"/>
              </a:ext>
            </a:extLst>
          </p:cNvPr>
          <p:cNvPicPr>
            <a:picLocks noChangeAspect="1"/>
          </p:cNvPicPr>
          <p:nvPr/>
        </p:nvPicPr>
        <p:blipFill>
          <a:blip r:embed="rId21"/>
          <a:stretch>
            <a:fillRect/>
          </a:stretch>
        </p:blipFill>
        <p:spPr>
          <a:xfrm>
            <a:off x="312976" y="2400442"/>
            <a:ext cx="9878804" cy="3600953"/>
          </a:xfrm>
          <a:prstGeom prst="rect">
            <a:avLst/>
          </a:prstGeom>
        </p:spPr>
      </p:pic>
    </p:spTree>
    <p:extLst>
      <p:ext uri="{BB962C8B-B14F-4D97-AF65-F5344CB8AC3E}">
        <p14:creationId xmlns:p14="http://schemas.microsoft.com/office/powerpoint/2010/main" val="1352770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17" y="927390"/>
            <a:ext cx="12197305" cy="5933845"/>
            <a:chOff x="-4362" y="1529335"/>
            <a:chExt cx="20114260" cy="9785350"/>
          </a:xfrm>
        </p:grpSpPr>
        <p:sp>
          <p:nvSpPr>
            <p:cNvPr id="3" name="object 3"/>
            <p:cNvSpPr/>
            <p:nvPr/>
          </p:nvSpPr>
          <p:spPr>
            <a:xfrm>
              <a:off x="0" y="8488443"/>
              <a:ext cx="14949805" cy="2820670"/>
            </a:xfrm>
            <a:custGeom>
              <a:avLst/>
              <a:gdLst/>
              <a:ahLst/>
              <a:cxnLst/>
              <a:rect l="l" t="t" r="r" b="b"/>
              <a:pathLst>
                <a:path w="14949805" h="2820670">
                  <a:moveTo>
                    <a:pt x="14949534" y="0"/>
                  </a:moveTo>
                  <a:lnTo>
                    <a:pt x="0" y="0"/>
                  </a:lnTo>
                  <a:lnTo>
                    <a:pt x="0" y="2820113"/>
                  </a:lnTo>
                  <a:lnTo>
                    <a:pt x="14949534" y="2820113"/>
                  </a:lnTo>
                  <a:lnTo>
                    <a:pt x="14949534" y="0"/>
                  </a:lnTo>
                  <a:close/>
                </a:path>
              </a:pathLst>
            </a:custGeom>
            <a:solidFill>
              <a:srgbClr val="E2F1F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 name="object 4"/>
            <p:cNvSpPr/>
            <p:nvPr/>
          </p:nvSpPr>
          <p:spPr>
            <a:xfrm>
              <a:off x="0" y="8488442"/>
              <a:ext cx="146050" cy="1428115"/>
            </a:xfrm>
            <a:custGeom>
              <a:avLst/>
              <a:gdLst/>
              <a:ahLst/>
              <a:cxnLst/>
              <a:rect l="l" t="t" r="r" b="b"/>
              <a:pathLst>
                <a:path w="146050" h="1428115">
                  <a:moveTo>
                    <a:pt x="145930" y="0"/>
                  </a:moveTo>
                  <a:lnTo>
                    <a:pt x="0" y="1427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 name="object 5"/>
            <p:cNvSpPr/>
            <p:nvPr/>
          </p:nvSpPr>
          <p:spPr>
            <a:xfrm>
              <a:off x="348068"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 name="object 6"/>
            <p:cNvSpPr/>
            <p:nvPr/>
          </p:nvSpPr>
          <p:spPr>
            <a:xfrm>
              <a:off x="83844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 name="object 7"/>
            <p:cNvSpPr/>
            <p:nvPr/>
          </p:nvSpPr>
          <p:spPr>
            <a:xfrm>
              <a:off x="132882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 name="object 8"/>
            <p:cNvSpPr/>
            <p:nvPr/>
          </p:nvSpPr>
          <p:spPr>
            <a:xfrm>
              <a:off x="1819210"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 name="object 9"/>
            <p:cNvSpPr/>
            <p:nvPr/>
          </p:nvSpPr>
          <p:spPr>
            <a:xfrm>
              <a:off x="2309588"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 name="object 10"/>
            <p:cNvSpPr/>
            <p:nvPr/>
          </p:nvSpPr>
          <p:spPr>
            <a:xfrm>
              <a:off x="2799969"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 name="object 11"/>
            <p:cNvSpPr/>
            <p:nvPr/>
          </p:nvSpPr>
          <p:spPr>
            <a:xfrm>
              <a:off x="329035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 name="object 12"/>
            <p:cNvSpPr/>
            <p:nvPr/>
          </p:nvSpPr>
          <p:spPr>
            <a:xfrm>
              <a:off x="3780729" y="8488444"/>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 name="object 13"/>
            <p:cNvSpPr/>
            <p:nvPr/>
          </p:nvSpPr>
          <p:spPr>
            <a:xfrm>
              <a:off x="427111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 name="object 14"/>
            <p:cNvSpPr/>
            <p:nvPr/>
          </p:nvSpPr>
          <p:spPr>
            <a:xfrm>
              <a:off x="4761494" y="8488443"/>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 name="object 15"/>
            <p:cNvSpPr/>
            <p:nvPr/>
          </p:nvSpPr>
          <p:spPr>
            <a:xfrm>
              <a:off x="5251871"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 name="object 16"/>
            <p:cNvSpPr/>
            <p:nvPr/>
          </p:nvSpPr>
          <p:spPr>
            <a:xfrm>
              <a:off x="5742254" y="8488442"/>
              <a:ext cx="288290" cy="2820670"/>
            </a:xfrm>
            <a:custGeom>
              <a:avLst/>
              <a:gdLst/>
              <a:ahLst/>
              <a:cxnLst/>
              <a:rect l="l" t="t" r="r" b="b"/>
              <a:pathLst>
                <a:path w="288289"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7" name="object 17"/>
            <p:cNvSpPr/>
            <p:nvPr/>
          </p:nvSpPr>
          <p:spPr>
            <a:xfrm>
              <a:off x="623263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 name="object 18"/>
            <p:cNvSpPr/>
            <p:nvPr/>
          </p:nvSpPr>
          <p:spPr>
            <a:xfrm>
              <a:off x="6723012"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 name="object 19"/>
            <p:cNvSpPr/>
            <p:nvPr/>
          </p:nvSpPr>
          <p:spPr>
            <a:xfrm>
              <a:off x="721339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 name="object 20"/>
            <p:cNvSpPr/>
            <p:nvPr/>
          </p:nvSpPr>
          <p:spPr>
            <a:xfrm>
              <a:off x="7703772"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 name="object 21"/>
            <p:cNvSpPr/>
            <p:nvPr/>
          </p:nvSpPr>
          <p:spPr>
            <a:xfrm>
              <a:off x="81941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 name="object 22"/>
            <p:cNvSpPr/>
            <p:nvPr/>
          </p:nvSpPr>
          <p:spPr>
            <a:xfrm>
              <a:off x="8684537"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 name="object 23"/>
            <p:cNvSpPr/>
            <p:nvPr/>
          </p:nvSpPr>
          <p:spPr>
            <a:xfrm>
              <a:off x="9174914"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 name="object 24"/>
            <p:cNvSpPr/>
            <p:nvPr/>
          </p:nvSpPr>
          <p:spPr>
            <a:xfrm>
              <a:off x="9665295"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 name="object 25"/>
            <p:cNvSpPr/>
            <p:nvPr/>
          </p:nvSpPr>
          <p:spPr>
            <a:xfrm>
              <a:off x="10155679"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 name="object 26"/>
            <p:cNvSpPr/>
            <p:nvPr/>
          </p:nvSpPr>
          <p:spPr>
            <a:xfrm>
              <a:off x="10646055"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 name="object 27"/>
            <p:cNvSpPr/>
            <p:nvPr/>
          </p:nvSpPr>
          <p:spPr>
            <a:xfrm>
              <a:off x="1113643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8" name="object 28"/>
            <p:cNvSpPr/>
            <p:nvPr/>
          </p:nvSpPr>
          <p:spPr>
            <a:xfrm>
              <a:off x="116268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9" name="object 29"/>
            <p:cNvSpPr/>
            <p:nvPr/>
          </p:nvSpPr>
          <p:spPr>
            <a:xfrm>
              <a:off x="12117198"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 name="object 30"/>
            <p:cNvSpPr/>
            <p:nvPr/>
          </p:nvSpPr>
          <p:spPr>
            <a:xfrm>
              <a:off x="12607579"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1" name="object 31"/>
            <p:cNvSpPr/>
            <p:nvPr/>
          </p:nvSpPr>
          <p:spPr>
            <a:xfrm>
              <a:off x="13097962" y="8488444"/>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2" name="object 32"/>
            <p:cNvSpPr/>
            <p:nvPr/>
          </p:nvSpPr>
          <p:spPr>
            <a:xfrm>
              <a:off x="13588340" y="8488442"/>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3" name="object 33"/>
            <p:cNvSpPr/>
            <p:nvPr/>
          </p:nvSpPr>
          <p:spPr>
            <a:xfrm>
              <a:off x="14078720" y="8488443"/>
              <a:ext cx="288290" cy="2820670"/>
            </a:xfrm>
            <a:custGeom>
              <a:avLst/>
              <a:gdLst/>
              <a:ahLst/>
              <a:cxnLst/>
              <a:rect l="l" t="t" r="r" b="b"/>
              <a:pathLst>
                <a:path w="288290" h="2820670">
                  <a:moveTo>
                    <a:pt x="288244"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4" name="object 34"/>
            <p:cNvSpPr/>
            <p:nvPr/>
          </p:nvSpPr>
          <p:spPr>
            <a:xfrm>
              <a:off x="0" y="11238312"/>
              <a:ext cx="97790" cy="70485"/>
            </a:xfrm>
            <a:custGeom>
              <a:avLst/>
              <a:gdLst/>
              <a:ahLst/>
              <a:cxnLst/>
              <a:rect l="l" t="t" r="r" b="b"/>
              <a:pathLst>
                <a:path w="97790" h="70484">
                  <a:moveTo>
                    <a:pt x="0" y="0"/>
                  </a:moveTo>
                  <a:lnTo>
                    <a:pt x="97267" y="7024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5" name="object 35"/>
            <p:cNvSpPr/>
            <p:nvPr/>
          </p:nvSpPr>
          <p:spPr>
            <a:xfrm>
              <a:off x="0" y="10636559"/>
              <a:ext cx="930910" cy="672465"/>
            </a:xfrm>
            <a:custGeom>
              <a:avLst/>
              <a:gdLst/>
              <a:ahLst/>
              <a:cxnLst/>
              <a:rect l="l" t="t" r="r" b="b"/>
              <a:pathLst>
                <a:path w="930910" h="672465">
                  <a:moveTo>
                    <a:pt x="0" y="0"/>
                  </a:moveTo>
                  <a:lnTo>
                    <a:pt x="930515" y="67199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6" name="object 36"/>
            <p:cNvSpPr/>
            <p:nvPr/>
          </p:nvSpPr>
          <p:spPr>
            <a:xfrm>
              <a:off x="0" y="10034807"/>
              <a:ext cx="1764030" cy="1273810"/>
            </a:xfrm>
            <a:custGeom>
              <a:avLst/>
              <a:gdLst/>
              <a:ahLst/>
              <a:cxnLst/>
              <a:rect l="l" t="t" r="r" b="b"/>
              <a:pathLst>
                <a:path w="1764030" h="1273809">
                  <a:moveTo>
                    <a:pt x="0" y="0"/>
                  </a:moveTo>
                  <a:lnTo>
                    <a:pt x="1763763" y="127374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7" name="object 37"/>
            <p:cNvSpPr/>
            <p:nvPr/>
          </p:nvSpPr>
          <p:spPr>
            <a:xfrm>
              <a:off x="0" y="9433056"/>
              <a:ext cx="2597150" cy="1875789"/>
            </a:xfrm>
            <a:custGeom>
              <a:avLst/>
              <a:gdLst/>
              <a:ahLst/>
              <a:cxnLst/>
              <a:rect l="l" t="t" r="r" b="b"/>
              <a:pathLst>
                <a:path w="2597150" h="1875790">
                  <a:moveTo>
                    <a:pt x="0" y="0"/>
                  </a:moveTo>
                  <a:lnTo>
                    <a:pt x="2597010" y="187550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8" name="object 38"/>
            <p:cNvSpPr/>
            <p:nvPr/>
          </p:nvSpPr>
          <p:spPr>
            <a:xfrm>
              <a:off x="0" y="8831303"/>
              <a:ext cx="3430270" cy="2477770"/>
            </a:xfrm>
            <a:custGeom>
              <a:avLst/>
              <a:gdLst/>
              <a:ahLst/>
              <a:cxnLst/>
              <a:rect l="l" t="t" r="r" b="b"/>
              <a:pathLst>
                <a:path w="3430270" h="2477770">
                  <a:moveTo>
                    <a:pt x="0" y="0"/>
                  </a:moveTo>
                  <a:lnTo>
                    <a:pt x="3430259" y="247725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9" name="object 39"/>
            <p:cNvSpPr/>
            <p:nvPr/>
          </p:nvSpPr>
          <p:spPr>
            <a:xfrm>
              <a:off x="358491"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0" name="object 40"/>
            <p:cNvSpPr/>
            <p:nvPr/>
          </p:nvSpPr>
          <p:spPr>
            <a:xfrm>
              <a:off x="1191737"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1" name="object 41"/>
            <p:cNvSpPr/>
            <p:nvPr/>
          </p:nvSpPr>
          <p:spPr>
            <a:xfrm>
              <a:off x="2024985"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2" name="object 42"/>
            <p:cNvSpPr/>
            <p:nvPr/>
          </p:nvSpPr>
          <p:spPr>
            <a:xfrm>
              <a:off x="2858234" y="8488442"/>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3" name="object 43"/>
            <p:cNvSpPr/>
            <p:nvPr/>
          </p:nvSpPr>
          <p:spPr>
            <a:xfrm>
              <a:off x="3691482"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4" name="object 44"/>
            <p:cNvSpPr/>
            <p:nvPr/>
          </p:nvSpPr>
          <p:spPr>
            <a:xfrm>
              <a:off x="4524728"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5" name="object 45"/>
            <p:cNvSpPr/>
            <p:nvPr/>
          </p:nvSpPr>
          <p:spPr>
            <a:xfrm>
              <a:off x="5357978"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6" name="object 46"/>
            <p:cNvSpPr/>
            <p:nvPr/>
          </p:nvSpPr>
          <p:spPr>
            <a:xfrm>
              <a:off x="6191227"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7" name="object 47"/>
            <p:cNvSpPr/>
            <p:nvPr/>
          </p:nvSpPr>
          <p:spPr>
            <a:xfrm>
              <a:off x="7024474"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8" name="object 48"/>
            <p:cNvSpPr/>
            <p:nvPr/>
          </p:nvSpPr>
          <p:spPr>
            <a:xfrm>
              <a:off x="7857721" y="8488442"/>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49" name="object 49"/>
            <p:cNvSpPr/>
            <p:nvPr/>
          </p:nvSpPr>
          <p:spPr>
            <a:xfrm>
              <a:off x="8690970" y="8488443"/>
              <a:ext cx="3905250" cy="2820670"/>
            </a:xfrm>
            <a:custGeom>
              <a:avLst/>
              <a:gdLst/>
              <a:ahLst/>
              <a:cxnLst/>
              <a:rect l="l" t="t" r="r" b="b"/>
              <a:pathLst>
                <a:path w="3905250" h="2820670">
                  <a:moveTo>
                    <a:pt x="0" y="0"/>
                  </a:moveTo>
                  <a:lnTo>
                    <a:pt x="3905016"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0" name="object 50"/>
            <p:cNvSpPr/>
            <p:nvPr/>
          </p:nvSpPr>
          <p:spPr>
            <a:xfrm>
              <a:off x="9524226" y="8488443"/>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1" name="object 51"/>
            <p:cNvSpPr/>
            <p:nvPr/>
          </p:nvSpPr>
          <p:spPr>
            <a:xfrm>
              <a:off x="10357473" y="8488444"/>
              <a:ext cx="3905250" cy="2820670"/>
            </a:xfrm>
            <a:custGeom>
              <a:avLst/>
              <a:gdLst/>
              <a:ahLst/>
              <a:cxnLst/>
              <a:rect l="l" t="t" r="r" b="b"/>
              <a:pathLst>
                <a:path w="3905250" h="2820670">
                  <a:moveTo>
                    <a:pt x="0" y="0"/>
                  </a:moveTo>
                  <a:lnTo>
                    <a:pt x="3905018"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2" name="object 52"/>
            <p:cNvSpPr/>
            <p:nvPr/>
          </p:nvSpPr>
          <p:spPr>
            <a:xfrm>
              <a:off x="11190722" y="8488444"/>
              <a:ext cx="3759200" cy="2714625"/>
            </a:xfrm>
            <a:custGeom>
              <a:avLst/>
              <a:gdLst/>
              <a:ahLst/>
              <a:cxnLst/>
              <a:rect l="l" t="t" r="r" b="b"/>
              <a:pathLst>
                <a:path w="3759200" h="2714625">
                  <a:moveTo>
                    <a:pt x="0" y="0"/>
                  </a:moveTo>
                  <a:lnTo>
                    <a:pt x="3758811" y="27145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3" name="object 53"/>
            <p:cNvSpPr/>
            <p:nvPr/>
          </p:nvSpPr>
          <p:spPr>
            <a:xfrm>
              <a:off x="12023970" y="8488442"/>
              <a:ext cx="2926080" cy="2113280"/>
            </a:xfrm>
            <a:custGeom>
              <a:avLst/>
              <a:gdLst/>
              <a:ahLst/>
              <a:cxnLst/>
              <a:rect l="l" t="t" r="r" b="b"/>
              <a:pathLst>
                <a:path w="2926080" h="2113279">
                  <a:moveTo>
                    <a:pt x="0" y="0"/>
                  </a:moveTo>
                  <a:lnTo>
                    <a:pt x="2925564" y="2112774"/>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4" name="object 54"/>
            <p:cNvSpPr/>
            <p:nvPr/>
          </p:nvSpPr>
          <p:spPr>
            <a:xfrm>
              <a:off x="12857212" y="8488443"/>
              <a:ext cx="2092325" cy="1511300"/>
            </a:xfrm>
            <a:custGeom>
              <a:avLst/>
              <a:gdLst/>
              <a:ahLst/>
              <a:cxnLst/>
              <a:rect l="l" t="t" r="r" b="b"/>
              <a:pathLst>
                <a:path w="2092325" h="1511300">
                  <a:moveTo>
                    <a:pt x="0" y="0"/>
                  </a:moveTo>
                  <a:lnTo>
                    <a:pt x="2092321" y="1511026"/>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5" name="object 55"/>
            <p:cNvSpPr/>
            <p:nvPr/>
          </p:nvSpPr>
          <p:spPr>
            <a:xfrm>
              <a:off x="13690468" y="8488442"/>
              <a:ext cx="1259205" cy="909319"/>
            </a:xfrm>
            <a:custGeom>
              <a:avLst/>
              <a:gdLst/>
              <a:ahLst/>
              <a:cxnLst/>
              <a:rect l="l" t="t" r="r" b="b"/>
              <a:pathLst>
                <a:path w="1259205" h="909320">
                  <a:moveTo>
                    <a:pt x="0" y="0"/>
                  </a:moveTo>
                  <a:lnTo>
                    <a:pt x="1259066" y="90926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6" name="object 56"/>
            <p:cNvSpPr/>
            <p:nvPr/>
          </p:nvSpPr>
          <p:spPr>
            <a:xfrm>
              <a:off x="14523712" y="8488441"/>
              <a:ext cx="426084" cy="307975"/>
            </a:xfrm>
            <a:custGeom>
              <a:avLst/>
              <a:gdLst/>
              <a:ahLst/>
              <a:cxnLst/>
              <a:rect l="l" t="t" r="r" b="b"/>
              <a:pathLst>
                <a:path w="426084" h="307975">
                  <a:moveTo>
                    <a:pt x="0" y="0"/>
                  </a:moveTo>
                  <a:lnTo>
                    <a:pt x="425821" y="307518"/>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7" name="object 57"/>
            <p:cNvSpPr/>
            <p:nvPr/>
          </p:nvSpPr>
          <p:spPr>
            <a:xfrm>
              <a:off x="13817327" y="10800576"/>
              <a:ext cx="1132205" cy="508000"/>
            </a:xfrm>
            <a:custGeom>
              <a:avLst/>
              <a:gdLst/>
              <a:ahLst/>
              <a:cxnLst/>
              <a:rect l="l" t="t" r="r" b="b"/>
              <a:pathLst>
                <a:path w="1132205" h="508000">
                  <a:moveTo>
                    <a:pt x="1132204" y="0"/>
                  </a:moveTo>
                  <a:lnTo>
                    <a:pt x="0" y="50797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8" name="object 58"/>
            <p:cNvSpPr/>
            <p:nvPr/>
          </p:nvSpPr>
          <p:spPr>
            <a:xfrm>
              <a:off x="12625584" y="10265886"/>
              <a:ext cx="2324100" cy="1042669"/>
            </a:xfrm>
            <a:custGeom>
              <a:avLst/>
              <a:gdLst/>
              <a:ahLst/>
              <a:cxnLst/>
              <a:rect l="l" t="t" r="r" b="b"/>
              <a:pathLst>
                <a:path w="2324100" h="1042670">
                  <a:moveTo>
                    <a:pt x="2323947" y="0"/>
                  </a:moveTo>
                  <a:lnTo>
                    <a:pt x="0" y="10426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59" name="object 59"/>
            <p:cNvSpPr/>
            <p:nvPr/>
          </p:nvSpPr>
          <p:spPr>
            <a:xfrm>
              <a:off x="11433845" y="9731195"/>
              <a:ext cx="3515995" cy="1577975"/>
            </a:xfrm>
            <a:custGeom>
              <a:avLst/>
              <a:gdLst/>
              <a:ahLst/>
              <a:cxnLst/>
              <a:rect l="l" t="t" r="r" b="b"/>
              <a:pathLst>
                <a:path w="3515994" h="1577975">
                  <a:moveTo>
                    <a:pt x="3515688" y="0"/>
                  </a:moveTo>
                  <a:lnTo>
                    <a:pt x="0" y="157736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0" name="object 60"/>
            <p:cNvSpPr/>
            <p:nvPr/>
          </p:nvSpPr>
          <p:spPr>
            <a:xfrm>
              <a:off x="10242112" y="9196506"/>
              <a:ext cx="4707890" cy="2112645"/>
            </a:xfrm>
            <a:custGeom>
              <a:avLst/>
              <a:gdLst/>
              <a:ahLst/>
              <a:cxnLst/>
              <a:rect l="l" t="t" r="r" b="b"/>
              <a:pathLst>
                <a:path w="4707890" h="2112645">
                  <a:moveTo>
                    <a:pt x="4707421" y="0"/>
                  </a:moveTo>
                  <a:lnTo>
                    <a:pt x="0" y="211205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1" name="object 61"/>
            <p:cNvSpPr/>
            <p:nvPr/>
          </p:nvSpPr>
          <p:spPr>
            <a:xfrm>
              <a:off x="9050367" y="8661815"/>
              <a:ext cx="5899785" cy="2647315"/>
            </a:xfrm>
            <a:custGeom>
              <a:avLst/>
              <a:gdLst/>
              <a:ahLst/>
              <a:cxnLst/>
              <a:rect l="l" t="t" r="r" b="b"/>
              <a:pathLst>
                <a:path w="5899784" h="2647315">
                  <a:moveTo>
                    <a:pt x="5899166" y="0"/>
                  </a:moveTo>
                  <a:lnTo>
                    <a:pt x="0" y="264674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2" name="object 62"/>
            <p:cNvSpPr/>
            <p:nvPr/>
          </p:nvSpPr>
          <p:spPr>
            <a:xfrm>
              <a:off x="7858623"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3" name="object 63"/>
            <p:cNvSpPr/>
            <p:nvPr/>
          </p:nvSpPr>
          <p:spPr>
            <a:xfrm>
              <a:off x="6666894" y="8488442"/>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4" name="object 64"/>
            <p:cNvSpPr/>
            <p:nvPr/>
          </p:nvSpPr>
          <p:spPr>
            <a:xfrm>
              <a:off x="5475145" y="8488442"/>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5" name="object 65"/>
            <p:cNvSpPr/>
            <p:nvPr/>
          </p:nvSpPr>
          <p:spPr>
            <a:xfrm>
              <a:off x="428340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6" name="object 66"/>
            <p:cNvSpPr/>
            <p:nvPr/>
          </p:nvSpPr>
          <p:spPr>
            <a:xfrm>
              <a:off x="3091676" y="8488443"/>
              <a:ext cx="6285865" cy="2820670"/>
            </a:xfrm>
            <a:custGeom>
              <a:avLst/>
              <a:gdLst/>
              <a:ahLst/>
              <a:cxnLst/>
              <a:rect l="l" t="t" r="r" b="b"/>
              <a:pathLst>
                <a:path w="6285865" h="2820670">
                  <a:moveTo>
                    <a:pt x="6285582"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7" name="object 67"/>
            <p:cNvSpPr/>
            <p:nvPr/>
          </p:nvSpPr>
          <p:spPr>
            <a:xfrm>
              <a:off x="1899922"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8" name="object 68"/>
            <p:cNvSpPr/>
            <p:nvPr/>
          </p:nvSpPr>
          <p:spPr>
            <a:xfrm>
              <a:off x="708185" y="8488443"/>
              <a:ext cx="6285865" cy="2820670"/>
            </a:xfrm>
            <a:custGeom>
              <a:avLst/>
              <a:gdLst/>
              <a:ahLst/>
              <a:cxnLst/>
              <a:rect l="l" t="t" r="r" b="b"/>
              <a:pathLst>
                <a:path w="6285865" h="2820670">
                  <a:moveTo>
                    <a:pt x="6285588" y="0"/>
                  </a:moveTo>
                  <a:lnTo>
                    <a:pt x="0" y="2820113"/>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69" name="object 69"/>
            <p:cNvSpPr/>
            <p:nvPr/>
          </p:nvSpPr>
          <p:spPr>
            <a:xfrm>
              <a:off x="0" y="8488443"/>
              <a:ext cx="5802630" cy="2603500"/>
            </a:xfrm>
            <a:custGeom>
              <a:avLst/>
              <a:gdLst/>
              <a:ahLst/>
              <a:cxnLst/>
              <a:rect l="l" t="t" r="r" b="b"/>
              <a:pathLst>
                <a:path w="5802630" h="2603500">
                  <a:moveTo>
                    <a:pt x="5802032" y="0"/>
                  </a:moveTo>
                  <a:lnTo>
                    <a:pt x="0" y="2603159"/>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0" name="object 70"/>
            <p:cNvSpPr/>
            <p:nvPr/>
          </p:nvSpPr>
          <p:spPr>
            <a:xfrm>
              <a:off x="0" y="8488443"/>
              <a:ext cx="4610735" cy="2068830"/>
            </a:xfrm>
            <a:custGeom>
              <a:avLst/>
              <a:gdLst/>
              <a:ahLst/>
              <a:cxnLst/>
              <a:rect l="l" t="t" r="r" b="b"/>
              <a:pathLst>
                <a:path w="4610735" h="2068829">
                  <a:moveTo>
                    <a:pt x="4610296" y="0"/>
                  </a:moveTo>
                  <a:lnTo>
                    <a:pt x="0" y="206847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1" name="object 71"/>
            <p:cNvSpPr/>
            <p:nvPr/>
          </p:nvSpPr>
          <p:spPr>
            <a:xfrm>
              <a:off x="0" y="8488443"/>
              <a:ext cx="3418840" cy="1534160"/>
            </a:xfrm>
            <a:custGeom>
              <a:avLst/>
              <a:gdLst/>
              <a:ahLst/>
              <a:cxnLst/>
              <a:rect l="l" t="t" r="r" b="b"/>
              <a:pathLst>
                <a:path w="3418840" h="1534159">
                  <a:moveTo>
                    <a:pt x="3418567" y="0"/>
                  </a:moveTo>
                  <a:lnTo>
                    <a:pt x="0" y="1533787"/>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2" name="object 72"/>
            <p:cNvSpPr/>
            <p:nvPr/>
          </p:nvSpPr>
          <p:spPr>
            <a:xfrm>
              <a:off x="0" y="8488442"/>
              <a:ext cx="2226945" cy="999490"/>
            </a:xfrm>
            <a:custGeom>
              <a:avLst/>
              <a:gdLst/>
              <a:ahLst/>
              <a:cxnLst/>
              <a:rect l="l" t="t" r="r" b="b"/>
              <a:pathLst>
                <a:path w="2226945" h="999490">
                  <a:moveTo>
                    <a:pt x="2226815" y="0"/>
                  </a:moveTo>
                  <a:lnTo>
                    <a:pt x="0" y="999090"/>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3" name="object 73"/>
            <p:cNvSpPr/>
            <p:nvPr/>
          </p:nvSpPr>
          <p:spPr>
            <a:xfrm>
              <a:off x="0" y="8488443"/>
              <a:ext cx="1035685" cy="464820"/>
            </a:xfrm>
            <a:custGeom>
              <a:avLst/>
              <a:gdLst/>
              <a:ahLst/>
              <a:cxnLst/>
              <a:rect l="l" t="t" r="r" b="b"/>
              <a:pathLst>
                <a:path w="1035685" h="464820">
                  <a:moveTo>
                    <a:pt x="1035076" y="0"/>
                  </a:moveTo>
                  <a:lnTo>
                    <a:pt x="0" y="464401"/>
                  </a:lnTo>
                </a:path>
              </a:pathLst>
            </a:custGeom>
            <a:ln w="8722">
              <a:solidFill>
                <a:srgbClr val="B9DEFB"/>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74" name="object 74"/>
            <p:cNvPicPr/>
            <p:nvPr/>
          </p:nvPicPr>
          <p:blipFill>
            <a:blip r:embed="rId2" cstate="print"/>
            <a:stretch>
              <a:fillRect/>
            </a:stretch>
          </p:blipFill>
          <p:spPr>
            <a:xfrm>
              <a:off x="12918918" y="2323960"/>
              <a:ext cx="7185181" cy="8984595"/>
            </a:xfrm>
            <a:prstGeom prst="rect">
              <a:avLst/>
            </a:prstGeom>
          </p:spPr>
        </p:pic>
        <p:sp>
          <p:nvSpPr>
            <p:cNvPr id="75" name="object 75"/>
            <p:cNvSpPr/>
            <p:nvPr/>
          </p:nvSpPr>
          <p:spPr>
            <a:xfrm>
              <a:off x="13012931" y="2410192"/>
              <a:ext cx="7091680" cy="8898890"/>
            </a:xfrm>
            <a:custGeom>
              <a:avLst/>
              <a:gdLst/>
              <a:ahLst/>
              <a:cxnLst/>
              <a:rect l="l" t="t" r="r" b="b"/>
              <a:pathLst>
                <a:path w="7091680" h="8898890">
                  <a:moveTo>
                    <a:pt x="6362560" y="0"/>
                  </a:moveTo>
                  <a:lnTo>
                    <a:pt x="0" y="1211450"/>
                  </a:lnTo>
                  <a:lnTo>
                    <a:pt x="22789" y="1348835"/>
                  </a:lnTo>
                  <a:lnTo>
                    <a:pt x="30345" y="1394618"/>
                  </a:lnTo>
                  <a:lnTo>
                    <a:pt x="37841" y="1440406"/>
                  </a:lnTo>
                  <a:lnTo>
                    <a:pt x="54012" y="1539921"/>
                  </a:lnTo>
                  <a:lnTo>
                    <a:pt x="102288" y="1838506"/>
                  </a:lnTo>
                  <a:lnTo>
                    <a:pt x="118436" y="1938026"/>
                  </a:lnTo>
                  <a:lnTo>
                    <a:pt x="126543" y="1987780"/>
                  </a:lnTo>
                  <a:lnTo>
                    <a:pt x="134678" y="2037530"/>
                  </a:lnTo>
                  <a:lnTo>
                    <a:pt x="142847" y="2087274"/>
                  </a:lnTo>
                  <a:lnTo>
                    <a:pt x="151055" y="2137012"/>
                  </a:lnTo>
                  <a:lnTo>
                    <a:pt x="159307" y="2186743"/>
                  </a:lnTo>
                  <a:lnTo>
                    <a:pt x="167607" y="2236465"/>
                  </a:lnTo>
                  <a:lnTo>
                    <a:pt x="192740" y="2386254"/>
                  </a:lnTo>
                  <a:lnTo>
                    <a:pt x="226381" y="2585951"/>
                  </a:lnTo>
                  <a:lnTo>
                    <a:pt x="327607" y="3184988"/>
                  </a:lnTo>
                  <a:lnTo>
                    <a:pt x="361241" y="3384687"/>
                  </a:lnTo>
                  <a:lnTo>
                    <a:pt x="386367" y="3534478"/>
                  </a:lnTo>
                  <a:lnTo>
                    <a:pt x="403055" y="3634350"/>
                  </a:lnTo>
                  <a:lnTo>
                    <a:pt x="404021" y="3652329"/>
                  </a:lnTo>
                  <a:lnTo>
                    <a:pt x="402195" y="3670767"/>
                  </a:lnTo>
                  <a:lnTo>
                    <a:pt x="399331" y="3689426"/>
                  </a:lnTo>
                  <a:lnTo>
                    <a:pt x="397181" y="3708065"/>
                  </a:lnTo>
                  <a:lnTo>
                    <a:pt x="396775" y="3716490"/>
                  </a:lnTo>
                  <a:lnTo>
                    <a:pt x="396779" y="3725056"/>
                  </a:lnTo>
                  <a:lnTo>
                    <a:pt x="397406" y="3733556"/>
                  </a:lnTo>
                  <a:lnTo>
                    <a:pt x="398867" y="3741781"/>
                  </a:lnTo>
                  <a:lnTo>
                    <a:pt x="410413" y="3786961"/>
                  </a:lnTo>
                  <a:lnTo>
                    <a:pt x="422547" y="3832030"/>
                  </a:lnTo>
                  <a:lnTo>
                    <a:pt x="434417" y="3877130"/>
                  </a:lnTo>
                  <a:lnTo>
                    <a:pt x="445173" y="3922407"/>
                  </a:lnTo>
                  <a:lnTo>
                    <a:pt x="453965" y="3968004"/>
                  </a:lnTo>
                  <a:lnTo>
                    <a:pt x="462032" y="4018134"/>
                  </a:lnTo>
                  <a:lnTo>
                    <a:pt x="469798" y="4068313"/>
                  </a:lnTo>
                  <a:lnTo>
                    <a:pt x="477313" y="4118532"/>
                  </a:lnTo>
                  <a:lnTo>
                    <a:pt x="484626" y="4168784"/>
                  </a:lnTo>
                  <a:lnTo>
                    <a:pt x="491786" y="4219061"/>
                  </a:lnTo>
                  <a:lnTo>
                    <a:pt x="498841" y="4269354"/>
                  </a:lnTo>
                  <a:lnTo>
                    <a:pt x="512835" y="4369958"/>
                  </a:lnTo>
                  <a:lnTo>
                    <a:pt x="519871" y="4420254"/>
                  </a:lnTo>
                  <a:lnTo>
                    <a:pt x="526999" y="4470534"/>
                  </a:lnTo>
                  <a:lnTo>
                    <a:pt x="528612" y="4478673"/>
                  </a:lnTo>
                  <a:lnTo>
                    <a:pt x="530496" y="4487163"/>
                  </a:lnTo>
                  <a:lnTo>
                    <a:pt x="531470" y="4494728"/>
                  </a:lnTo>
                  <a:lnTo>
                    <a:pt x="530350" y="4500093"/>
                  </a:lnTo>
                  <a:lnTo>
                    <a:pt x="511984" y="4538772"/>
                  </a:lnTo>
                  <a:lnTo>
                    <a:pt x="501014" y="4582169"/>
                  </a:lnTo>
                  <a:lnTo>
                    <a:pt x="492806" y="4627419"/>
                  </a:lnTo>
                  <a:lnTo>
                    <a:pt x="482732" y="4671656"/>
                  </a:lnTo>
                  <a:lnTo>
                    <a:pt x="466159" y="4712017"/>
                  </a:lnTo>
                  <a:lnTo>
                    <a:pt x="438457" y="4745635"/>
                  </a:lnTo>
                  <a:lnTo>
                    <a:pt x="431482" y="4758848"/>
                  </a:lnTo>
                  <a:lnTo>
                    <a:pt x="428604" y="4779008"/>
                  </a:lnTo>
                  <a:lnTo>
                    <a:pt x="427116" y="4801969"/>
                  </a:lnTo>
                  <a:lnTo>
                    <a:pt x="424311" y="4823580"/>
                  </a:lnTo>
                  <a:lnTo>
                    <a:pt x="420100" y="4837935"/>
                  </a:lnTo>
                  <a:lnTo>
                    <a:pt x="414823" y="4851848"/>
                  </a:lnTo>
                  <a:lnTo>
                    <a:pt x="409670" y="4865786"/>
                  </a:lnTo>
                  <a:lnTo>
                    <a:pt x="401078" y="4905520"/>
                  </a:lnTo>
                  <a:lnTo>
                    <a:pt x="393813" y="4956839"/>
                  </a:lnTo>
                  <a:lnTo>
                    <a:pt x="392919" y="4982706"/>
                  </a:lnTo>
                  <a:lnTo>
                    <a:pt x="394631" y="5018145"/>
                  </a:lnTo>
                  <a:lnTo>
                    <a:pt x="398007" y="5053695"/>
                  </a:lnTo>
                  <a:lnTo>
                    <a:pt x="402127" y="5089294"/>
                  </a:lnTo>
                  <a:lnTo>
                    <a:pt x="406071" y="5124880"/>
                  </a:lnTo>
                  <a:lnTo>
                    <a:pt x="407612" y="5176333"/>
                  </a:lnTo>
                  <a:lnTo>
                    <a:pt x="401676" y="5224656"/>
                  </a:lnTo>
                  <a:lnTo>
                    <a:pt x="388369" y="5270432"/>
                  </a:lnTo>
                  <a:lnTo>
                    <a:pt x="367800" y="5314246"/>
                  </a:lnTo>
                  <a:lnTo>
                    <a:pt x="360859" y="5334448"/>
                  </a:lnTo>
                  <a:lnTo>
                    <a:pt x="358152" y="5358478"/>
                  </a:lnTo>
                  <a:lnTo>
                    <a:pt x="357285" y="5384153"/>
                  </a:lnTo>
                  <a:lnTo>
                    <a:pt x="355863" y="5409290"/>
                  </a:lnTo>
                  <a:lnTo>
                    <a:pt x="354034" y="5427660"/>
                  </a:lnTo>
                  <a:lnTo>
                    <a:pt x="352273" y="5446046"/>
                  </a:lnTo>
                  <a:lnTo>
                    <a:pt x="350466" y="5464420"/>
                  </a:lnTo>
                  <a:lnTo>
                    <a:pt x="348502" y="5482754"/>
                  </a:lnTo>
                  <a:lnTo>
                    <a:pt x="347978" y="5487309"/>
                  </a:lnTo>
                  <a:lnTo>
                    <a:pt x="342617" y="5492419"/>
                  </a:lnTo>
                  <a:lnTo>
                    <a:pt x="343654" y="5495309"/>
                  </a:lnTo>
                  <a:lnTo>
                    <a:pt x="351635" y="5541969"/>
                  </a:lnTo>
                  <a:lnTo>
                    <a:pt x="345807" y="5585018"/>
                  </a:lnTo>
                  <a:lnTo>
                    <a:pt x="334453" y="5626591"/>
                  </a:lnTo>
                  <a:lnTo>
                    <a:pt x="325853" y="5668822"/>
                  </a:lnTo>
                  <a:lnTo>
                    <a:pt x="321581" y="5718643"/>
                  </a:lnTo>
                  <a:lnTo>
                    <a:pt x="318727" y="5768824"/>
                  </a:lnTo>
                  <a:lnTo>
                    <a:pt x="316890" y="5819243"/>
                  </a:lnTo>
                  <a:lnTo>
                    <a:pt x="315671" y="5869776"/>
                  </a:lnTo>
                  <a:lnTo>
                    <a:pt x="314671" y="5920301"/>
                  </a:lnTo>
                  <a:lnTo>
                    <a:pt x="313972" y="5952445"/>
                  </a:lnTo>
                  <a:lnTo>
                    <a:pt x="316432" y="6016887"/>
                  </a:lnTo>
                  <a:lnTo>
                    <a:pt x="334626" y="6083281"/>
                  </a:lnTo>
                  <a:lnTo>
                    <a:pt x="366969" y="6152046"/>
                  </a:lnTo>
                  <a:lnTo>
                    <a:pt x="383600" y="6186230"/>
                  </a:lnTo>
                  <a:lnTo>
                    <a:pt x="385548" y="6190418"/>
                  </a:lnTo>
                  <a:lnTo>
                    <a:pt x="391736" y="6192355"/>
                  </a:lnTo>
                  <a:lnTo>
                    <a:pt x="392961" y="6196450"/>
                  </a:lnTo>
                  <a:lnTo>
                    <a:pt x="413660" y="6245097"/>
                  </a:lnTo>
                  <a:lnTo>
                    <a:pt x="441300" y="6288497"/>
                  </a:lnTo>
                  <a:lnTo>
                    <a:pt x="470825" y="6329991"/>
                  </a:lnTo>
                  <a:lnTo>
                    <a:pt x="497178" y="6372919"/>
                  </a:lnTo>
                  <a:lnTo>
                    <a:pt x="515303" y="6420621"/>
                  </a:lnTo>
                  <a:lnTo>
                    <a:pt x="527649" y="6469221"/>
                  </a:lnTo>
                  <a:lnTo>
                    <a:pt x="542340" y="6514741"/>
                  </a:lnTo>
                  <a:lnTo>
                    <a:pt x="562044" y="6557116"/>
                  </a:lnTo>
                  <a:lnTo>
                    <a:pt x="589427" y="6596280"/>
                  </a:lnTo>
                  <a:lnTo>
                    <a:pt x="599664" y="6612578"/>
                  </a:lnTo>
                  <a:lnTo>
                    <a:pt x="607330" y="6632328"/>
                  </a:lnTo>
                  <a:lnTo>
                    <a:pt x="613644" y="6653658"/>
                  </a:lnTo>
                  <a:lnTo>
                    <a:pt x="619824" y="6674697"/>
                  </a:lnTo>
                  <a:lnTo>
                    <a:pt x="628071" y="6699533"/>
                  </a:lnTo>
                  <a:lnTo>
                    <a:pt x="636180" y="6724513"/>
                  </a:lnTo>
                  <a:lnTo>
                    <a:pt x="643114" y="6749676"/>
                  </a:lnTo>
                  <a:lnTo>
                    <a:pt x="647833" y="6775060"/>
                  </a:lnTo>
                  <a:lnTo>
                    <a:pt x="647833" y="8898363"/>
                  </a:lnTo>
                  <a:lnTo>
                    <a:pt x="7091168" y="8898363"/>
                  </a:lnTo>
                  <a:lnTo>
                    <a:pt x="7091168" y="3660704"/>
                  </a:lnTo>
                  <a:lnTo>
                    <a:pt x="7090529" y="3659987"/>
                  </a:lnTo>
                  <a:lnTo>
                    <a:pt x="7068695" y="3640213"/>
                  </a:lnTo>
                  <a:lnTo>
                    <a:pt x="7042204" y="3612341"/>
                  </a:lnTo>
                  <a:lnTo>
                    <a:pt x="7018468" y="3579186"/>
                  </a:lnTo>
                  <a:lnTo>
                    <a:pt x="6996540" y="3543192"/>
                  </a:lnTo>
                  <a:lnTo>
                    <a:pt x="6975473" y="3506804"/>
                  </a:lnTo>
                  <a:lnTo>
                    <a:pt x="6949026" y="3453761"/>
                  </a:lnTo>
                  <a:lnTo>
                    <a:pt x="6928344" y="3397153"/>
                  </a:lnTo>
                  <a:lnTo>
                    <a:pt x="6924286" y="3360135"/>
                  </a:lnTo>
                  <a:lnTo>
                    <a:pt x="6924603" y="3337600"/>
                  </a:lnTo>
                  <a:lnTo>
                    <a:pt x="6924438" y="3311543"/>
                  </a:lnTo>
                  <a:lnTo>
                    <a:pt x="6893060" y="3280697"/>
                  </a:lnTo>
                  <a:lnTo>
                    <a:pt x="6867953" y="3238049"/>
                  </a:lnTo>
                  <a:lnTo>
                    <a:pt x="6844518" y="3190157"/>
                  </a:lnTo>
                  <a:lnTo>
                    <a:pt x="6818158" y="3143579"/>
                  </a:lnTo>
                  <a:lnTo>
                    <a:pt x="6793446" y="3097071"/>
                  </a:lnTo>
                  <a:lnTo>
                    <a:pt x="6779052" y="3050177"/>
                  </a:lnTo>
                  <a:lnTo>
                    <a:pt x="6771376" y="3002959"/>
                  </a:lnTo>
                  <a:lnTo>
                    <a:pt x="6766813" y="2955475"/>
                  </a:lnTo>
                  <a:lnTo>
                    <a:pt x="6761762" y="2907785"/>
                  </a:lnTo>
                  <a:lnTo>
                    <a:pt x="6754813" y="2856512"/>
                  </a:lnTo>
                  <a:lnTo>
                    <a:pt x="6747918" y="2805233"/>
                  </a:lnTo>
                  <a:lnTo>
                    <a:pt x="6741070" y="2753948"/>
                  </a:lnTo>
                  <a:lnTo>
                    <a:pt x="6734265" y="2702658"/>
                  </a:lnTo>
                  <a:lnTo>
                    <a:pt x="6727498" y="2651363"/>
                  </a:lnTo>
                  <a:lnTo>
                    <a:pt x="6720762" y="2600064"/>
                  </a:lnTo>
                  <a:lnTo>
                    <a:pt x="6707365" y="2497456"/>
                  </a:lnTo>
                  <a:lnTo>
                    <a:pt x="6667373" y="2189604"/>
                  </a:lnTo>
                  <a:lnTo>
                    <a:pt x="6640810" y="1986327"/>
                  </a:lnTo>
                  <a:lnTo>
                    <a:pt x="6601572" y="1684296"/>
                  </a:lnTo>
                  <a:lnTo>
                    <a:pt x="6588417" y="1583627"/>
                  </a:lnTo>
                  <a:lnTo>
                    <a:pt x="6581799" y="1533298"/>
                  </a:lnTo>
                  <a:lnTo>
                    <a:pt x="6575148" y="1482972"/>
                  </a:lnTo>
                  <a:lnTo>
                    <a:pt x="6568457" y="1432652"/>
                  </a:lnTo>
                  <a:lnTo>
                    <a:pt x="6561721" y="1382337"/>
                  </a:lnTo>
                  <a:lnTo>
                    <a:pt x="6554934" y="1332028"/>
                  </a:lnTo>
                  <a:lnTo>
                    <a:pt x="6548090" y="1281726"/>
                  </a:lnTo>
                  <a:lnTo>
                    <a:pt x="6541183" y="1231432"/>
                  </a:lnTo>
                  <a:lnTo>
                    <a:pt x="6534209" y="1181147"/>
                  </a:lnTo>
                  <a:lnTo>
                    <a:pt x="6527029" y="1129991"/>
                  </a:lnTo>
                  <a:lnTo>
                    <a:pt x="6519762" y="1078846"/>
                  </a:lnTo>
                  <a:lnTo>
                    <a:pt x="6512417" y="1027710"/>
                  </a:lnTo>
                  <a:lnTo>
                    <a:pt x="6505002" y="976584"/>
                  </a:lnTo>
                  <a:lnTo>
                    <a:pt x="6497528" y="925464"/>
                  </a:lnTo>
                  <a:lnTo>
                    <a:pt x="6490004" y="874351"/>
                  </a:lnTo>
                  <a:lnTo>
                    <a:pt x="6482438" y="823243"/>
                  </a:lnTo>
                  <a:lnTo>
                    <a:pt x="6467221" y="721038"/>
                  </a:lnTo>
                  <a:lnTo>
                    <a:pt x="6444319" y="567737"/>
                  </a:lnTo>
                  <a:lnTo>
                    <a:pt x="6429109" y="465528"/>
                  </a:lnTo>
                  <a:lnTo>
                    <a:pt x="6421550" y="414418"/>
                  </a:lnTo>
                  <a:lnTo>
                    <a:pt x="6414033" y="363302"/>
                  </a:lnTo>
                  <a:lnTo>
                    <a:pt x="6406569" y="312178"/>
                  </a:lnTo>
                  <a:lnTo>
                    <a:pt x="6399019" y="257948"/>
                  </a:lnTo>
                  <a:lnTo>
                    <a:pt x="6391974" y="203649"/>
                  </a:lnTo>
                  <a:lnTo>
                    <a:pt x="6385202" y="149313"/>
                  </a:lnTo>
                  <a:lnTo>
                    <a:pt x="6378476" y="94969"/>
                  </a:lnTo>
                  <a:lnTo>
                    <a:pt x="6371565" y="40647"/>
                  </a:lnTo>
                  <a:lnTo>
                    <a:pt x="6370094" y="31974"/>
                  </a:lnTo>
                  <a:lnTo>
                    <a:pt x="6368016" y="22738"/>
                  </a:lnTo>
                  <a:lnTo>
                    <a:pt x="6365461" y="12295"/>
                  </a:lnTo>
                  <a:lnTo>
                    <a:pt x="6362560" y="0"/>
                  </a:lnTo>
                  <a:close/>
                </a:path>
              </a:pathLst>
            </a:custGeom>
            <a:solidFill>
              <a:srgbClr val="B9DEFB"/>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6" name="object 76"/>
            <p:cNvSpPr/>
            <p:nvPr/>
          </p:nvSpPr>
          <p:spPr>
            <a:xfrm>
              <a:off x="19561876" y="11236971"/>
              <a:ext cx="542290" cy="71755"/>
            </a:xfrm>
            <a:custGeom>
              <a:avLst/>
              <a:gdLst/>
              <a:ahLst/>
              <a:cxnLst/>
              <a:rect l="l" t="t" r="r" b="b"/>
              <a:pathLst>
                <a:path w="542290" h="71754">
                  <a:moveTo>
                    <a:pt x="542222" y="0"/>
                  </a:moveTo>
                  <a:lnTo>
                    <a:pt x="0" y="7158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7" name="object 77"/>
            <p:cNvSpPr/>
            <p:nvPr/>
          </p:nvSpPr>
          <p:spPr>
            <a:xfrm>
              <a:off x="16621288" y="10848754"/>
              <a:ext cx="3482975" cy="460375"/>
            </a:xfrm>
            <a:custGeom>
              <a:avLst/>
              <a:gdLst/>
              <a:ahLst/>
              <a:cxnLst/>
              <a:rect l="l" t="t" r="r" b="b"/>
              <a:pathLst>
                <a:path w="3482975" h="460375">
                  <a:moveTo>
                    <a:pt x="3482812" y="0"/>
                  </a:moveTo>
                  <a:lnTo>
                    <a:pt x="0" y="45980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8" name="object 78"/>
            <p:cNvSpPr/>
            <p:nvPr/>
          </p:nvSpPr>
          <p:spPr>
            <a:xfrm>
              <a:off x="13680694" y="10460537"/>
              <a:ext cx="6423660" cy="848360"/>
            </a:xfrm>
            <a:custGeom>
              <a:avLst/>
              <a:gdLst/>
              <a:ahLst/>
              <a:cxnLst/>
              <a:rect l="l" t="t" r="r" b="b"/>
              <a:pathLst>
                <a:path w="6423659" h="848359">
                  <a:moveTo>
                    <a:pt x="6423404" y="0"/>
                  </a:moveTo>
                  <a:lnTo>
                    <a:pt x="0" y="84801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79" name="object 79"/>
            <p:cNvSpPr/>
            <p:nvPr/>
          </p:nvSpPr>
          <p:spPr>
            <a:xfrm>
              <a:off x="13660775" y="1007232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0" name="object 80"/>
            <p:cNvSpPr/>
            <p:nvPr/>
          </p:nvSpPr>
          <p:spPr>
            <a:xfrm>
              <a:off x="13660779" y="9684103"/>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1" name="object 81"/>
            <p:cNvSpPr/>
            <p:nvPr/>
          </p:nvSpPr>
          <p:spPr>
            <a:xfrm>
              <a:off x="13660777" y="9295886"/>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2" name="object 82"/>
            <p:cNvSpPr/>
            <p:nvPr/>
          </p:nvSpPr>
          <p:spPr>
            <a:xfrm>
              <a:off x="13660779" y="8907668"/>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3" name="object 83"/>
            <p:cNvSpPr/>
            <p:nvPr/>
          </p:nvSpPr>
          <p:spPr>
            <a:xfrm>
              <a:off x="13660775" y="8519450"/>
              <a:ext cx="6443345" cy="850900"/>
            </a:xfrm>
            <a:custGeom>
              <a:avLst/>
              <a:gdLst/>
              <a:ahLst/>
              <a:cxnLst/>
              <a:rect l="l" t="t" r="r" b="b"/>
              <a:pathLst>
                <a:path w="6443344" h="850900">
                  <a:moveTo>
                    <a:pt x="6443322" y="0"/>
                  </a:moveTo>
                  <a:lnTo>
                    <a:pt x="0" y="85064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4" name="object 84"/>
            <p:cNvSpPr/>
            <p:nvPr/>
          </p:nvSpPr>
          <p:spPr>
            <a:xfrm>
              <a:off x="13591550" y="8131234"/>
              <a:ext cx="6512559" cy="859790"/>
            </a:xfrm>
            <a:custGeom>
              <a:avLst/>
              <a:gdLst/>
              <a:ahLst/>
              <a:cxnLst/>
              <a:rect l="l" t="t" r="r" b="b"/>
              <a:pathLst>
                <a:path w="6512559" h="859790">
                  <a:moveTo>
                    <a:pt x="6512548" y="0"/>
                  </a:moveTo>
                  <a:lnTo>
                    <a:pt x="0" y="85978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5" name="object 85"/>
            <p:cNvSpPr/>
            <p:nvPr/>
          </p:nvSpPr>
          <p:spPr>
            <a:xfrm>
              <a:off x="13414214" y="7743015"/>
              <a:ext cx="6690359" cy="883285"/>
            </a:xfrm>
            <a:custGeom>
              <a:avLst/>
              <a:gdLst/>
              <a:ahLst/>
              <a:cxnLst/>
              <a:rect l="l" t="t" r="r" b="b"/>
              <a:pathLst>
                <a:path w="6690359" h="883284">
                  <a:moveTo>
                    <a:pt x="6689884" y="0"/>
                  </a:moveTo>
                  <a:lnTo>
                    <a:pt x="0" y="8832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6" name="object 86"/>
            <p:cNvSpPr/>
            <p:nvPr/>
          </p:nvSpPr>
          <p:spPr>
            <a:xfrm>
              <a:off x="13329341" y="7354798"/>
              <a:ext cx="6774815" cy="894715"/>
            </a:xfrm>
            <a:custGeom>
              <a:avLst/>
              <a:gdLst/>
              <a:ahLst/>
              <a:cxnLst/>
              <a:rect l="l" t="t" r="r" b="b"/>
              <a:pathLst>
                <a:path w="6774815" h="894715">
                  <a:moveTo>
                    <a:pt x="6774757" y="0"/>
                  </a:moveTo>
                  <a:lnTo>
                    <a:pt x="0" y="89440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7" name="object 87"/>
            <p:cNvSpPr/>
            <p:nvPr/>
          </p:nvSpPr>
          <p:spPr>
            <a:xfrm>
              <a:off x="13365206" y="6966581"/>
              <a:ext cx="6739255" cy="890269"/>
            </a:xfrm>
            <a:custGeom>
              <a:avLst/>
              <a:gdLst/>
              <a:ahLst/>
              <a:cxnLst/>
              <a:rect l="l" t="t" r="r" b="b"/>
              <a:pathLst>
                <a:path w="6739255" h="890270">
                  <a:moveTo>
                    <a:pt x="6738894" y="0"/>
                  </a:moveTo>
                  <a:lnTo>
                    <a:pt x="0" y="8896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8" name="object 88"/>
            <p:cNvSpPr/>
            <p:nvPr/>
          </p:nvSpPr>
          <p:spPr>
            <a:xfrm>
              <a:off x="13410761" y="6579354"/>
              <a:ext cx="6685915" cy="883285"/>
            </a:xfrm>
            <a:custGeom>
              <a:avLst/>
              <a:gdLst/>
              <a:ahLst/>
              <a:cxnLst/>
              <a:rect l="l" t="t" r="r" b="b"/>
              <a:pathLst>
                <a:path w="6685915" h="883284">
                  <a:moveTo>
                    <a:pt x="6685844" y="0"/>
                  </a:moveTo>
                  <a:lnTo>
                    <a:pt x="0" y="8826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89" name="object 89"/>
            <p:cNvSpPr/>
            <p:nvPr/>
          </p:nvSpPr>
          <p:spPr>
            <a:xfrm>
              <a:off x="13500181" y="6197787"/>
              <a:ext cx="6546215" cy="864235"/>
            </a:xfrm>
            <a:custGeom>
              <a:avLst/>
              <a:gdLst/>
              <a:ahLst/>
              <a:cxnLst/>
              <a:rect l="l" t="t" r="r" b="b"/>
              <a:pathLst>
                <a:path w="6546215" h="864234">
                  <a:moveTo>
                    <a:pt x="6546048" y="0"/>
                  </a:moveTo>
                  <a:lnTo>
                    <a:pt x="0" y="86421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0" name="object 90"/>
            <p:cNvSpPr/>
            <p:nvPr/>
          </p:nvSpPr>
          <p:spPr>
            <a:xfrm>
              <a:off x="13510766" y="5822741"/>
              <a:ext cx="6435725" cy="850265"/>
            </a:xfrm>
            <a:custGeom>
              <a:avLst/>
              <a:gdLst/>
              <a:ahLst/>
              <a:cxnLst/>
              <a:rect l="l" t="t" r="r" b="b"/>
              <a:pathLst>
                <a:path w="6435725" h="850265">
                  <a:moveTo>
                    <a:pt x="6435696" y="0"/>
                  </a:moveTo>
                  <a:lnTo>
                    <a:pt x="0" y="84964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1" name="object 91"/>
            <p:cNvSpPr/>
            <p:nvPr/>
          </p:nvSpPr>
          <p:spPr>
            <a:xfrm>
              <a:off x="13448551" y="5455032"/>
              <a:ext cx="6343015" cy="837565"/>
            </a:xfrm>
            <a:custGeom>
              <a:avLst/>
              <a:gdLst/>
              <a:ahLst/>
              <a:cxnLst/>
              <a:rect l="l" t="t" r="r" b="b"/>
              <a:pathLst>
                <a:path w="6343015" h="837564">
                  <a:moveTo>
                    <a:pt x="6342566" y="0"/>
                  </a:moveTo>
                  <a:lnTo>
                    <a:pt x="0" y="837347"/>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2" name="object 92"/>
            <p:cNvSpPr/>
            <p:nvPr/>
          </p:nvSpPr>
          <p:spPr>
            <a:xfrm>
              <a:off x="13393717" y="5073303"/>
              <a:ext cx="6348730" cy="838200"/>
            </a:xfrm>
            <a:custGeom>
              <a:avLst/>
              <a:gdLst/>
              <a:ahLst/>
              <a:cxnLst/>
              <a:rect l="l" t="t" r="r" b="b"/>
              <a:pathLst>
                <a:path w="6348730" h="838200">
                  <a:moveTo>
                    <a:pt x="6348255" y="0"/>
                  </a:moveTo>
                  <a:lnTo>
                    <a:pt x="0" y="8380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3" name="object 93"/>
            <p:cNvSpPr/>
            <p:nvPr/>
          </p:nvSpPr>
          <p:spPr>
            <a:xfrm>
              <a:off x="13329797" y="4691651"/>
              <a:ext cx="6362700" cy="840105"/>
            </a:xfrm>
            <a:custGeom>
              <a:avLst/>
              <a:gdLst/>
              <a:ahLst/>
              <a:cxnLst/>
              <a:rect l="l" t="t" r="r" b="b"/>
              <a:pathLst>
                <a:path w="6362700" h="840104">
                  <a:moveTo>
                    <a:pt x="6362441" y="0"/>
                  </a:moveTo>
                  <a:lnTo>
                    <a:pt x="0" y="8399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4" name="object 94"/>
            <p:cNvSpPr/>
            <p:nvPr/>
          </p:nvSpPr>
          <p:spPr>
            <a:xfrm>
              <a:off x="13265629" y="4310002"/>
              <a:ext cx="6377305" cy="842010"/>
            </a:xfrm>
            <a:custGeom>
              <a:avLst/>
              <a:gdLst/>
              <a:ahLst/>
              <a:cxnLst/>
              <a:rect l="l" t="t" r="r" b="b"/>
              <a:pathLst>
                <a:path w="6377305" h="842010">
                  <a:moveTo>
                    <a:pt x="6376871" y="0"/>
                  </a:moveTo>
                  <a:lnTo>
                    <a:pt x="0" y="8418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5" name="object 95"/>
            <p:cNvSpPr/>
            <p:nvPr/>
          </p:nvSpPr>
          <p:spPr>
            <a:xfrm>
              <a:off x="13201591" y="3928355"/>
              <a:ext cx="6391275" cy="843915"/>
            </a:xfrm>
            <a:custGeom>
              <a:avLst/>
              <a:gdLst/>
              <a:ahLst/>
              <a:cxnLst/>
              <a:rect l="l" t="t" r="r" b="b"/>
              <a:pathLst>
                <a:path w="6391275" h="843914">
                  <a:moveTo>
                    <a:pt x="6391138" y="0"/>
                  </a:moveTo>
                  <a:lnTo>
                    <a:pt x="0" y="843759"/>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6" name="object 96"/>
            <p:cNvSpPr/>
            <p:nvPr/>
          </p:nvSpPr>
          <p:spPr>
            <a:xfrm>
              <a:off x="13138538" y="3546978"/>
              <a:ext cx="6402705" cy="845819"/>
            </a:xfrm>
            <a:custGeom>
              <a:avLst/>
              <a:gdLst/>
              <a:ahLst/>
              <a:cxnLst/>
              <a:rect l="l" t="t" r="r" b="b"/>
              <a:pathLst>
                <a:path w="6402705" h="845820">
                  <a:moveTo>
                    <a:pt x="6402377" y="0"/>
                  </a:moveTo>
                  <a:lnTo>
                    <a:pt x="0" y="845243"/>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7" name="object 97"/>
            <p:cNvSpPr/>
            <p:nvPr/>
          </p:nvSpPr>
          <p:spPr>
            <a:xfrm>
              <a:off x="13076971" y="3166097"/>
              <a:ext cx="6408420" cy="846455"/>
            </a:xfrm>
            <a:custGeom>
              <a:avLst/>
              <a:gdLst/>
              <a:ahLst/>
              <a:cxnLst/>
              <a:rect l="l" t="t" r="r" b="b"/>
              <a:pathLst>
                <a:path w="6408419" h="846454">
                  <a:moveTo>
                    <a:pt x="6408372" y="0"/>
                  </a:moveTo>
                  <a:lnTo>
                    <a:pt x="0" y="84603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8" name="object 98"/>
            <p:cNvSpPr/>
            <p:nvPr/>
          </p:nvSpPr>
          <p:spPr>
            <a:xfrm>
              <a:off x="13014674" y="2785358"/>
              <a:ext cx="6414135" cy="847090"/>
            </a:xfrm>
            <a:custGeom>
              <a:avLst/>
              <a:gdLst/>
              <a:ahLst/>
              <a:cxnLst/>
              <a:rect l="l" t="t" r="r" b="b"/>
              <a:pathLst>
                <a:path w="6414134" h="847089">
                  <a:moveTo>
                    <a:pt x="6414028" y="0"/>
                  </a:moveTo>
                  <a:lnTo>
                    <a:pt x="0" y="84678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99" name="object 99"/>
            <p:cNvSpPr/>
            <p:nvPr/>
          </p:nvSpPr>
          <p:spPr>
            <a:xfrm>
              <a:off x="19146349" y="2453816"/>
              <a:ext cx="958215" cy="7254875"/>
            </a:xfrm>
            <a:custGeom>
              <a:avLst/>
              <a:gdLst/>
              <a:ahLst/>
              <a:cxnLst/>
              <a:rect l="l" t="t" r="r" b="b"/>
              <a:pathLst>
                <a:path w="958215" h="7254875">
                  <a:moveTo>
                    <a:pt x="0" y="0"/>
                  </a:moveTo>
                  <a:lnTo>
                    <a:pt x="957748" y="725457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0" name="object 100"/>
            <p:cNvSpPr/>
            <p:nvPr/>
          </p:nvSpPr>
          <p:spPr>
            <a:xfrm>
              <a:off x="18750696" y="2529149"/>
              <a:ext cx="1159510" cy="8779510"/>
            </a:xfrm>
            <a:custGeom>
              <a:avLst/>
              <a:gdLst/>
              <a:ahLst/>
              <a:cxnLst/>
              <a:rect l="l" t="t" r="r" b="b"/>
              <a:pathLst>
                <a:path w="1159509" h="8779510">
                  <a:moveTo>
                    <a:pt x="0" y="0"/>
                  </a:moveTo>
                  <a:lnTo>
                    <a:pt x="1159056" y="877940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1" name="object 101"/>
            <p:cNvSpPr/>
            <p:nvPr/>
          </p:nvSpPr>
          <p:spPr>
            <a:xfrm>
              <a:off x="18355039" y="2604484"/>
              <a:ext cx="1149350" cy="8704580"/>
            </a:xfrm>
            <a:custGeom>
              <a:avLst/>
              <a:gdLst/>
              <a:ahLst/>
              <a:cxnLst/>
              <a:rect l="l" t="t" r="r" b="b"/>
              <a:pathLst>
                <a:path w="1149350" h="8704580">
                  <a:moveTo>
                    <a:pt x="0" y="0"/>
                  </a:moveTo>
                  <a:lnTo>
                    <a:pt x="1149111" y="870407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2" name="object 102"/>
            <p:cNvSpPr/>
            <p:nvPr/>
          </p:nvSpPr>
          <p:spPr>
            <a:xfrm>
              <a:off x="17959386" y="2679817"/>
              <a:ext cx="1139190" cy="8629015"/>
            </a:xfrm>
            <a:custGeom>
              <a:avLst/>
              <a:gdLst/>
              <a:ahLst/>
              <a:cxnLst/>
              <a:rect l="l" t="t" r="r" b="b"/>
              <a:pathLst>
                <a:path w="1139190" h="8629015">
                  <a:moveTo>
                    <a:pt x="0" y="0"/>
                  </a:moveTo>
                  <a:lnTo>
                    <a:pt x="1139165" y="862873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3" name="object 103"/>
            <p:cNvSpPr/>
            <p:nvPr/>
          </p:nvSpPr>
          <p:spPr>
            <a:xfrm>
              <a:off x="17563728" y="2755152"/>
              <a:ext cx="1129665" cy="8553450"/>
            </a:xfrm>
            <a:custGeom>
              <a:avLst/>
              <a:gdLst/>
              <a:ahLst/>
              <a:cxnLst/>
              <a:rect l="l" t="t" r="r" b="b"/>
              <a:pathLst>
                <a:path w="1129665" h="8553450">
                  <a:moveTo>
                    <a:pt x="0" y="0"/>
                  </a:moveTo>
                  <a:lnTo>
                    <a:pt x="1129220" y="855340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4" name="object 104"/>
            <p:cNvSpPr/>
            <p:nvPr/>
          </p:nvSpPr>
          <p:spPr>
            <a:xfrm>
              <a:off x="17168075" y="2830486"/>
              <a:ext cx="1119505" cy="8478520"/>
            </a:xfrm>
            <a:custGeom>
              <a:avLst/>
              <a:gdLst/>
              <a:ahLst/>
              <a:cxnLst/>
              <a:rect l="l" t="t" r="r" b="b"/>
              <a:pathLst>
                <a:path w="1119505" h="8478520">
                  <a:moveTo>
                    <a:pt x="0" y="0"/>
                  </a:moveTo>
                  <a:lnTo>
                    <a:pt x="1119274" y="847807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5" name="object 105"/>
            <p:cNvSpPr/>
            <p:nvPr/>
          </p:nvSpPr>
          <p:spPr>
            <a:xfrm>
              <a:off x="16772421" y="2905819"/>
              <a:ext cx="1109345" cy="8402955"/>
            </a:xfrm>
            <a:custGeom>
              <a:avLst/>
              <a:gdLst/>
              <a:ahLst/>
              <a:cxnLst/>
              <a:rect l="l" t="t" r="r" b="b"/>
              <a:pathLst>
                <a:path w="1109344" h="8402955">
                  <a:moveTo>
                    <a:pt x="0" y="0"/>
                  </a:moveTo>
                  <a:lnTo>
                    <a:pt x="1109328" y="840273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6" name="object 106"/>
            <p:cNvSpPr/>
            <p:nvPr/>
          </p:nvSpPr>
          <p:spPr>
            <a:xfrm>
              <a:off x="16376763" y="2981154"/>
              <a:ext cx="1099820" cy="8328025"/>
            </a:xfrm>
            <a:custGeom>
              <a:avLst/>
              <a:gdLst/>
              <a:ahLst/>
              <a:cxnLst/>
              <a:rect l="l" t="t" r="r" b="b"/>
              <a:pathLst>
                <a:path w="1099819" h="8328025">
                  <a:moveTo>
                    <a:pt x="0" y="0"/>
                  </a:moveTo>
                  <a:lnTo>
                    <a:pt x="1099383" y="8327402"/>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7" name="object 107"/>
            <p:cNvSpPr/>
            <p:nvPr/>
          </p:nvSpPr>
          <p:spPr>
            <a:xfrm>
              <a:off x="15981110" y="3056488"/>
              <a:ext cx="1089660" cy="8252459"/>
            </a:xfrm>
            <a:custGeom>
              <a:avLst/>
              <a:gdLst/>
              <a:ahLst/>
              <a:cxnLst/>
              <a:rect l="l" t="t" r="r" b="b"/>
              <a:pathLst>
                <a:path w="1089659" h="8252459">
                  <a:moveTo>
                    <a:pt x="0" y="0"/>
                  </a:moveTo>
                  <a:lnTo>
                    <a:pt x="1089437" y="825206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8" name="object 108"/>
            <p:cNvSpPr/>
            <p:nvPr/>
          </p:nvSpPr>
          <p:spPr>
            <a:xfrm>
              <a:off x="15585458" y="3131820"/>
              <a:ext cx="1079500" cy="8176895"/>
            </a:xfrm>
            <a:custGeom>
              <a:avLst/>
              <a:gdLst/>
              <a:ahLst/>
              <a:cxnLst/>
              <a:rect l="l" t="t" r="r" b="b"/>
              <a:pathLst>
                <a:path w="1079500" h="8176895">
                  <a:moveTo>
                    <a:pt x="0" y="0"/>
                  </a:moveTo>
                  <a:lnTo>
                    <a:pt x="1079492" y="817673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09" name="object 109"/>
            <p:cNvSpPr/>
            <p:nvPr/>
          </p:nvSpPr>
          <p:spPr>
            <a:xfrm>
              <a:off x="15189800" y="3207156"/>
              <a:ext cx="1069975" cy="8101965"/>
            </a:xfrm>
            <a:custGeom>
              <a:avLst/>
              <a:gdLst/>
              <a:ahLst/>
              <a:cxnLst/>
              <a:rect l="l" t="t" r="r" b="b"/>
              <a:pathLst>
                <a:path w="1069975" h="8101965">
                  <a:moveTo>
                    <a:pt x="0" y="0"/>
                  </a:moveTo>
                  <a:lnTo>
                    <a:pt x="1069546" y="810140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0" name="object 110"/>
            <p:cNvSpPr/>
            <p:nvPr/>
          </p:nvSpPr>
          <p:spPr>
            <a:xfrm>
              <a:off x="14794147" y="3282489"/>
              <a:ext cx="1059815" cy="8026400"/>
            </a:xfrm>
            <a:custGeom>
              <a:avLst/>
              <a:gdLst/>
              <a:ahLst/>
              <a:cxnLst/>
              <a:rect l="l" t="t" r="r" b="b"/>
              <a:pathLst>
                <a:path w="1059815" h="8026400">
                  <a:moveTo>
                    <a:pt x="0" y="0"/>
                  </a:moveTo>
                  <a:lnTo>
                    <a:pt x="1059600" y="8026066"/>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1" name="object 111"/>
            <p:cNvSpPr/>
            <p:nvPr/>
          </p:nvSpPr>
          <p:spPr>
            <a:xfrm>
              <a:off x="14398489" y="3357824"/>
              <a:ext cx="1049655" cy="7950834"/>
            </a:xfrm>
            <a:custGeom>
              <a:avLst/>
              <a:gdLst/>
              <a:ahLst/>
              <a:cxnLst/>
              <a:rect l="l" t="t" r="r" b="b"/>
              <a:pathLst>
                <a:path w="1049655" h="7950834">
                  <a:moveTo>
                    <a:pt x="0" y="0"/>
                  </a:moveTo>
                  <a:lnTo>
                    <a:pt x="1049655" y="7950731"/>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2" name="object 112"/>
            <p:cNvSpPr/>
            <p:nvPr/>
          </p:nvSpPr>
          <p:spPr>
            <a:xfrm>
              <a:off x="14002835" y="3433157"/>
              <a:ext cx="1040130" cy="7875905"/>
            </a:xfrm>
            <a:custGeom>
              <a:avLst/>
              <a:gdLst/>
              <a:ahLst/>
              <a:cxnLst/>
              <a:rect l="l" t="t" r="r" b="b"/>
              <a:pathLst>
                <a:path w="1040130" h="7875905">
                  <a:moveTo>
                    <a:pt x="0" y="0"/>
                  </a:moveTo>
                  <a:lnTo>
                    <a:pt x="1039709" y="7875398"/>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3" name="object 113"/>
            <p:cNvSpPr/>
            <p:nvPr/>
          </p:nvSpPr>
          <p:spPr>
            <a:xfrm>
              <a:off x="13607182" y="3508491"/>
              <a:ext cx="1029969" cy="7800340"/>
            </a:xfrm>
            <a:custGeom>
              <a:avLst/>
              <a:gdLst/>
              <a:ahLst/>
              <a:cxnLst/>
              <a:rect l="l" t="t" r="r" b="b"/>
              <a:pathLst>
                <a:path w="1029969" h="7800340">
                  <a:moveTo>
                    <a:pt x="0" y="0"/>
                  </a:moveTo>
                  <a:lnTo>
                    <a:pt x="1029764" y="7800064"/>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4" name="object 114"/>
            <p:cNvSpPr/>
            <p:nvPr/>
          </p:nvSpPr>
          <p:spPr>
            <a:xfrm>
              <a:off x="13367215" y="7835371"/>
              <a:ext cx="459105" cy="3473450"/>
            </a:xfrm>
            <a:custGeom>
              <a:avLst/>
              <a:gdLst/>
              <a:ahLst/>
              <a:cxnLst/>
              <a:rect l="l" t="t" r="r" b="b"/>
              <a:pathLst>
                <a:path w="459105" h="3473450">
                  <a:moveTo>
                    <a:pt x="0" y="0"/>
                  </a:moveTo>
                  <a:lnTo>
                    <a:pt x="120251" y="910858"/>
                  </a:lnTo>
                </a:path>
                <a:path w="459105" h="3473450">
                  <a:moveTo>
                    <a:pt x="293562" y="2223624"/>
                  </a:moveTo>
                  <a:lnTo>
                    <a:pt x="458529" y="3473185"/>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5" name="object 115"/>
            <p:cNvSpPr/>
            <p:nvPr/>
          </p:nvSpPr>
          <p:spPr>
            <a:xfrm>
              <a:off x="13211525" y="3583826"/>
              <a:ext cx="1020444" cy="7724775"/>
            </a:xfrm>
            <a:custGeom>
              <a:avLst/>
              <a:gdLst/>
              <a:ahLst/>
              <a:cxnLst/>
              <a:rect l="l" t="t" r="r" b="b"/>
              <a:pathLst>
                <a:path w="1020444" h="7724775">
                  <a:moveTo>
                    <a:pt x="0" y="0"/>
                  </a:moveTo>
                  <a:lnTo>
                    <a:pt x="1019818" y="7724730"/>
                  </a:lnTo>
                </a:path>
              </a:pathLst>
            </a:custGeom>
            <a:ln w="11570">
              <a:solidFill>
                <a:srgbClr val="90C9F8"/>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16" name="object 116"/>
            <p:cNvSpPr/>
            <p:nvPr/>
          </p:nvSpPr>
          <p:spPr>
            <a:xfrm>
              <a:off x="16864648" y="3357136"/>
              <a:ext cx="1426210" cy="482600"/>
            </a:xfrm>
            <a:custGeom>
              <a:avLst/>
              <a:gdLst/>
              <a:ahLst/>
              <a:cxnLst/>
              <a:rect l="l" t="t" r="r" b="b"/>
              <a:pathLst>
                <a:path w="1426209" h="482600">
                  <a:moveTo>
                    <a:pt x="429437" y="123482"/>
                  </a:moveTo>
                  <a:close/>
                </a:path>
                <a:path w="1426209" h="482600">
                  <a:moveTo>
                    <a:pt x="538314" y="114998"/>
                  </a:moveTo>
                  <a:lnTo>
                    <a:pt x="538187" y="115036"/>
                  </a:lnTo>
                  <a:lnTo>
                    <a:pt x="538314" y="114998"/>
                  </a:lnTo>
                  <a:close/>
                </a:path>
                <a:path w="1426209" h="482600">
                  <a:moveTo>
                    <a:pt x="882573" y="115709"/>
                  </a:moveTo>
                  <a:lnTo>
                    <a:pt x="870839" y="115430"/>
                  </a:lnTo>
                  <a:lnTo>
                    <a:pt x="868159" y="116179"/>
                  </a:lnTo>
                  <a:lnTo>
                    <a:pt x="868299" y="115125"/>
                  </a:lnTo>
                  <a:lnTo>
                    <a:pt x="868565" y="113207"/>
                  </a:lnTo>
                  <a:lnTo>
                    <a:pt x="870077" y="102273"/>
                  </a:lnTo>
                  <a:lnTo>
                    <a:pt x="870775" y="97231"/>
                  </a:lnTo>
                  <a:lnTo>
                    <a:pt x="860983" y="98056"/>
                  </a:lnTo>
                  <a:lnTo>
                    <a:pt x="845947" y="102273"/>
                  </a:lnTo>
                  <a:lnTo>
                    <a:pt x="844791" y="100266"/>
                  </a:lnTo>
                  <a:lnTo>
                    <a:pt x="844600" y="99923"/>
                  </a:lnTo>
                  <a:lnTo>
                    <a:pt x="844423" y="99618"/>
                  </a:lnTo>
                  <a:lnTo>
                    <a:pt x="842657" y="96558"/>
                  </a:lnTo>
                  <a:lnTo>
                    <a:pt x="839089" y="81559"/>
                  </a:lnTo>
                  <a:lnTo>
                    <a:pt x="837222" y="78613"/>
                  </a:lnTo>
                  <a:lnTo>
                    <a:pt x="826897" y="82829"/>
                  </a:lnTo>
                  <a:lnTo>
                    <a:pt x="821194" y="84772"/>
                  </a:lnTo>
                  <a:lnTo>
                    <a:pt x="815441" y="85559"/>
                  </a:lnTo>
                  <a:lnTo>
                    <a:pt x="801738" y="87274"/>
                  </a:lnTo>
                  <a:lnTo>
                    <a:pt x="774306" y="90424"/>
                  </a:lnTo>
                  <a:lnTo>
                    <a:pt x="747712" y="94056"/>
                  </a:lnTo>
                  <a:lnTo>
                    <a:pt x="741222" y="95237"/>
                  </a:lnTo>
                  <a:lnTo>
                    <a:pt x="734745" y="97116"/>
                  </a:lnTo>
                  <a:lnTo>
                    <a:pt x="729805" y="98869"/>
                  </a:lnTo>
                  <a:lnTo>
                    <a:pt x="716292" y="99504"/>
                  </a:lnTo>
                  <a:lnTo>
                    <a:pt x="715175" y="98005"/>
                  </a:lnTo>
                  <a:lnTo>
                    <a:pt x="714209" y="98526"/>
                  </a:lnTo>
                  <a:lnTo>
                    <a:pt x="713803" y="99021"/>
                  </a:lnTo>
                  <a:lnTo>
                    <a:pt x="713803" y="100266"/>
                  </a:lnTo>
                  <a:lnTo>
                    <a:pt x="713587" y="100177"/>
                  </a:lnTo>
                  <a:lnTo>
                    <a:pt x="713435" y="99923"/>
                  </a:lnTo>
                  <a:lnTo>
                    <a:pt x="713803" y="100266"/>
                  </a:lnTo>
                  <a:lnTo>
                    <a:pt x="713803" y="99021"/>
                  </a:lnTo>
                  <a:lnTo>
                    <a:pt x="713295" y="99631"/>
                  </a:lnTo>
                  <a:lnTo>
                    <a:pt x="705662" y="100736"/>
                  </a:lnTo>
                  <a:lnTo>
                    <a:pt x="698042" y="102006"/>
                  </a:lnTo>
                  <a:lnTo>
                    <a:pt x="647217" y="108204"/>
                  </a:lnTo>
                  <a:lnTo>
                    <a:pt x="632790" y="109651"/>
                  </a:lnTo>
                  <a:lnTo>
                    <a:pt x="606386" y="112903"/>
                  </a:lnTo>
                  <a:lnTo>
                    <a:pt x="593115" y="113207"/>
                  </a:lnTo>
                  <a:lnTo>
                    <a:pt x="579716" y="110858"/>
                  </a:lnTo>
                  <a:lnTo>
                    <a:pt x="538251" y="115036"/>
                  </a:lnTo>
                  <a:lnTo>
                    <a:pt x="538010" y="115100"/>
                  </a:lnTo>
                  <a:lnTo>
                    <a:pt x="537718" y="115125"/>
                  </a:lnTo>
                  <a:lnTo>
                    <a:pt x="537565" y="115100"/>
                  </a:lnTo>
                  <a:lnTo>
                    <a:pt x="537400" y="115062"/>
                  </a:lnTo>
                  <a:lnTo>
                    <a:pt x="533819" y="112077"/>
                  </a:lnTo>
                  <a:lnTo>
                    <a:pt x="531241" y="119786"/>
                  </a:lnTo>
                  <a:lnTo>
                    <a:pt x="530631" y="119100"/>
                  </a:lnTo>
                  <a:lnTo>
                    <a:pt x="530364" y="118783"/>
                  </a:lnTo>
                  <a:lnTo>
                    <a:pt x="530199" y="118605"/>
                  </a:lnTo>
                  <a:lnTo>
                    <a:pt x="529615" y="117932"/>
                  </a:lnTo>
                  <a:lnTo>
                    <a:pt x="527939" y="116039"/>
                  </a:lnTo>
                  <a:lnTo>
                    <a:pt x="527761" y="115836"/>
                  </a:lnTo>
                  <a:lnTo>
                    <a:pt x="525233" y="112979"/>
                  </a:lnTo>
                  <a:lnTo>
                    <a:pt x="522566" y="114134"/>
                  </a:lnTo>
                  <a:lnTo>
                    <a:pt x="522452" y="116967"/>
                  </a:lnTo>
                  <a:lnTo>
                    <a:pt x="522058" y="117932"/>
                  </a:lnTo>
                  <a:lnTo>
                    <a:pt x="519734" y="116039"/>
                  </a:lnTo>
                  <a:lnTo>
                    <a:pt x="522452" y="116967"/>
                  </a:lnTo>
                  <a:lnTo>
                    <a:pt x="522452" y="114198"/>
                  </a:lnTo>
                  <a:lnTo>
                    <a:pt x="519480" y="115836"/>
                  </a:lnTo>
                  <a:lnTo>
                    <a:pt x="504875" y="118414"/>
                  </a:lnTo>
                  <a:lnTo>
                    <a:pt x="504659" y="118605"/>
                  </a:lnTo>
                  <a:lnTo>
                    <a:pt x="504748" y="118414"/>
                  </a:lnTo>
                  <a:lnTo>
                    <a:pt x="503618" y="116484"/>
                  </a:lnTo>
                  <a:lnTo>
                    <a:pt x="502793" y="117817"/>
                  </a:lnTo>
                  <a:lnTo>
                    <a:pt x="501942" y="118783"/>
                  </a:lnTo>
                  <a:lnTo>
                    <a:pt x="502005" y="118656"/>
                  </a:lnTo>
                  <a:lnTo>
                    <a:pt x="497916" y="116014"/>
                  </a:lnTo>
                  <a:lnTo>
                    <a:pt x="493674" y="116738"/>
                  </a:lnTo>
                  <a:lnTo>
                    <a:pt x="491121" y="116941"/>
                  </a:lnTo>
                  <a:lnTo>
                    <a:pt x="491121" y="119126"/>
                  </a:lnTo>
                  <a:lnTo>
                    <a:pt x="491096" y="119989"/>
                  </a:lnTo>
                  <a:lnTo>
                    <a:pt x="489204" y="119100"/>
                  </a:lnTo>
                  <a:lnTo>
                    <a:pt x="491121" y="119126"/>
                  </a:lnTo>
                  <a:lnTo>
                    <a:pt x="491121" y="116941"/>
                  </a:lnTo>
                  <a:lnTo>
                    <a:pt x="489458" y="117055"/>
                  </a:lnTo>
                  <a:lnTo>
                    <a:pt x="488899" y="119024"/>
                  </a:lnTo>
                  <a:lnTo>
                    <a:pt x="486371" y="120383"/>
                  </a:lnTo>
                  <a:lnTo>
                    <a:pt x="485609" y="122605"/>
                  </a:lnTo>
                  <a:lnTo>
                    <a:pt x="484454" y="121475"/>
                  </a:lnTo>
                  <a:lnTo>
                    <a:pt x="484263" y="121323"/>
                  </a:lnTo>
                  <a:lnTo>
                    <a:pt x="483349" y="120561"/>
                  </a:lnTo>
                  <a:lnTo>
                    <a:pt x="483412" y="120688"/>
                  </a:lnTo>
                  <a:lnTo>
                    <a:pt x="464731" y="121221"/>
                  </a:lnTo>
                  <a:lnTo>
                    <a:pt x="464642" y="121475"/>
                  </a:lnTo>
                  <a:lnTo>
                    <a:pt x="464235" y="122796"/>
                  </a:lnTo>
                  <a:lnTo>
                    <a:pt x="463740" y="122186"/>
                  </a:lnTo>
                  <a:lnTo>
                    <a:pt x="464642" y="121475"/>
                  </a:lnTo>
                  <a:lnTo>
                    <a:pt x="464642" y="121323"/>
                  </a:lnTo>
                  <a:lnTo>
                    <a:pt x="456755" y="121043"/>
                  </a:lnTo>
                  <a:lnTo>
                    <a:pt x="448945" y="122021"/>
                  </a:lnTo>
                  <a:lnTo>
                    <a:pt x="441185" y="123494"/>
                  </a:lnTo>
                  <a:lnTo>
                    <a:pt x="433412" y="124752"/>
                  </a:lnTo>
                  <a:lnTo>
                    <a:pt x="433209" y="124548"/>
                  </a:lnTo>
                  <a:lnTo>
                    <a:pt x="433044" y="124752"/>
                  </a:lnTo>
                  <a:lnTo>
                    <a:pt x="432866" y="124828"/>
                  </a:lnTo>
                  <a:lnTo>
                    <a:pt x="433019" y="124815"/>
                  </a:lnTo>
                  <a:lnTo>
                    <a:pt x="429412" y="123494"/>
                  </a:lnTo>
                  <a:lnTo>
                    <a:pt x="421690" y="124968"/>
                  </a:lnTo>
                  <a:lnTo>
                    <a:pt x="414121" y="127800"/>
                  </a:lnTo>
                  <a:lnTo>
                    <a:pt x="408000" y="127076"/>
                  </a:lnTo>
                  <a:lnTo>
                    <a:pt x="408000" y="128955"/>
                  </a:lnTo>
                  <a:lnTo>
                    <a:pt x="407708" y="129032"/>
                  </a:lnTo>
                  <a:lnTo>
                    <a:pt x="407225" y="129273"/>
                  </a:lnTo>
                  <a:lnTo>
                    <a:pt x="406781" y="128485"/>
                  </a:lnTo>
                  <a:lnTo>
                    <a:pt x="406171" y="127012"/>
                  </a:lnTo>
                  <a:lnTo>
                    <a:pt x="408000" y="128955"/>
                  </a:lnTo>
                  <a:lnTo>
                    <a:pt x="408000" y="127076"/>
                  </a:lnTo>
                  <a:lnTo>
                    <a:pt x="407504" y="127012"/>
                  </a:lnTo>
                  <a:lnTo>
                    <a:pt x="406095" y="126847"/>
                  </a:lnTo>
                  <a:lnTo>
                    <a:pt x="405841" y="125869"/>
                  </a:lnTo>
                  <a:lnTo>
                    <a:pt x="405714" y="125984"/>
                  </a:lnTo>
                  <a:lnTo>
                    <a:pt x="405599" y="126174"/>
                  </a:lnTo>
                  <a:lnTo>
                    <a:pt x="403606" y="126758"/>
                  </a:lnTo>
                  <a:lnTo>
                    <a:pt x="399923" y="127812"/>
                  </a:lnTo>
                  <a:lnTo>
                    <a:pt x="398970" y="128257"/>
                  </a:lnTo>
                  <a:lnTo>
                    <a:pt x="397916" y="129400"/>
                  </a:lnTo>
                  <a:lnTo>
                    <a:pt x="396938" y="129235"/>
                  </a:lnTo>
                  <a:lnTo>
                    <a:pt x="390055" y="128333"/>
                  </a:lnTo>
                  <a:lnTo>
                    <a:pt x="383222" y="128079"/>
                  </a:lnTo>
                  <a:lnTo>
                    <a:pt x="376428" y="128701"/>
                  </a:lnTo>
                  <a:lnTo>
                    <a:pt x="369658" y="130390"/>
                  </a:lnTo>
                  <a:lnTo>
                    <a:pt x="365582" y="131775"/>
                  </a:lnTo>
                  <a:lnTo>
                    <a:pt x="361137" y="131851"/>
                  </a:lnTo>
                  <a:lnTo>
                    <a:pt x="353352" y="132549"/>
                  </a:lnTo>
                  <a:lnTo>
                    <a:pt x="349834" y="132245"/>
                  </a:lnTo>
                  <a:lnTo>
                    <a:pt x="340601" y="133210"/>
                  </a:lnTo>
                  <a:lnTo>
                    <a:pt x="335089" y="136385"/>
                  </a:lnTo>
                  <a:lnTo>
                    <a:pt x="329069" y="134035"/>
                  </a:lnTo>
                  <a:lnTo>
                    <a:pt x="324370" y="134213"/>
                  </a:lnTo>
                  <a:lnTo>
                    <a:pt x="319671" y="134404"/>
                  </a:lnTo>
                  <a:lnTo>
                    <a:pt x="248069" y="140385"/>
                  </a:lnTo>
                  <a:lnTo>
                    <a:pt x="240906" y="144106"/>
                  </a:lnTo>
                  <a:lnTo>
                    <a:pt x="227545" y="141630"/>
                  </a:lnTo>
                  <a:lnTo>
                    <a:pt x="219760" y="141033"/>
                  </a:lnTo>
                  <a:lnTo>
                    <a:pt x="212001" y="141528"/>
                  </a:lnTo>
                  <a:lnTo>
                    <a:pt x="201168" y="142595"/>
                  </a:lnTo>
                  <a:lnTo>
                    <a:pt x="190360" y="143865"/>
                  </a:lnTo>
                  <a:lnTo>
                    <a:pt x="179501" y="144513"/>
                  </a:lnTo>
                  <a:lnTo>
                    <a:pt x="168554" y="143700"/>
                  </a:lnTo>
                  <a:lnTo>
                    <a:pt x="168503" y="144106"/>
                  </a:lnTo>
                  <a:lnTo>
                    <a:pt x="168313" y="144729"/>
                  </a:lnTo>
                  <a:lnTo>
                    <a:pt x="167957" y="144970"/>
                  </a:lnTo>
                  <a:lnTo>
                    <a:pt x="167589" y="144119"/>
                  </a:lnTo>
                  <a:lnTo>
                    <a:pt x="167525" y="143764"/>
                  </a:lnTo>
                  <a:lnTo>
                    <a:pt x="151930" y="144449"/>
                  </a:lnTo>
                  <a:lnTo>
                    <a:pt x="144145" y="144881"/>
                  </a:lnTo>
                  <a:lnTo>
                    <a:pt x="141490" y="145122"/>
                  </a:lnTo>
                  <a:lnTo>
                    <a:pt x="121246" y="146761"/>
                  </a:lnTo>
                  <a:lnTo>
                    <a:pt x="75806" y="148602"/>
                  </a:lnTo>
                  <a:lnTo>
                    <a:pt x="26517" y="157365"/>
                  </a:lnTo>
                  <a:lnTo>
                    <a:pt x="0" y="169710"/>
                  </a:lnTo>
                  <a:lnTo>
                    <a:pt x="406" y="175437"/>
                  </a:lnTo>
                  <a:lnTo>
                    <a:pt x="34594" y="203276"/>
                  </a:lnTo>
                  <a:lnTo>
                    <a:pt x="59270" y="198183"/>
                  </a:lnTo>
                  <a:lnTo>
                    <a:pt x="116763" y="190512"/>
                  </a:lnTo>
                  <a:lnTo>
                    <a:pt x="182232" y="186080"/>
                  </a:lnTo>
                  <a:lnTo>
                    <a:pt x="215112" y="185394"/>
                  </a:lnTo>
                  <a:lnTo>
                    <a:pt x="226847" y="185750"/>
                  </a:lnTo>
                  <a:lnTo>
                    <a:pt x="238620" y="186309"/>
                  </a:lnTo>
                  <a:lnTo>
                    <a:pt x="250393" y="186156"/>
                  </a:lnTo>
                  <a:lnTo>
                    <a:pt x="255511" y="185394"/>
                  </a:lnTo>
                  <a:lnTo>
                    <a:pt x="262115" y="184391"/>
                  </a:lnTo>
                  <a:lnTo>
                    <a:pt x="268986" y="182702"/>
                  </a:lnTo>
                  <a:lnTo>
                    <a:pt x="276288" y="183413"/>
                  </a:lnTo>
                  <a:lnTo>
                    <a:pt x="283400" y="183032"/>
                  </a:lnTo>
                  <a:lnTo>
                    <a:pt x="284175" y="182702"/>
                  </a:lnTo>
                  <a:lnTo>
                    <a:pt x="292201" y="179984"/>
                  </a:lnTo>
                  <a:lnTo>
                    <a:pt x="301332" y="178816"/>
                  </a:lnTo>
                  <a:lnTo>
                    <a:pt x="310553" y="178371"/>
                  </a:lnTo>
                  <a:lnTo>
                    <a:pt x="319722" y="177546"/>
                  </a:lnTo>
                  <a:lnTo>
                    <a:pt x="328637" y="176631"/>
                  </a:lnTo>
                  <a:lnTo>
                    <a:pt x="337629" y="176326"/>
                  </a:lnTo>
                  <a:lnTo>
                    <a:pt x="346659" y="176263"/>
                  </a:lnTo>
                  <a:lnTo>
                    <a:pt x="355676" y="176072"/>
                  </a:lnTo>
                  <a:lnTo>
                    <a:pt x="362331" y="175234"/>
                  </a:lnTo>
                  <a:lnTo>
                    <a:pt x="369062" y="174053"/>
                  </a:lnTo>
                  <a:lnTo>
                    <a:pt x="375500" y="173736"/>
                  </a:lnTo>
                  <a:lnTo>
                    <a:pt x="381292" y="175463"/>
                  </a:lnTo>
                  <a:lnTo>
                    <a:pt x="389724" y="180441"/>
                  </a:lnTo>
                  <a:lnTo>
                    <a:pt x="396722" y="178485"/>
                  </a:lnTo>
                  <a:lnTo>
                    <a:pt x="410768" y="177787"/>
                  </a:lnTo>
                  <a:lnTo>
                    <a:pt x="417068" y="176555"/>
                  </a:lnTo>
                  <a:lnTo>
                    <a:pt x="423430" y="176314"/>
                  </a:lnTo>
                  <a:lnTo>
                    <a:pt x="436537" y="175996"/>
                  </a:lnTo>
                  <a:lnTo>
                    <a:pt x="449656" y="175831"/>
                  </a:lnTo>
                  <a:lnTo>
                    <a:pt x="462749" y="175463"/>
                  </a:lnTo>
                  <a:lnTo>
                    <a:pt x="475805" y="174548"/>
                  </a:lnTo>
                  <a:lnTo>
                    <a:pt x="482739" y="173736"/>
                  </a:lnTo>
                  <a:lnTo>
                    <a:pt x="494487" y="172351"/>
                  </a:lnTo>
                  <a:lnTo>
                    <a:pt x="550418" y="164452"/>
                  </a:lnTo>
                  <a:lnTo>
                    <a:pt x="572452" y="161696"/>
                  </a:lnTo>
                  <a:lnTo>
                    <a:pt x="594525" y="159296"/>
                  </a:lnTo>
                  <a:lnTo>
                    <a:pt x="616648" y="157492"/>
                  </a:lnTo>
                  <a:lnTo>
                    <a:pt x="638860" y="156527"/>
                  </a:lnTo>
                  <a:lnTo>
                    <a:pt x="657364" y="155549"/>
                  </a:lnTo>
                  <a:lnTo>
                    <a:pt x="675868" y="153974"/>
                  </a:lnTo>
                  <a:lnTo>
                    <a:pt x="694347" y="152755"/>
                  </a:lnTo>
                  <a:lnTo>
                    <a:pt x="712838" y="152831"/>
                  </a:lnTo>
                  <a:lnTo>
                    <a:pt x="729373" y="152831"/>
                  </a:lnTo>
                  <a:lnTo>
                    <a:pt x="730491" y="152755"/>
                  </a:lnTo>
                  <a:lnTo>
                    <a:pt x="745769" y="151587"/>
                  </a:lnTo>
                  <a:lnTo>
                    <a:pt x="762114" y="150063"/>
                  </a:lnTo>
                  <a:lnTo>
                    <a:pt x="778522" y="149225"/>
                  </a:lnTo>
                  <a:lnTo>
                    <a:pt x="787793" y="148475"/>
                  </a:lnTo>
                  <a:lnTo>
                    <a:pt x="797039" y="146989"/>
                  </a:lnTo>
                  <a:lnTo>
                    <a:pt x="806310" y="145592"/>
                  </a:lnTo>
                  <a:lnTo>
                    <a:pt x="815682" y="145122"/>
                  </a:lnTo>
                  <a:lnTo>
                    <a:pt x="816673" y="145122"/>
                  </a:lnTo>
                  <a:lnTo>
                    <a:pt x="819518" y="144970"/>
                  </a:lnTo>
                  <a:lnTo>
                    <a:pt x="831088" y="144843"/>
                  </a:lnTo>
                  <a:lnTo>
                    <a:pt x="859828" y="145948"/>
                  </a:lnTo>
                  <a:lnTo>
                    <a:pt x="874179" y="145415"/>
                  </a:lnTo>
                  <a:lnTo>
                    <a:pt x="882370" y="139827"/>
                  </a:lnTo>
                  <a:lnTo>
                    <a:pt x="881849" y="136385"/>
                  </a:lnTo>
                  <a:lnTo>
                    <a:pt x="881265" y="132549"/>
                  </a:lnTo>
                  <a:lnTo>
                    <a:pt x="880808" y="129400"/>
                  </a:lnTo>
                  <a:lnTo>
                    <a:pt x="880783" y="129273"/>
                  </a:lnTo>
                  <a:lnTo>
                    <a:pt x="880567" y="127800"/>
                  </a:lnTo>
                  <a:lnTo>
                    <a:pt x="880325" y="126174"/>
                  </a:lnTo>
                  <a:lnTo>
                    <a:pt x="880364" y="125869"/>
                  </a:lnTo>
                  <a:lnTo>
                    <a:pt x="880567" y="124929"/>
                  </a:lnTo>
                  <a:lnTo>
                    <a:pt x="880605" y="124752"/>
                  </a:lnTo>
                  <a:lnTo>
                    <a:pt x="881037" y="122796"/>
                  </a:lnTo>
                  <a:lnTo>
                    <a:pt x="881075" y="122605"/>
                  </a:lnTo>
                  <a:lnTo>
                    <a:pt x="881646" y="119989"/>
                  </a:lnTo>
                  <a:lnTo>
                    <a:pt x="881697" y="119786"/>
                  </a:lnTo>
                  <a:lnTo>
                    <a:pt x="882472" y="116179"/>
                  </a:lnTo>
                  <a:lnTo>
                    <a:pt x="882573" y="115709"/>
                  </a:lnTo>
                  <a:close/>
                </a:path>
                <a:path w="1426209" h="482600">
                  <a:moveTo>
                    <a:pt x="1093571" y="363842"/>
                  </a:moveTo>
                  <a:lnTo>
                    <a:pt x="1092936" y="357339"/>
                  </a:lnTo>
                  <a:lnTo>
                    <a:pt x="1092669" y="356882"/>
                  </a:lnTo>
                  <a:lnTo>
                    <a:pt x="1090269" y="352767"/>
                  </a:lnTo>
                  <a:lnTo>
                    <a:pt x="1060831" y="330936"/>
                  </a:lnTo>
                  <a:lnTo>
                    <a:pt x="1038466" y="336486"/>
                  </a:lnTo>
                  <a:lnTo>
                    <a:pt x="986256" y="345325"/>
                  </a:lnTo>
                  <a:lnTo>
                    <a:pt x="926642" y="351269"/>
                  </a:lnTo>
                  <a:lnTo>
                    <a:pt x="896658" y="352767"/>
                  </a:lnTo>
                  <a:lnTo>
                    <a:pt x="885913" y="352704"/>
                  </a:lnTo>
                  <a:lnTo>
                    <a:pt x="875131" y="352463"/>
                  </a:lnTo>
                  <a:lnTo>
                    <a:pt x="864387" y="352933"/>
                  </a:lnTo>
                  <a:lnTo>
                    <a:pt x="853770" y="355003"/>
                  </a:lnTo>
                  <a:lnTo>
                    <a:pt x="847572" y="356882"/>
                  </a:lnTo>
                  <a:lnTo>
                    <a:pt x="840867" y="356349"/>
                  </a:lnTo>
                  <a:lnTo>
                    <a:pt x="834390" y="356946"/>
                  </a:lnTo>
                  <a:lnTo>
                    <a:pt x="826490" y="360248"/>
                  </a:lnTo>
                  <a:lnTo>
                    <a:pt x="818210" y="361670"/>
                  </a:lnTo>
                  <a:lnTo>
                    <a:pt x="809802" y="362381"/>
                  </a:lnTo>
                  <a:lnTo>
                    <a:pt x="801471" y="363474"/>
                  </a:lnTo>
                  <a:lnTo>
                    <a:pt x="793369" y="364655"/>
                  </a:lnTo>
                  <a:lnTo>
                    <a:pt x="785177" y="365226"/>
                  </a:lnTo>
                  <a:lnTo>
                    <a:pt x="776935" y="365569"/>
                  </a:lnTo>
                  <a:lnTo>
                    <a:pt x="768705" y="366039"/>
                  </a:lnTo>
                  <a:lnTo>
                    <a:pt x="760831" y="366674"/>
                  </a:lnTo>
                  <a:lnTo>
                    <a:pt x="752030" y="371386"/>
                  </a:lnTo>
                  <a:lnTo>
                    <a:pt x="737400" y="362724"/>
                  </a:lnTo>
                  <a:lnTo>
                    <a:pt x="731100" y="364921"/>
                  </a:lnTo>
                  <a:lnTo>
                    <a:pt x="725119" y="365467"/>
                  </a:lnTo>
                  <a:lnTo>
                    <a:pt x="725119" y="416610"/>
                  </a:lnTo>
                  <a:lnTo>
                    <a:pt x="724636" y="416090"/>
                  </a:lnTo>
                  <a:lnTo>
                    <a:pt x="723760" y="415175"/>
                  </a:lnTo>
                  <a:lnTo>
                    <a:pt x="723341" y="414731"/>
                  </a:lnTo>
                  <a:lnTo>
                    <a:pt x="723607" y="414642"/>
                  </a:lnTo>
                  <a:lnTo>
                    <a:pt x="724052" y="414388"/>
                  </a:lnTo>
                  <a:lnTo>
                    <a:pt x="724433" y="415061"/>
                  </a:lnTo>
                  <a:lnTo>
                    <a:pt x="725119" y="416610"/>
                  </a:lnTo>
                  <a:lnTo>
                    <a:pt x="725119" y="365467"/>
                  </a:lnTo>
                  <a:lnTo>
                    <a:pt x="718312" y="366077"/>
                  </a:lnTo>
                  <a:lnTo>
                    <a:pt x="712622" y="367525"/>
                  </a:lnTo>
                  <a:lnTo>
                    <a:pt x="706831" y="367982"/>
                  </a:lnTo>
                  <a:lnTo>
                    <a:pt x="694880" y="368731"/>
                  </a:lnTo>
                  <a:lnTo>
                    <a:pt x="682904" y="369341"/>
                  </a:lnTo>
                  <a:lnTo>
                    <a:pt x="672909" y="370039"/>
                  </a:lnTo>
                  <a:lnTo>
                    <a:pt x="672909" y="423367"/>
                  </a:lnTo>
                  <a:lnTo>
                    <a:pt x="672122" y="424116"/>
                  </a:lnTo>
                  <a:lnTo>
                    <a:pt x="672211" y="423710"/>
                  </a:lnTo>
                  <a:lnTo>
                    <a:pt x="672426" y="422783"/>
                  </a:lnTo>
                  <a:lnTo>
                    <a:pt x="672909" y="423367"/>
                  </a:lnTo>
                  <a:lnTo>
                    <a:pt x="672909" y="370039"/>
                  </a:lnTo>
                  <a:lnTo>
                    <a:pt x="670953" y="370166"/>
                  </a:lnTo>
                  <a:lnTo>
                    <a:pt x="659091" y="371551"/>
                  </a:lnTo>
                  <a:lnTo>
                    <a:pt x="649871" y="373100"/>
                  </a:lnTo>
                  <a:lnTo>
                    <a:pt x="649871" y="427342"/>
                  </a:lnTo>
                  <a:lnTo>
                    <a:pt x="648131" y="427380"/>
                  </a:lnTo>
                  <a:lnTo>
                    <a:pt x="648106" y="426529"/>
                  </a:lnTo>
                  <a:lnTo>
                    <a:pt x="649871" y="427342"/>
                  </a:lnTo>
                  <a:lnTo>
                    <a:pt x="649871" y="373100"/>
                  </a:lnTo>
                  <a:lnTo>
                    <a:pt x="642137" y="374383"/>
                  </a:lnTo>
                  <a:lnTo>
                    <a:pt x="622236" y="378307"/>
                  </a:lnTo>
                  <a:lnTo>
                    <a:pt x="622236" y="431520"/>
                  </a:lnTo>
                  <a:lnTo>
                    <a:pt x="619709" y="430695"/>
                  </a:lnTo>
                  <a:lnTo>
                    <a:pt x="620001" y="429704"/>
                  </a:lnTo>
                  <a:lnTo>
                    <a:pt x="622236" y="431520"/>
                  </a:lnTo>
                  <a:lnTo>
                    <a:pt x="622236" y="378307"/>
                  </a:lnTo>
                  <a:lnTo>
                    <a:pt x="571538" y="387972"/>
                  </a:lnTo>
                  <a:lnTo>
                    <a:pt x="531444" y="393928"/>
                  </a:lnTo>
                  <a:lnTo>
                    <a:pt x="511225" y="395808"/>
                  </a:lnTo>
                  <a:lnTo>
                    <a:pt x="494385" y="397560"/>
                  </a:lnTo>
                  <a:lnTo>
                    <a:pt x="477596" y="399935"/>
                  </a:lnTo>
                  <a:lnTo>
                    <a:pt x="460794" y="401967"/>
                  </a:lnTo>
                  <a:lnTo>
                    <a:pt x="446773" y="402615"/>
                  </a:lnTo>
                  <a:lnTo>
                    <a:pt x="446773" y="455472"/>
                  </a:lnTo>
                  <a:lnTo>
                    <a:pt x="446405" y="455155"/>
                  </a:lnTo>
                  <a:lnTo>
                    <a:pt x="446620" y="455218"/>
                  </a:lnTo>
                  <a:lnTo>
                    <a:pt x="446773" y="455472"/>
                  </a:lnTo>
                  <a:lnTo>
                    <a:pt x="446773" y="402615"/>
                  </a:lnTo>
                  <a:lnTo>
                    <a:pt x="428815" y="403440"/>
                  </a:lnTo>
                  <a:lnTo>
                    <a:pt x="413931" y="405422"/>
                  </a:lnTo>
                  <a:lnTo>
                    <a:pt x="399110" y="407695"/>
                  </a:lnTo>
                  <a:lnTo>
                    <a:pt x="384200" y="409295"/>
                  </a:lnTo>
                  <a:lnTo>
                    <a:pt x="375780" y="410489"/>
                  </a:lnTo>
                  <a:lnTo>
                    <a:pt x="367436" y="412419"/>
                  </a:lnTo>
                  <a:lnTo>
                    <a:pt x="359067" y="414248"/>
                  </a:lnTo>
                  <a:lnTo>
                    <a:pt x="350558" y="415175"/>
                  </a:lnTo>
                  <a:lnTo>
                    <a:pt x="349542" y="415239"/>
                  </a:lnTo>
                  <a:lnTo>
                    <a:pt x="336499" y="416191"/>
                  </a:lnTo>
                  <a:lnTo>
                    <a:pt x="323354" y="416293"/>
                  </a:lnTo>
                  <a:lnTo>
                    <a:pt x="310197" y="416521"/>
                  </a:lnTo>
                  <a:lnTo>
                    <a:pt x="297129" y="417791"/>
                  </a:lnTo>
                  <a:lnTo>
                    <a:pt x="290677" y="418820"/>
                  </a:lnTo>
                  <a:lnTo>
                    <a:pt x="290182" y="422783"/>
                  </a:lnTo>
                  <a:lnTo>
                    <a:pt x="290156" y="424268"/>
                  </a:lnTo>
                  <a:lnTo>
                    <a:pt x="292862" y="437159"/>
                  </a:lnTo>
                  <a:lnTo>
                    <a:pt x="292811" y="437984"/>
                  </a:lnTo>
                  <a:lnTo>
                    <a:pt x="291566" y="447802"/>
                  </a:lnTo>
                  <a:lnTo>
                    <a:pt x="302310" y="447509"/>
                  </a:lnTo>
                  <a:lnTo>
                    <a:pt x="304698" y="446620"/>
                  </a:lnTo>
                  <a:lnTo>
                    <a:pt x="303644" y="465632"/>
                  </a:lnTo>
                  <a:lnTo>
                    <a:pt x="312508" y="464324"/>
                  </a:lnTo>
                  <a:lnTo>
                    <a:pt x="325920" y="459384"/>
                  </a:lnTo>
                  <a:lnTo>
                    <a:pt x="329298" y="464921"/>
                  </a:lnTo>
                  <a:lnTo>
                    <a:pt x="333603" y="479679"/>
                  </a:lnTo>
                  <a:lnTo>
                    <a:pt x="335508" y="482536"/>
                  </a:lnTo>
                  <a:lnTo>
                    <a:pt x="344601" y="477812"/>
                  </a:lnTo>
                  <a:lnTo>
                    <a:pt x="349656" y="475602"/>
                  </a:lnTo>
                  <a:lnTo>
                    <a:pt x="354850" y="474535"/>
                  </a:lnTo>
                  <a:lnTo>
                    <a:pt x="367207" y="472173"/>
                  </a:lnTo>
                  <a:lnTo>
                    <a:pt x="391972" y="467741"/>
                  </a:lnTo>
                  <a:lnTo>
                    <a:pt x="404291" y="465213"/>
                  </a:lnTo>
                  <a:lnTo>
                    <a:pt x="412013" y="463486"/>
                  </a:lnTo>
                  <a:lnTo>
                    <a:pt x="419887" y="462724"/>
                  </a:lnTo>
                  <a:lnTo>
                    <a:pt x="427278" y="459384"/>
                  </a:lnTo>
                  <a:lnTo>
                    <a:pt x="431927" y="457276"/>
                  </a:lnTo>
                  <a:lnTo>
                    <a:pt x="444182" y="456018"/>
                  </a:lnTo>
                  <a:lnTo>
                    <a:pt x="445300" y="457466"/>
                  </a:lnTo>
                  <a:lnTo>
                    <a:pt x="446151" y="456907"/>
                  </a:lnTo>
                  <a:lnTo>
                    <a:pt x="446811" y="455917"/>
                  </a:lnTo>
                  <a:lnTo>
                    <a:pt x="446913" y="455752"/>
                  </a:lnTo>
                  <a:lnTo>
                    <a:pt x="448360" y="455472"/>
                  </a:lnTo>
                  <a:lnTo>
                    <a:pt x="449859" y="455155"/>
                  </a:lnTo>
                  <a:lnTo>
                    <a:pt x="453796" y="454329"/>
                  </a:lnTo>
                  <a:lnTo>
                    <a:pt x="460641" y="452755"/>
                  </a:lnTo>
                  <a:lnTo>
                    <a:pt x="493661" y="446620"/>
                  </a:lnTo>
                  <a:lnTo>
                    <a:pt x="506564" y="444360"/>
                  </a:lnTo>
                  <a:lnTo>
                    <a:pt x="519607" y="442315"/>
                  </a:lnTo>
                  <a:lnTo>
                    <a:pt x="543471" y="437984"/>
                  </a:lnTo>
                  <a:lnTo>
                    <a:pt x="555548" y="437159"/>
                  </a:lnTo>
                  <a:lnTo>
                    <a:pt x="567893" y="438975"/>
                  </a:lnTo>
                  <a:lnTo>
                    <a:pt x="579386" y="437159"/>
                  </a:lnTo>
                  <a:lnTo>
                    <a:pt x="605421" y="433209"/>
                  </a:lnTo>
                  <a:lnTo>
                    <a:pt x="605637" y="433133"/>
                  </a:lnTo>
                  <a:lnTo>
                    <a:pt x="605904" y="433095"/>
                  </a:lnTo>
                  <a:lnTo>
                    <a:pt x="606196" y="433146"/>
                  </a:lnTo>
                  <a:lnTo>
                    <a:pt x="609625" y="435991"/>
                  </a:lnTo>
                  <a:lnTo>
                    <a:pt x="610336" y="433120"/>
                  </a:lnTo>
                  <a:lnTo>
                    <a:pt x="611543" y="428218"/>
                  </a:lnTo>
                  <a:lnTo>
                    <a:pt x="617410" y="434784"/>
                  </a:lnTo>
                  <a:lnTo>
                    <a:pt x="619760" y="433527"/>
                  </a:lnTo>
                  <a:lnTo>
                    <a:pt x="622477" y="431711"/>
                  </a:lnTo>
                  <a:lnTo>
                    <a:pt x="622693" y="431711"/>
                  </a:lnTo>
                  <a:lnTo>
                    <a:pt x="623519" y="431520"/>
                  </a:lnTo>
                  <a:lnTo>
                    <a:pt x="631037" y="429704"/>
                  </a:lnTo>
                  <a:lnTo>
                    <a:pt x="635647" y="428599"/>
                  </a:lnTo>
                  <a:lnTo>
                    <a:pt x="635825" y="428396"/>
                  </a:lnTo>
                  <a:lnTo>
                    <a:pt x="635749" y="428599"/>
                  </a:lnTo>
                  <a:lnTo>
                    <a:pt x="636892" y="430479"/>
                  </a:lnTo>
                  <a:lnTo>
                    <a:pt x="637578" y="429133"/>
                  </a:lnTo>
                  <a:lnTo>
                    <a:pt x="638098" y="428396"/>
                  </a:lnTo>
                  <a:lnTo>
                    <a:pt x="638225" y="428218"/>
                  </a:lnTo>
                  <a:lnTo>
                    <a:pt x="642112" y="430745"/>
                  </a:lnTo>
                  <a:lnTo>
                    <a:pt x="645922" y="429844"/>
                  </a:lnTo>
                  <a:lnTo>
                    <a:pt x="649757" y="429387"/>
                  </a:lnTo>
                  <a:lnTo>
                    <a:pt x="650011" y="428117"/>
                  </a:lnTo>
                  <a:lnTo>
                    <a:pt x="650151" y="427405"/>
                  </a:lnTo>
                  <a:lnTo>
                    <a:pt x="651510" y="426529"/>
                  </a:lnTo>
                  <a:lnTo>
                    <a:pt x="652386" y="425970"/>
                  </a:lnTo>
                  <a:lnTo>
                    <a:pt x="652970" y="423710"/>
                  </a:lnTo>
                  <a:lnTo>
                    <a:pt x="654062" y="424776"/>
                  </a:lnTo>
                  <a:lnTo>
                    <a:pt x="655129" y="425678"/>
                  </a:lnTo>
                  <a:lnTo>
                    <a:pt x="655066" y="425551"/>
                  </a:lnTo>
                  <a:lnTo>
                    <a:pt x="672071" y="424357"/>
                  </a:lnTo>
                  <a:lnTo>
                    <a:pt x="679335" y="424268"/>
                  </a:lnTo>
                  <a:lnTo>
                    <a:pt x="680212" y="424116"/>
                  </a:lnTo>
                  <a:lnTo>
                    <a:pt x="686396" y="423024"/>
                  </a:lnTo>
                  <a:lnTo>
                    <a:pt x="687349" y="422783"/>
                  </a:lnTo>
                  <a:lnTo>
                    <a:pt x="693394" y="421271"/>
                  </a:lnTo>
                  <a:lnTo>
                    <a:pt x="700417" y="419760"/>
                  </a:lnTo>
                  <a:lnTo>
                    <a:pt x="700633" y="419938"/>
                  </a:lnTo>
                  <a:lnTo>
                    <a:pt x="700735" y="419760"/>
                  </a:lnTo>
                  <a:lnTo>
                    <a:pt x="700824" y="419557"/>
                  </a:lnTo>
                  <a:lnTo>
                    <a:pt x="704075" y="420890"/>
                  </a:lnTo>
                  <a:lnTo>
                    <a:pt x="709472" y="419557"/>
                  </a:lnTo>
                  <a:lnTo>
                    <a:pt x="711073" y="419163"/>
                  </a:lnTo>
                  <a:lnTo>
                    <a:pt x="717829" y="416090"/>
                  </a:lnTo>
                  <a:lnTo>
                    <a:pt x="725195" y="416775"/>
                  </a:lnTo>
                  <a:lnTo>
                    <a:pt x="725474" y="417741"/>
                  </a:lnTo>
                  <a:lnTo>
                    <a:pt x="725589" y="417614"/>
                  </a:lnTo>
                  <a:lnTo>
                    <a:pt x="725690" y="417423"/>
                  </a:lnTo>
                  <a:lnTo>
                    <a:pt x="727976" y="416610"/>
                  </a:lnTo>
                  <a:lnTo>
                    <a:pt x="730770" y="415607"/>
                  </a:lnTo>
                  <a:lnTo>
                    <a:pt x="731558" y="415163"/>
                  </a:lnTo>
                  <a:lnTo>
                    <a:pt x="732193" y="414388"/>
                  </a:lnTo>
                  <a:lnTo>
                    <a:pt x="732523" y="413956"/>
                  </a:lnTo>
                  <a:lnTo>
                    <a:pt x="741895" y="415302"/>
                  </a:lnTo>
                  <a:lnTo>
                    <a:pt x="750163" y="415404"/>
                  </a:lnTo>
                  <a:lnTo>
                    <a:pt x="753656" y="413956"/>
                  </a:lnTo>
                  <a:lnTo>
                    <a:pt x="761873" y="410552"/>
                  </a:lnTo>
                  <a:lnTo>
                    <a:pt x="765911" y="410337"/>
                  </a:lnTo>
                  <a:lnTo>
                    <a:pt x="772960" y="409384"/>
                  </a:lnTo>
                  <a:lnTo>
                    <a:pt x="776211" y="409613"/>
                  </a:lnTo>
                  <a:lnTo>
                    <a:pt x="777671" y="409384"/>
                  </a:lnTo>
                  <a:lnTo>
                    <a:pt x="784555" y="408355"/>
                  </a:lnTo>
                  <a:lnTo>
                    <a:pt x="789432" y="405015"/>
                  </a:lnTo>
                  <a:lnTo>
                    <a:pt x="795007" y="407174"/>
                  </a:lnTo>
                  <a:lnTo>
                    <a:pt x="807834" y="406019"/>
                  </a:lnTo>
                  <a:lnTo>
                    <a:pt x="816038" y="405015"/>
                  </a:lnTo>
                  <a:lnTo>
                    <a:pt x="868565" y="398564"/>
                  </a:lnTo>
                  <a:lnTo>
                    <a:pt x="874915" y="394665"/>
                  </a:lnTo>
                  <a:lnTo>
                    <a:pt x="887209" y="396773"/>
                  </a:lnTo>
                  <a:lnTo>
                    <a:pt x="894334" y="397154"/>
                  </a:lnTo>
                  <a:lnTo>
                    <a:pt x="901382" y="396481"/>
                  </a:lnTo>
                  <a:lnTo>
                    <a:pt x="911212" y="395147"/>
                  </a:lnTo>
                  <a:lnTo>
                    <a:pt x="914285" y="394665"/>
                  </a:lnTo>
                  <a:lnTo>
                    <a:pt x="921004" y="393611"/>
                  </a:lnTo>
                  <a:lnTo>
                    <a:pt x="930871" y="392696"/>
                  </a:lnTo>
                  <a:lnTo>
                    <a:pt x="940879" y="393230"/>
                  </a:lnTo>
                  <a:lnTo>
                    <a:pt x="940955" y="392696"/>
                  </a:lnTo>
                  <a:lnTo>
                    <a:pt x="941057" y="392214"/>
                  </a:lnTo>
                  <a:lnTo>
                    <a:pt x="941374" y="391972"/>
                  </a:lnTo>
                  <a:lnTo>
                    <a:pt x="941705" y="392696"/>
                  </a:lnTo>
                  <a:lnTo>
                    <a:pt x="941819" y="393166"/>
                  </a:lnTo>
                  <a:lnTo>
                    <a:pt x="956005" y="392112"/>
                  </a:lnTo>
                  <a:lnTo>
                    <a:pt x="957694" y="391972"/>
                  </a:lnTo>
                  <a:lnTo>
                    <a:pt x="963091" y="391502"/>
                  </a:lnTo>
                  <a:lnTo>
                    <a:pt x="970140" y="390652"/>
                  </a:lnTo>
                  <a:lnTo>
                    <a:pt x="983881" y="389128"/>
                  </a:lnTo>
                  <a:lnTo>
                    <a:pt x="1025220" y="386334"/>
                  </a:lnTo>
                  <a:lnTo>
                    <a:pt x="1069835" y="376643"/>
                  </a:lnTo>
                  <a:lnTo>
                    <a:pt x="1086142" y="371386"/>
                  </a:lnTo>
                  <a:lnTo>
                    <a:pt x="1090688" y="368935"/>
                  </a:lnTo>
                  <a:lnTo>
                    <a:pt x="1093571" y="363842"/>
                  </a:lnTo>
                  <a:close/>
                </a:path>
                <a:path w="1426209" h="482600">
                  <a:moveTo>
                    <a:pt x="1175423" y="76492"/>
                  </a:moveTo>
                  <a:close/>
                </a:path>
                <a:path w="1426209" h="482600">
                  <a:moveTo>
                    <a:pt x="1425663" y="30429"/>
                  </a:moveTo>
                  <a:lnTo>
                    <a:pt x="1422971" y="25057"/>
                  </a:lnTo>
                  <a:lnTo>
                    <a:pt x="1421282" y="21666"/>
                  </a:lnTo>
                  <a:lnTo>
                    <a:pt x="1420939" y="20980"/>
                  </a:lnTo>
                  <a:lnTo>
                    <a:pt x="1418501" y="16154"/>
                  </a:lnTo>
                  <a:lnTo>
                    <a:pt x="1417726" y="14617"/>
                  </a:lnTo>
                  <a:lnTo>
                    <a:pt x="1416519" y="12217"/>
                  </a:lnTo>
                  <a:lnTo>
                    <a:pt x="1412595" y="5537"/>
                  </a:lnTo>
                  <a:lnTo>
                    <a:pt x="1408506" y="1016"/>
                  </a:lnTo>
                  <a:lnTo>
                    <a:pt x="1404213" y="0"/>
                  </a:lnTo>
                  <a:lnTo>
                    <a:pt x="1396847" y="2959"/>
                  </a:lnTo>
                  <a:lnTo>
                    <a:pt x="1351902" y="13449"/>
                  </a:lnTo>
                  <a:lnTo>
                    <a:pt x="1321308" y="14617"/>
                  </a:lnTo>
                  <a:lnTo>
                    <a:pt x="1314005" y="14363"/>
                  </a:lnTo>
                  <a:lnTo>
                    <a:pt x="1306271" y="11150"/>
                  </a:lnTo>
                  <a:lnTo>
                    <a:pt x="1296289" y="16154"/>
                  </a:lnTo>
                  <a:lnTo>
                    <a:pt x="1292783" y="15316"/>
                  </a:lnTo>
                  <a:lnTo>
                    <a:pt x="1289494" y="15519"/>
                  </a:lnTo>
                  <a:lnTo>
                    <a:pt x="1284605" y="20980"/>
                  </a:lnTo>
                  <a:lnTo>
                    <a:pt x="1278458" y="18567"/>
                  </a:lnTo>
                  <a:lnTo>
                    <a:pt x="1267561" y="21666"/>
                  </a:lnTo>
                  <a:lnTo>
                    <a:pt x="1261795" y="20535"/>
                  </a:lnTo>
                  <a:lnTo>
                    <a:pt x="1252194" y="20916"/>
                  </a:lnTo>
                  <a:lnTo>
                    <a:pt x="1247940" y="25057"/>
                  </a:lnTo>
                  <a:lnTo>
                    <a:pt x="1242796" y="19011"/>
                  </a:lnTo>
                  <a:lnTo>
                    <a:pt x="1239862" y="15582"/>
                  </a:lnTo>
                  <a:lnTo>
                    <a:pt x="1236751" y="17335"/>
                  </a:lnTo>
                  <a:lnTo>
                    <a:pt x="1236738" y="68224"/>
                  </a:lnTo>
                  <a:lnTo>
                    <a:pt x="1236218" y="67233"/>
                  </a:lnTo>
                  <a:lnTo>
                    <a:pt x="1235697" y="66255"/>
                  </a:lnTo>
                  <a:lnTo>
                    <a:pt x="1235837" y="66192"/>
                  </a:lnTo>
                  <a:lnTo>
                    <a:pt x="1236040" y="65951"/>
                  </a:lnTo>
                  <a:lnTo>
                    <a:pt x="1236738" y="68224"/>
                  </a:lnTo>
                  <a:lnTo>
                    <a:pt x="1236738" y="17348"/>
                  </a:lnTo>
                  <a:lnTo>
                    <a:pt x="1230236" y="17665"/>
                  </a:lnTo>
                  <a:lnTo>
                    <a:pt x="1227391" y="18719"/>
                  </a:lnTo>
                  <a:lnTo>
                    <a:pt x="1216291" y="19011"/>
                  </a:lnTo>
                  <a:lnTo>
                    <a:pt x="1209916" y="18148"/>
                  </a:lnTo>
                  <a:lnTo>
                    <a:pt x="1209916" y="71615"/>
                  </a:lnTo>
                  <a:lnTo>
                    <a:pt x="1209611" y="72174"/>
                  </a:lnTo>
                  <a:lnTo>
                    <a:pt x="1209700" y="70891"/>
                  </a:lnTo>
                  <a:lnTo>
                    <a:pt x="1209814" y="71132"/>
                  </a:lnTo>
                  <a:lnTo>
                    <a:pt x="1209916" y="71615"/>
                  </a:lnTo>
                  <a:lnTo>
                    <a:pt x="1209916" y="18148"/>
                  </a:lnTo>
                  <a:lnTo>
                    <a:pt x="1208011" y="17881"/>
                  </a:lnTo>
                  <a:lnTo>
                    <a:pt x="1200035" y="19126"/>
                  </a:lnTo>
                  <a:lnTo>
                    <a:pt x="1198219" y="19481"/>
                  </a:lnTo>
                  <a:lnTo>
                    <a:pt x="1198219" y="73875"/>
                  </a:lnTo>
                  <a:lnTo>
                    <a:pt x="1197648" y="73825"/>
                  </a:lnTo>
                  <a:lnTo>
                    <a:pt x="1197305" y="73787"/>
                  </a:lnTo>
                  <a:lnTo>
                    <a:pt x="1197254" y="72936"/>
                  </a:lnTo>
                  <a:lnTo>
                    <a:pt x="1198219" y="73875"/>
                  </a:lnTo>
                  <a:lnTo>
                    <a:pt x="1198219" y="19481"/>
                  </a:lnTo>
                  <a:lnTo>
                    <a:pt x="1191450" y="20777"/>
                  </a:lnTo>
                  <a:lnTo>
                    <a:pt x="1184046" y="22555"/>
                  </a:lnTo>
                  <a:lnTo>
                    <a:pt x="1184046" y="76022"/>
                  </a:lnTo>
                  <a:lnTo>
                    <a:pt x="1182700" y="75031"/>
                  </a:lnTo>
                  <a:lnTo>
                    <a:pt x="1182801" y="74066"/>
                  </a:lnTo>
                  <a:lnTo>
                    <a:pt x="1184046" y="76022"/>
                  </a:lnTo>
                  <a:lnTo>
                    <a:pt x="1184046" y="22555"/>
                  </a:lnTo>
                  <a:lnTo>
                    <a:pt x="1182928" y="22821"/>
                  </a:lnTo>
                  <a:lnTo>
                    <a:pt x="1174407" y="24980"/>
                  </a:lnTo>
                  <a:lnTo>
                    <a:pt x="1165885" y="27000"/>
                  </a:lnTo>
                  <a:lnTo>
                    <a:pt x="1155763" y="29057"/>
                  </a:lnTo>
                  <a:lnTo>
                    <a:pt x="1145603" y="30759"/>
                  </a:lnTo>
                  <a:lnTo>
                    <a:pt x="1135367" y="31851"/>
                  </a:lnTo>
                  <a:lnTo>
                    <a:pt x="1125029" y="32080"/>
                  </a:lnTo>
                  <a:lnTo>
                    <a:pt x="1116431" y="32461"/>
                  </a:lnTo>
                  <a:lnTo>
                    <a:pt x="1107884" y="33401"/>
                  </a:lnTo>
                  <a:lnTo>
                    <a:pt x="1099312" y="33972"/>
                  </a:lnTo>
                  <a:lnTo>
                    <a:pt x="1093876" y="33540"/>
                  </a:lnTo>
                  <a:lnTo>
                    <a:pt x="1093876" y="85890"/>
                  </a:lnTo>
                  <a:lnTo>
                    <a:pt x="1093673" y="85534"/>
                  </a:lnTo>
                  <a:lnTo>
                    <a:pt x="1093876" y="85890"/>
                  </a:lnTo>
                  <a:lnTo>
                    <a:pt x="1093876" y="33540"/>
                  </a:lnTo>
                  <a:lnTo>
                    <a:pt x="1082903" y="32664"/>
                  </a:lnTo>
                  <a:lnTo>
                    <a:pt x="1075321" y="33312"/>
                  </a:lnTo>
                  <a:lnTo>
                    <a:pt x="1067777" y="34239"/>
                  </a:lnTo>
                  <a:lnTo>
                    <a:pt x="1060157" y="34467"/>
                  </a:lnTo>
                  <a:lnTo>
                    <a:pt x="1054354" y="34137"/>
                  </a:lnTo>
                  <a:lnTo>
                    <a:pt x="1048931" y="37985"/>
                  </a:lnTo>
                  <a:lnTo>
                    <a:pt x="1043546" y="37236"/>
                  </a:lnTo>
                  <a:lnTo>
                    <a:pt x="1043025" y="37160"/>
                  </a:lnTo>
                  <a:lnTo>
                    <a:pt x="1042504" y="37134"/>
                  </a:lnTo>
                  <a:lnTo>
                    <a:pt x="1035837" y="36842"/>
                  </a:lnTo>
                  <a:lnTo>
                    <a:pt x="1029081" y="35674"/>
                  </a:lnTo>
                  <a:lnTo>
                    <a:pt x="1022337" y="34607"/>
                  </a:lnTo>
                  <a:lnTo>
                    <a:pt x="1015657" y="34594"/>
                  </a:lnTo>
                  <a:lnTo>
                    <a:pt x="1012367" y="34988"/>
                  </a:lnTo>
                  <a:lnTo>
                    <a:pt x="1012151" y="39827"/>
                  </a:lnTo>
                  <a:lnTo>
                    <a:pt x="1013650" y="51866"/>
                  </a:lnTo>
                  <a:lnTo>
                    <a:pt x="1013752" y="55867"/>
                  </a:lnTo>
                  <a:lnTo>
                    <a:pt x="1013383" y="63830"/>
                  </a:lnTo>
                  <a:lnTo>
                    <a:pt x="1018895" y="64579"/>
                  </a:lnTo>
                  <a:lnTo>
                    <a:pt x="1020127" y="63931"/>
                  </a:lnTo>
                  <a:lnTo>
                    <a:pt x="1019949" y="82689"/>
                  </a:lnTo>
                  <a:lnTo>
                    <a:pt x="1024509" y="82257"/>
                  </a:lnTo>
                  <a:lnTo>
                    <a:pt x="1031341" y="78638"/>
                  </a:lnTo>
                  <a:lnTo>
                    <a:pt x="1033208" y="84455"/>
                  </a:lnTo>
                  <a:lnTo>
                    <a:pt x="1035761" y="99529"/>
                  </a:lnTo>
                  <a:lnTo>
                    <a:pt x="1036815" y="102552"/>
                  </a:lnTo>
                  <a:lnTo>
                    <a:pt x="1041438" y="98742"/>
                  </a:lnTo>
                  <a:lnTo>
                    <a:pt x="1044003" y="97040"/>
                  </a:lnTo>
                  <a:lnTo>
                    <a:pt x="1046683" y="96456"/>
                  </a:lnTo>
                  <a:lnTo>
                    <a:pt x="1053033" y="95262"/>
                  </a:lnTo>
                  <a:lnTo>
                    <a:pt x="1059408" y="94246"/>
                  </a:lnTo>
                  <a:lnTo>
                    <a:pt x="1065771" y="93154"/>
                  </a:lnTo>
                  <a:lnTo>
                    <a:pt x="1072108" y="91770"/>
                  </a:lnTo>
                  <a:lnTo>
                    <a:pt x="1076071" y="90754"/>
                  </a:lnTo>
                  <a:lnTo>
                    <a:pt x="1080135" y="90703"/>
                  </a:lnTo>
                  <a:lnTo>
                    <a:pt x="1086218" y="86347"/>
                  </a:lnTo>
                  <a:lnTo>
                    <a:pt x="1089609" y="86245"/>
                  </a:lnTo>
                  <a:lnTo>
                    <a:pt x="1092555" y="86182"/>
                  </a:lnTo>
                  <a:lnTo>
                    <a:pt x="1092568" y="86347"/>
                  </a:lnTo>
                  <a:lnTo>
                    <a:pt x="1093177" y="87731"/>
                  </a:lnTo>
                  <a:lnTo>
                    <a:pt x="1093597" y="87261"/>
                  </a:lnTo>
                  <a:lnTo>
                    <a:pt x="1093901" y="86347"/>
                  </a:lnTo>
                  <a:lnTo>
                    <a:pt x="1094003" y="86182"/>
                  </a:lnTo>
                  <a:lnTo>
                    <a:pt x="1094346" y="86093"/>
                  </a:lnTo>
                  <a:lnTo>
                    <a:pt x="1095222" y="85890"/>
                  </a:lnTo>
                  <a:lnTo>
                    <a:pt x="1096657" y="85534"/>
                  </a:lnTo>
                  <a:lnTo>
                    <a:pt x="1097483" y="85344"/>
                  </a:lnTo>
                  <a:lnTo>
                    <a:pt x="1100975" y="84340"/>
                  </a:lnTo>
                  <a:lnTo>
                    <a:pt x="1117841" y="81076"/>
                  </a:lnTo>
                  <a:lnTo>
                    <a:pt x="1124521" y="79895"/>
                  </a:lnTo>
                  <a:lnTo>
                    <a:pt x="1131214" y="78905"/>
                  </a:lnTo>
                  <a:lnTo>
                    <a:pt x="1132611" y="78638"/>
                  </a:lnTo>
                  <a:lnTo>
                    <a:pt x="1143431" y="76530"/>
                  </a:lnTo>
                  <a:lnTo>
                    <a:pt x="1149667" y="76644"/>
                  </a:lnTo>
                  <a:lnTo>
                    <a:pt x="1156157" y="79387"/>
                  </a:lnTo>
                  <a:lnTo>
                    <a:pt x="1175169" y="76530"/>
                  </a:lnTo>
                  <a:lnTo>
                    <a:pt x="1175397" y="76492"/>
                  </a:lnTo>
                  <a:lnTo>
                    <a:pt x="1175639" y="76415"/>
                  </a:lnTo>
                  <a:lnTo>
                    <a:pt x="1175791" y="76492"/>
                  </a:lnTo>
                  <a:lnTo>
                    <a:pt x="1177709" y="79565"/>
                  </a:lnTo>
                  <a:lnTo>
                    <a:pt x="1177963" y="76454"/>
                  </a:lnTo>
                  <a:lnTo>
                    <a:pt x="1178331" y="71983"/>
                  </a:lnTo>
                  <a:lnTo>
                    <a:pt x="1181696" y="78917"/>
                  </a:lnTo>
                  <a:lnTo>
                    <a:pt x="1182865" y="77838"/>
                  </a:lnTo>
                  <a:lnTo>
                    <a:pt x="1184198" y="76238"/>
                  </a:lnTo>
                  <a:lnTo>
                    <a:pt x="1184338" y="76238"/>
                  </a:lnTo>
                  <a:lnTo>
                    <a:pt x="1185011" y="76022"/>
                  </a:lnTo>
                  <a:lnTo>
                    <a:pt x="1190879" y="74091"/>
                  </a:lnTo>
                  <a:lnTo>
                    <a:pt x="1190955" y="73914"/>
                  </a:lnTo>
                  <a:lnTo>
                    <a:pt x="1190942" y="74142"/>
                  </a:lnTo>
                  <a:lnTo>
                    <a:pt x="1191615" y="76060"/>
                  </a:lnTo>
                  <a:lnTo>
                    <a:pt x="1191895" y="74764"/>
                  </a:lnTo>
                  <a:lnTo>
                    <a:pt x="1192199" y="73914"/>
                  </a:lnTo>
                  <a:lnTo>
                    <a:pt x="1192301" y="74066"/>
                  </a:lnTo>
                  <a:lnTo>
                    <a:pt x="1194346" y="76695"/>
                  </a:lnTo>
                  <a:lnTo>
                    <a:pt x="1196289" y="76098"/>
                  </a:lnTo>
                  <a:lnTo>
                    <a:pt x="1198257" y="75895"/>
                  </a:lnTo>
                  <a:lnTo>
                    <a:pt x="1198384" y="73939"/>
                  </a:lnTo>
                  <a:lnTo>
                    <a:pt x="1199222" y="72936"/>
                  </a:lnTo>
                  <a:lnTo>
                    <a:pt x="1199451" y="72669"/>
                  </a:lnTo>
                  <a:lnTo>
                    <a:pt x="1199502" y="71983"/>
                  </a:lnTo>
                  <a:lnTo>
                    <a:pt x="1199629" y="70485"/>
                  </a:lnTo>
                  <a:lnTo>
                    <a:pt x="1200251" y="71615"/>
                  </a:lnTo>
                  <a:lnTo>
                    <a:pt x="1200848" y="72580"/>
                  </a:lnTo>
                  <a:lnTo>
                    <a:pt x="1200810" y="72453"/>
                  </a:lnTo>
                  <a:lnTo>
                    <a:pt x="1209598" y="72428"/>
                  </a:lnTo>
                  <a:lnTo>
                    <a:pt x="1214767" y="74142"/>
                  </a:lnTo>
                  <a:lnTo>
                    <a:pt x="1217117" y="72339"/>
                  </a:lnTo>
                  <a:lnTo>
                    <a:pt x="1217333" y="72174"/>
                  </a:lnTo>
                  <a:lnTo>
                    <a:pt x="1218996" y="70891"/>
                  </a:lnTo>
                  <a:lnTo>
                    <a:pt x="1219263" y="70688"/>
                  </a:lnTo>
                  <a:lnTo>
                    <a:pt x="1220355" y="70485"/>
                  </a:lnTo>
                  <a:lnTo>
                    <a:pt x="1224076" y="69773"/>
                  </a:lnTo>
                  <a:lnTo>
                    <a:pt x="1224203" y="69951"/>
                  </a:lnTo>
                  <a:lnTo>
                    <a:pt x="1224241" y="69773"/>
                  </a:lnTo>
                  <a:lnTo>
                    <a:pt x="1224292" y="69596"/>
                  </a:lnTo>
                  <a:lnTo>
                    <a:pt x="1226045" y="71132"/>
                  </a:lnTo>
                  <a:lnTo>
                    <a:pt x="1229588" y="69850"/>
                  </a:lnTo>
                  <a:lnTo>
                    <a:pt x="1229906" y="69596"/>
                  </a:lnTo>
                  <a:lnTo>
                    <a:pt x="1232916" y="67233"/>
                  </a:lnTo>
                  <a:lnTo>
                    <a:pt x="1236776" y="68389"/>
                  </a:lnTo>
                  <a:lnTo>
                    <a:pt x="1236992" y="69367"/>
                  </a:lnTo>
                  <a:lnTo>
                    <a:pt x="1237081" y="69075"/>
                  </a:lnTo>
                  <a:lnTo>
                    <a:pt x="1238542" y="68224"/>
                  </a:lnTo>
                  <a:lnTo>
                    <a:pt x="1239621" y="67589"/>
                  </a:lnTo>
                  <a:lnTo>
                    <a:pt x="1240040" y="67170"/>
                  </a:lnTo>
                  <a:lnTo>
                    <a:pt x="1240434" y="66078"/>
                  </a:lnTo>
                  <a:lnTo>
                    <a:pt x="1245387" y="68021"/>
                  </a:lnTo>
                  <a:lnTo>
                    <a:pt x="1249692" y="68618"/>
                  </a:lnTo>
                  <a:lnTo>
                    <a:pt x="1253274" y="66078"/>
                  </a:lnTo>
                  <a:lnTo>
                    <a:pt x="1253451" y="65951"/>
                  </a:lnTo>
                  <a:lnTo>
                    <a:pt x="1255483" y="64503"/>
                  </a:lnTo>
                  <a:lnTo>
                    <a:pt x="1257566" y="64541"/>
                  </a:lnTo>
                  <a:lnTo>
                    <a:pt x="1257846" y="64503"/>
                  </a:lnTo>
                  <a:lnTo>
                    <a:pt x="1261173" y="64020"/>
                  </a:lnTo>
                  <a:lnTo>
                    <a:pt x="1262875" y="64427"/>
                  </a:lnTo>
                  <a:lnTo>
                    <a:pt x="1265212" y="64020"/>
                  </a:lnTo>
                  <a:lnTo>
                    <a:pt x="1265694" y="63931"/>
                  </a:lnTo>
                  <a:lnTo>
                    <a:pt x="1267129" y="63690"/>
                  </a:lnTo>
                  <a:lnTo>
                    <a:pt x="1269453" y="60655"/>
                  </a:lnTo>
                  <a:lnTo>
                    <a:pt x="1272438" y="63080"/>
                  </a:lnTo>
                  <a:lnTo>
                    <a:pt x="1272514" y="63258"/>
                  </a:lnTo>
                  <a:lnTo>
                    <a:pt x="1274699" y="63080"/>
                  </a:lnTo>
                  <a:lnTo>
                    <a:pt x="1276908" y="62979"/>
                  </a:lnTo>
                  <a:lnTo>
                    <a:pt x="1294701" y="60655"/>
                  </a:lnTo>
                  <a:lnTo>
                    <a:pt x="1307122" y="59042"/>
                  </a:lnTo>
                  <a:lnTo>
                    <a:pt x="1310144" y="58610"/>
                  </a:lnTo>
                  <a:lnTo>
                    <a:pt x="1313180" y="55067"/>
                  </a:lnTo>
                  <a:lnTo>
                    <a:pt x="1319720" y="57785"/>
                  </a:lnTo>
                  <a:lnTo>
                    <a:pt x="1323454" y="58559"/>
                  </a:lnTo>
                  <a:lnTo>
                    <a:pt x="1333817" y="57569"/>
                  </a:lnTo>
                  <a:lnTo>
                    <a:pt x="1338529" y="55067"/>
                  </a:lnTo>
                  <a:lnTo>
                    <a:pt x="1340192" y="54190"/>
                  </a:lnTo>
                  <a:lnTo>
                    <a:pt x="1347368" y="56870"/>
                  </a:lnTo>
                  <a:lnTo>
                    <a:pt x="1347393" y="55867"/>
                  </a:lnTo>
                  <a:lnTo>
                    <a:pt x="1347533" y="55638"/>
                  </a:lnTo>
                  <a:lnTo>
                    <a:pt x="1347787" y="56476"/>
                  </a:lnTo>
                  <a:lnTo>
                    <a:pt x="1347851" y="56832"/>
                  </a:lnTo>
                  <a:lnTo>
                    <a:pt x="1352715" y="56476"/>
                  </a:lnTo>
                  <a:lnTo>
                    <a:pt x="1357617" y="56527"/>
                  </a:lnTo>
                  <a:lnTo>
                    <a:pt x="1357934" y="56476"/>
                  </a:lnTo>
                  <a:lnTo>
                    <a:pt x="1362189" y="55638"/>
                  </a:lnTo>
                  <a:lnTo>
                    <a:pt x="1362392" y="55587"/>
                  </a:lnTo>
                  <a:lnTo>
                    <a:pt x="1369415" y="54673"/>
                  </a:lnTo>
                  <a:lnTo>
                    <a:pt x="1376527" y="54368"/>
                  </a:lnTo>
                  <a:lnTo>
                    <a:pt x="1383004" y="54190"/>
                  </a:lnTo>
                  <a:lnTo>
                    <a:pt x="1383639" y="54165"/>
                  </a:lnTo>
                  <a:lnTo>
                    <a:pt x="1425371" y="39090"/>
                  </a:lnTo>
                  <a:lnTo>
                    <a:pt x="1425536" y="33972"/>
                  </a:lnTo>
                  <a:lnTo>
                    <a:pt x="1425663" y="304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7" name="object 117"/>
            <p:cNvPicPr/>
            <p:nvPr/>
          </p:nvPicPr>
          <p:blipFill>
            <a:blip r:embed="rId3" cstate="print"/>
            <a:stretch>
              <a:fillRect/>
            </a:stretch>
          </p:blipFill>
          <p:spPr>
            <a:xfrm>
              <a:off x="18078701" y="3647071"/>
              <a:ext cx="184266" cy="82981"/>
            </a:xfrm>
            <a:prstGeom prst="rect">
              <a:avLst/>
            </a:prstGeom>
          </p:spPr>
        </p:pic>
        <p:sp>
          <p:nvSpPr>
            <p:cNvPr id="118" name="object 118"/>
            <p:cNvSpPr/>
            <p:nvPr/>
          </p:nvSpPr>
          <p:spPr>
            <a:xfrm>
              <a:off x="17217313" y="3631113"/>
              <a:ext cx="1456055" cy="737235"/>
            </a:xfrm>
            <a:custGeom>
              <a:avLst/>
              <a:gdLst/>
              <a:ahLst/>
              <a:cxnLst/>
              <a:rect l="l" t="t" r="r" b="b"/>
              <a:pathLst>
                <a:path w="1456055" h="737235">
                  <a:moveTo>
                    <a:pt x="212394" y="404202"/>
                  </a:moveTo>
                  <a:lnTo>
                    <a:pt x="212318" y="404075"/>
                  </a:lnTo>
                  <a:lnTo>
                    <a:pt x="212356" y="404202"/>
                  </a:lnTo>
                  <a:close/>
                </a:path>
                <a:path w="1456055" h="737235">
                  <a:moveTo>
                    <a:pt x="214769" y="400812"/>
                  </a:moveTo>
                  <a:close/>
                </a:path>
                <a:path w="1456055" h="737235">
                  <a:moveTo>
                    <a:pt x="231521" y="400646"/>
                  </a:moveTo>
                  <a:lnTo>
                    <a:pt x="230352" y="398043"/>
                  </a:lnTo>
                  <a:lnTo>
                    <a:pt x="229247" y="399097"/>
                  </a:lnTo>
                  <a:lnTo>
                    <a:pt x="228028" y="400646"/>
                  </a:lnTo>
                  <a:lnTo>
                    <a:pt x="231521" y="400646"/>
                  </a:lnTo>
                  <a:close/>
                </a:path>
                <a:path w="1456055" h="737235">
                  <a:moveTo>
                    <a:pt x="236296" y="400532"/>
                  </a:moveTo>
                  <a:close/>
                </a:path>
                <a:path w="1456055" h="737235">
                  <a:moveTo>
                    <a:pt x="387273" y="642810"/>
                  </a:moveTo>
                  <a:close/>
                </a:path>
                <a:path w="1456055" h="737235">
                  <a:moveTo>
                    <a:pt x="390664" y="437692"/>
                  </a:moveTo>
                  <a:lnTo>
                    <a:pt x="388797" y="424129"/>
                  </a:lnTo>
                  <a:lnTo>
                    <a:pt x="388899" y="418693"/>
                  </a:lnTo>
                  <a:lnTo>
                    <a:pt x="389013" y="414439"/>
                  </a:lnTo>
                  <a:lnTo>
                    <a:pt x="389026" y="413715"/>
                  </a:lnTo>
                  <a:lnTo>
                    <a:pt x="388632" y="413664"/>
                  </a:lnTo>
                  <a:lnTo>
                    <a:pt x="383806" y="413004"/>
                  </a:lnTo>
                  <a:lnTo>
                    <a:pt x="382663" y="413664"/>
                  </a:lnTo>
                  <a:lnTo>
                    <a:pt x="382638" y="411289"/>
                  </a:lnTo>
                  <a:lnTo>
                    <a:pt x="382638" y="410972"/>
                  </a:lnTo>
                  <a:lnTo>
                    <a:pt x="382625" y="409981"/>
                  </a:lnTo>
                  <a:lnTo>
                    <a:pt x="382612" y="408762"/>
                  </a:lnTo>
                  <a:lnTo>
                    <a:pt x="382600" y="406603"/>
                  </a:lnTo>
                  <a:lnTo>
                    <a:pt x="382587" y="406438"/>
                  </a:lnTo>
                  <a:lnTo>
                    <a:pt x="382587" y="406196"/>
                  </a:lnTo>
                  <a:lnTo>
                    <a:pt x="382574" y="405028"/>
                  </a:lnTo>
                  <a:lnTo>
                    <a:pt x="382536" y="400926"/>
                  </a:lnTo>
                  <a:lnTo>
                    <a:pt x="382511" y="399021"/>
                  </a:lnTo>
                  <a:lnTo>
                    <a:pt x="382473" y="394919"/>
                  </a:lnTo>
                  <a:lnTo>
                    <a:pt x="378193" y="395376"/>
                  </a:lnTo>
                  <a:lnTo>
                    <a:pt x="371817" y="399021"/>
                  </a:lnTo>
                  <a:lnTo>
                    <a:pt x="369963" y="393217"/>
                  </a:lnTo>
                  <a:lnTo>
                    <a:pt x="369785" y="392239"/>
                  </a:lnTo>
                  <a:lnTo>
                    <a:pt x="369722" y="391883"/>
                  </a:lnTo>
                  <a:lnTo>
                    <a:pt x="369684" y="391680"/>
                  </a:lnTo>
                  <a:lnTo>
                    <a:pt x="367284" y="378180"/>
                  </a:lnTo>
                  <a:lnTo>
                    <a:pt x="366255" y="375170"/>
                  </a:lnTo>
                  <a:lnTo>
                    <a:pt x="361962" y="378993"/>
                  </a:lnTo>
                  <a:lnTo>
                    <a:pt x="359575" y="380720"/>
                  </a:lnTo>
                  <a:lnTo>
                    <a:pt x="349186" y="383120"/>
                  </a:lnTo>
                  <a:lnTo>
                    <a:pt x="341134" y="383882"/>
                  </a:lnTo>
                  <a:lnTo>
                    <a:pt x="329552" y="387045"/>
                  </a:lnTo>
                  <a:lnTo>
                    <a:pt x="325742" y="387096"/>
                  </a:lnTo>
                  <a:lnTo>
                    <a:pt x="320065" y="391426"/>
                  </a:lnTo>
                  <a:lnTo>
                    <a:pt x="316877" y="391528"/>
                  </a:lnTo>
                  <a:lnTo>
                    <a:pt x="314121" y="391579"/>
                  </a:lnTo>
                  <a:lnTo>
                    <a:pt x="314096" y="391426"/>
                  </a:lnTo>
                  <a:lnTo>
                    <a:pt x="313512" y="390029"/>
                  </a:lnTo>
                  <a:lnTo>
                    <a:pt x="313118" y="390512"/>
                  </a:lnTo>
                  <a:lnTo>
                    <a:pt x="313067" y="390690"/>
                  </a:lnTo>
                  <a:lnTo>
                    <a:pt x="313067" y="392239"/>
                  </a:lnTo>
                  <a:lnTo>
                    <a:pt x="312877" y="391883"/>
                  </a:lnTo>
                  <a:lnTo>
                    <a:pt x="313067" y="392239"/>
                  </a:lnTo>
                  <a:lnTo>
                    <a:pt x="313067" y="390690"/>
                  </a:lnTo>
                  <a:lnTo>
                    <a:pt x="312801" y="391579"/>
                  </a:lnTo>
                  <a:lnTo>
                    <a:pt x="309486" y="392417"/>
                  </a:lnTo>
                  <a:lnTo>
                    <a:pt x="306197" y="393382"/>
                  </a:lnTo>
                  <a:lnTo>
                    <a:pt x="290372" y="396570"/>
                  </a:lnTo>
                  <a:lnTo>
                    <a:pt x="284111" y="397725"/>
                  </a:lnTo>
                  <a:lnTo>
                    <a:pt x="277812" y="398640"/>
                  </a:lnTo>
                  <a:lnTo>
                    <a:pt x="266331" y="400926"/>
                  </a:lnTo>
                  <a:lnTo>
                    <a:pt x="260464" y="400735"/>
                  </a:lnTo>
                  <a:lnTo>
                    <a:pt x="260273" y="400646"/>
                  </a:lnTo>
                  <a:lnTo>
                    <a:pt x="254355" y="397903"/>
                  </a:lnTo>
                  <a:lnTo>
                    <a:pt x="236270" y="400570"/>
                  </a:lnTo>
                  <a:lnTo>
                    <a:pt x="236042" y="400646"/>
                  </a:lnTo>
                  <a:lnTo>
                    <a:pt x="235902" y="400558"/>
                  </a:lnTo>
                  <a:lnTo>
                    <a:pt x="234099" y="397459"/>
                  </a:lnTo>
                  <a:lnTo>
                    <a:pt x="233502" y="405028"/>
                  </a:lnTo>
                  <a:lnTo>
                    <a:pt x="232943" y="403783"/>
                  </a:lnTo>
                  <a:lnTo>
                    <a:pt x="232575" y="402983"/>
                  </a:lnTo>
                  <a:lnTo>
                    <a:pt x="231635" y="400900"/>
                  </a:lnTo>
                  <a:lnTo>
                    <a:pt x="231546" y="400685"/>
                  </a:lnTo>
                  <a:lnTo>
                    <a:pt x="229400" y="400685"/>
                  </a:lnTo>
                  <a:lnTo>
                    <a:pt x="229400" y="401904"/>
                  </a:lnTo>
                  <a:lnTo>
                    <a:pt x="229298" y="402869"/>
                  </a:lnTo>
                  <a:lnTo>
                    <a:pt x="228142" y="400900"/>
                  </a:lnTo>
                  <a:lnTo>
                    <a:pt x="229400" y="401904"/>
                  </a:lnTo>
                  <a:lnTo>
                    <a:pt x="229400" y="400685"/>
                  </a:lnTo>
                  <a:lnTo>
                    <a:pt x="228003" y="400685"/>
                  </a:lnTo>
                  <a:lnTo>
                    <a:pt x="227863" y="400685"/>
                  </a:lnTo>
                  <a:lnTo>
                    <a:pt x="221716" y="402729"/>
                  </a:lnTo>
                  <a:lnTo>
                    <a:pt x="221640" y="402920"/>
                  </a:lnTo>
                  <a:lnTo>
                    <a:pt x="221653" y="402729"/>
                  </a:lnTo>
                  <a:lnTo>
                    <a:pt x="221005" y="400748"/>
                  </a:lnTo>
                  <a:lnTo>
                    <a:pt x="220776" y="401904"/>
                  </a:lnTo>
                  <a:lnTo>
                    <a:pt x="220433" y="402983"/>
                  </a:lnTo>
                  <a:lnTo>
                    <a:pt x="220433" y="402831"/>
                  </a:lnTo>
                  <a:lnTo>
                    <a:pt x="218452" y="400088"/>
                  </a:lnTo>
                  <a:lnTo>
                    <a:pt x="216623" y="400646"/>
                  </a:lnTo>
                  <a:lnTo>
                    <a:pt x="215709" y="400735"/>
                  </a:lnTo>
                  <a:lnTo>
                    <a:pt x="215709" y="403783"/>
                  </a:lnTo>
                  <a:lnTo>
                    <a:pt x="214807" y="402831"/>
                  </a:lnTo>
                  <a:lnTo>
                    <a:pt x="215671" y="402920"/>
                  </a:lnTo>
                  <a:lnTo>
                    <a:pt x="215709" y="403783"/>
                  </a:lnTo>
                  <a:lnTo>
                    <a:pt x="215709" y="400735"/>
                  </a:lnTo>
                  <a:lnTo>
                    <a:pt x="214782" y="400812"/>
                  </a:lnTo>
                  <a:lnTo>
                    <a:pt x="214718" y="401904"/>
                  </a:lnTo>
                  <a:lnTo>
                    <a:pt x="214604" y="402831"/>
                  </a:lnTo>
                  <a:lnTo>
                    <a:pt x="213639" y="403999"/>
                  </a:lnTo>
                  <a:lnTo>
                    <a:pt x="213474" y="406196"/>
                  </a:lnTo>
                  <a:lnTo>
                    <a:pt x="213169" y="405599"/>
                  </a:lnTo>
                  <a:lnTo>
                    <a:pt x="212852" y="404990"/>
                  </a:lnTo>
                  <a:lnTo>
                    <a:pt x="212458" y="404304"/>
                  </a:lnTo>
                  <a:lnTo>
                    <a:pt x="209181" y="404152"/>
                  </a:lnTo>
                  <a:lnTo>
                    <a:pt x="204114" y="404063"/>
                  </a:lnTo>
                  <a:lnTo>
                    <a:pt x="204089" y="404304"/>
                  </a:lnTo>
                  <a:lnTo>
                    <a:pt x="204000" y="405599"/>
                  </a:lnTo>
                  <a:lnTo>
                    <a:pt x="203746" y="404990"/>
                  </a:lnTo>
                  <a:lnTo>
                    <a:pt x="204089" y="404304"/>
                  </a:lnTo>
                  <a:lnTo>
                    <a:pt x="204089" y="404152"/>
                  </a:lnTo>
                  <a:lnTo>
                    <a:pt x="199237" y="402247"/>
                  </a:lnTo>
                  <a:lnTo>
                    <a:pt x="195008" y="405625"/>
                  </a:lnTo>
                  <a:lnTo>
                    <a:pt x="190461" y="406438"/>
                  </a:lnTo>
                  <a:lnTo>
                    <a:pt x="190373" y="406222"/>
                  </a:lnTo>
                  <a:lnTo>
                    <a:pt x="190246" y="406488"/>
                  </a:lnTo>
                  <a:lnTo>
                    <a:pt x="188607" y="405041"/>
                  </a:lnTo>
                  <a:lnTo>
                    <a:pt x="185267" y="406247"/>
                  </a:lnTo>
                  <a:lnTo>
                    <a:pt x="182143" y="408762"/>
                  </a:lnTo>
                  <a:lnTo>
                    <a:pt x="179362" y="407809"/>
                  </a:lnTo>
                  <a:lnTo>
                    <a:pt x="179362" y="409765"/>
                  </a:lnTo>
                  <a:lnTo>
                    <a:pt x="179184" y="409981"/>
                  </a:lnTo>
                  <a:lnTo>
                    <a:pt x="179108" y="409765"/>
                  </a:lnTo>
                  <a:lnTo>
                    <a:pt x="178930" y="409181"/>
                  </a:lnTo>
                  <a:lnTo>
                    <a:pt x="178549" y="407695"/>
                  </a:lnTo>
                  <a:lnTo>
                    <a:pt x="179260" y="409181"/>
                  </a:lnTo>
                  <a:lnTo>
                    <a:pt x="179362" y="409765"/>
                  </a:lnTo>
                  <a:lnTo>
                    <a:pt x="179362" y="407809"/>
                  </a:lnTo>
                  <a:lnTo>
                    <a:pt x="179031" y="407695"/>
                  </a:lnTo>
                  <a:lnTo>
                    <a:pt x="178511" y="407517"/>
                  </a:lnTo>
                  <a:lnTo>
                    <a:pt x="178320" y="406539"/>
                  </a:lnTo>
                  <a:lnTo>
                    <a:pt x="178231" y="406844"/>
                  </a:lnTo>
                  <a:lnTo>
                    <a:pt x="175844" y="408266"/>
                  </a:lnTo>
                  <a:lnTo>
                    <a:pt x="175450" y="408673"/>
                  </a:lnTo>
                  <a:lnTo>
                    <a:pt x="175069" y="409765"/>
                  </a:lnTo>
                  <a:lnTo>
                    <a:pt x="170421" y="407708"/>
                  </a:lnTo>
                  <a:lnTo>
                    <a:pt x="166370" y="407009"/>
                  </a:lnTo>
                  <a:lnTo>
                    <a:pt x="160883" y="410972"/>
                  </a:lnTo>
                  <a:lnTo>
                    <a:pt x="158927" y="410870"/>
                  </a:lnTo>
                  <a:lnTo>
                    <a:pt x="155536" y="411289"/>
                  </a:lnTo>
                  <a:lnTo>
                    <a:pt x="153949" y="410845"/>
                  </a:lnTo>
                  <a:lnTo>
                    <a:pt x="149923" y="411480"/>
                  </a:lnTo>
                  <a:lnTo>
                    <a:pt x="147701" y="414439"/>
                  </a:lnTo>
                  <a:lnTo>
                    <a:pt x="144894" y="411911"/>
                  </a:lnTo>
                  <a:lnTo>
                    <a:pt x="144856" y="411772"/>
                  </a:lnTo>
                  <a:lnTo>
                    <a:pt x="142786" y="411873"/>
                  </a:lnTo>
                  <a:lnTo>
                    <a:pt x="140728" y="411911"/>
                  </a:lnTo>
                  <a:lnTo>
                    <a:pt x="109385" y="415264"/>
                  </a:lnTo>
                  <a:lnTo>
                    <a:pt x="106489" y="418693"/>
                  </a:lnTo>
                  <a:lnTo>
                    <a:pt x="106337" y="418617"/>
                  </a:lnTo>
                  <a:lnTo>
                    <a:pt x="100380" y="415759"/>
                  </a:lnTo>
                  <a:lnTo>
                    <a:pt x="96888" y="414883"/>
                  </a:lnTo>
                  <a:lnTo>
                    <a:pt x="87134" y="415480"/>
                  </a:lnTo>
                  <a:lnTo>
                    <a:pt x="81051" y="418617"/>
                  </a:lnTo>
                  <a:lnTo>
                    <a:pt x="77393" y="417017"/>
                  </a:lnTo>
                  <a:lnTo>
                    <a:pt x="77165" y="416915"/>
                  </a:lnTo>
                  <a:lnTo>
                    <a:pt x="74371" y="415683"/>
                  </a:lnTo>
                  <a:lnTo>
                    <a:pt x="74333" y="416687"/>
                  </a:lnTo>
                  <a:lnTo>
                    <a:pt x="74193" y="416915"/>
                  </a:lnTo>
                  <a:lnTo>
                    <a:pt x="73926" y="415886"/>
                  </a:lnTo>
                  <a:lnTo>
                    <a:pt x="73914" y="415696"/>
                  </a:lnTo>
                  <a:lnTo>
                    <a:pt x="69354" y="415886"/>
                  </a:lnTo>
                  <a:lnTo>
                    <a:pt x="64731" y="415620"/>
                  </a:lnTo>
                  <a:lnTo>
                    <a:pt x="60223" y="416369"/>
                  </a:lnTo>
                  <a:lnTo>
                    <a:pt x="53606" y="417004"/>
                  </a:lnTo>
                  <a:lnTo>
                    <a:pt x="46926" y="417017"/>
                  </a:lnTo>
                  <a:lnTo>
                    <a:pt x="40233" y="416902"/>
                  </a:lnTo>
                  <a:lnTo>
                    <a:pt x="33591" y="417182"/>
                  </a:lnTo>
                  <a:lnTo>
                    <a:pt x="0" y="438696"/>
                  </a:lnTo>
                  <a:lnTo>
                    <a:pt x="4699" y="449668"/>
                  </a:lnTo>
                  <a:lnTo>
                    <a:pt x="8001" y="457288"/>
                  </a:lnTo>
                  <a:lnTo>
                    <a:pt x="11480" y="464146"/>
                  </a:lnTo>
                  <a:lnTo>
                    <a:pt x="15201" y="468858"/>
                  </a:lnTo>
                  <a:lnTo>
                    <a:pt x="19240" y="470077"/>
                  </a:lnTo>
                  <a:lnTo>
                    <a:pt x="26289" y="467474"/>
                  </a:lnTo>
                  <a:lnTo>
                    <a:pt x="69062" y="458876"/>
                  </a:lnTo>
                  <a:lnTo>
                    <a:pt x="83477" y="458317"/>
                  </a:lnTo>
                  <a:lnTo>
                    <a:pt x="98005" y="458825"/>
                  </a:lnTo>
                  <a:lnTo>
                    <a:pt x="104914" y="459346"/>
                  </a:lnTo>
                  <a:lnTo>
                    <a:pt x="112166" y="462788"/>
                  </a:lnTo>
                  <a:lnTo>
                    <a:pt x="121259" y="458317"/>
                  </a:lnTo>
                  <a:lnTo>
                    <a:pt x="121704" y="458101"/>
                  </a:lnTo>
                  <a:lnTo>
                    <a:pt x="125006" y="459079"/>
                  </a:lnTo>
                  <a:lnTo>
                    <a:pt x="128117" y="458965"/>
                  </a:lnTo>
                  <a:lnTo>
                    <a:pt x="128155" y="458825"/>
                  </a:lnTo>
                  <a:lnTo>
                    <a:pt x="128803" y="458101"/>
                  </a:lnTo>
                  <a:lnTo>
                    <a:pt x="132829" y="453631"/>
                  </a:lnTo>
                  <a:lnTo>
                    <a:pt x="138595" y="456222"/>
                  </a:lnTo>
                  <a:lnTo>
                    <a:pt x="148285" y="453631"/>
                  </a:lnTo>
                  <a:lnTo>
                    <a:pt x="148945" y="453453"/>
                  </a:lnTo>
                  <a:lnTo>
                    <a:pt x="154393" y="454723"/>
                  </a:lnTo>
                  <a:lnTo>
                    <a:pt x="163487" y="454596"/>
                  </a:lnTo>
                  <a:lnTo>
                    <a:pt x="164630" y="453453"/>
                  </a:lnTo>
                  <a:lnTo>
                    <a:pt x="167551" y="450557"/>
                  </a:lnTo>
                  <a:lnTo>
                    <a:pt x="175094" y="460235"/>
                  </a:lnTo>
                  <a:lnTo>
                    <a:pt x="178054" y="458546"/>
                  </a:lnTo>
                  <a:lnTo>
                    <a:pt x="184238" y="458355"/>
                  </a:lnTo>
                  <a:lnTo>
                    <a:pt x="186931" y="457352"/>
                  </a:lnTo>
                  <a:lnTo>
                    <a:pt x="197573" y="457339"/>
                  </a:lnTo>
                  <a:lnTo>
                    <a:pt x="205282" y="458597"/>
                  </a:lnTo>
                  <a:lnTo>
                    <a:pt x="212839" y="457492"/>
                  </a:lnTo>
                  <a:lnTo>
                    <a:pt x="213817" y="457314"/>
                  </a:lnTo>
                  <a:lnTo>
                    <a:pt x="220980" y="455993"/>
                  </a:lnTo>
                  <a:lnTo>
                    <a:pt x="229057" y="454088"/>
                  </a:lnTo>
                  <a:lnTo>
                    <a:pt x="237121" y="452043"/>
                  </a:lnTo>
                  <a:lnTo>
                    <a:pt x="243509" y="450557"/>
                  </a:lnTo>
                  <a:lnTo>
                    <a:pt x="283870" y="445477"/>
                  </a:lnTo>
                  <a:lnTo>
                    <a:pt x="292011" y="445173"/>
                  </a:lnTo>
                  <a:lnTo>
                    <a:pt x="300101" y="444284"/>
                  </a:lnTo>
                  <a:lnTo>
                    <a:pt x="308203" y="443738"/>
                  </a:lnTo>
                  <a:lnTo>
                    <a:pt x="323748" y="445084"/>
                  </a:lnTo>
                  <a:lnTo>
                    <a:pt x="330936" y="444449"/>
                  </a:lnTo>
                  <a:lnTo>
                    <a:pt x="336435" y="443738"/>
                  </a:lnTo>
                  <a:lnTo>
                    <a:pt x="338074" y="443522"/>
                  </a:lnTo>
                  <a:lnTo>
                    <a:pt x="345287" y="443280"/>
                  </a:lnTo>
                  <a:lnTo>
                    <a:pt x="350786" y="443598"/>
                  </a:lnTo>
                  <a:lnTo>
                    <a:pt x="351193" y="443280"/>
                  </a:lnTo>
                  <a:lnTo>
                    <a:pt x="355866" y="439724"/>
                  </a:lnTo>
                  <a:lnTo>
                    <a:pt x="361467" y="440537"/>
                  </a:lnTo>
                  <a:lnTo>
                    <a:pt x="361962" y="440563"/>
                  </a:lnTo>
                  <a:lnTo>
                    <a:pt x="368287" y="440817"/>
                  </a:lnTo>
                  <a:lnTo>
                    <a:pt x="374700" y="441960"/>
                  </a:lnTo>
                  <a:lnTo>
                    <a:pt x="381114" y="442963"/>
                  </a:lnTo>
                  <a:lnTo>
                    <a:pt x="387438" y="442950"/>
                  </a:lnTo>
                  <a:lnTo>
                    <a:pt x="390537" y="442531"/>
                  </a:lnTo>
                  <a:lnTo>
                    <a:pt x="390601" y="440461"/>
                  </a:lnTo>
                  <a:lnTo>
                    <a:pt x="390613" y="439724"/>
                  </a:lnTo>
                  <a:lnTo>
                    <a:pt x="390664" y="437692"/>
                  </a:lnTo>
                  <a:close/>
                </a:path>
                <a:path w="1456055" h="737235">
                  <a:moveTo>
                    <a:pt x="672668" y="658177"/>
                  </a:moveTo>
                  <a:lnTo>
                    <a:pt x="672401" y="656780"/>
                  </a:lnTo>
                  <a:lnTo>
                    <a:pt x="672350" y="656488"/>
                  </a:lnTo>
                  <a:lnTo>
                    <a:pt x="672045" y="654888"/>
                  </a:lnTo>
                  <a:lnTo>
                    <a:pt x="671436" y="651700"/>
                  </a:lnTo>
                  <a:lnTo>
                    <a:pt x="671398" y="651510"/>
                  </a:lnTo>
                  <a:lnTo>
                    <a:pt x="670915" y="648982"/>
                  </a:lnTo>
                  <a:lnTo>
                    <a:pt x="670801" y="648398"/>
                  </a:lnTo>
                  <a:lnTo>
                    <a:pt x="670280" y="645693"/>
                  </a:lnTo>
                  <a:lnTo>
                    <a:pt x="670115" y="644842"/>
                  </a:lnTo>
                  <a:lnTo>
                    <a:pt x="670204" y="642823"/>
                  </a:lnTo>
                  <a:lnTo>
                    <a:pt x="670420" y="640003"/>
                  </a:lnTo>
                  <a:lnTo>
                    <a:pt x="670636" y="637057"/>
                  </a:lnTo>
                  <a:lnTo>
                    <a:pt x="670801" y="634911"/>
                  </a:lnTo>
                  <a:lnTo>
                    <a:pt x="670852" y="634174"/>
                  </a:lnTo>
                  <a:lnTo>
                    <a:pt x="662355" y="634111"/>
                  </a:lnTo>
                  <a:lnTo>
                    <a:pt x="660488" y="634911"/>
                  </a:lnTo>
                  <a:lnTo>
                    <a:pt x="660717" y="621944"/>
                  </a:lnTo>
                  <a:lnTo>
                    <a:pt x="660730" y="621614"/>
                  </a:lnTo>
                  <a:lnTo>
                    <a:pt x="660730" y="621487"/>
                  </a:lnTo>
                  <a:lnTo>
                    <a:pt x="660819" y="616026"/>
                  </a:lnTo>
                  <a:lnTo>
                    <a:pt x="653821" y="617016"/>
                  </a:lnTo>
                  <a:lnTo>
                    <a:pt x="643331" y="621487"/>
                  </a:lnTo>
                  <a:lnTo>
                    <a:pt x="643204" y="621258"/>
                  </a:lnTo>
                  <a:lnTo>
                    <a:pt x="640486" y="615861"/>
                  </a:lnTo>
                  <a:lnTo>
                    <a:pt x="636676" y="601002"/>
                  </a:lnTo>
                  <a:lnTo>
                    <a:pt x="635088" y="598106"/>
                  </a:lnTo>
                  <a:lnTo>
                    <a:pt x="590651" y="611022"/>
                  </a:lnTo>
                  <a:lnTo>
                    <a:pt x="580936" y="613168"/>
                  </a:lnTo>
                  <a:lnTo>
                    <a:pt x="574852" y="614654"/>
                  </a:lnTo>
                  <a:lnTo>
                    <a:pt x="568629" y="615175"/>
                  </a:lnTo>
                  <a:lnTo>
                    <a:pt x="559231" y="620255"/>
                  </a:lnTo>
                  <a:lnTo>
                    <a:pt x="554024" y="620750"/>
                  </a:lnTo>
                  <a:lnTo>
                    <a:pt x="549541" y="621144"/>
                  </a:lnTo>
                  <a:lnTo>
                    <a:pt x="548601" y="619671"/>
                  </a:lnTo>
                  <a:lnTo>
                    <a:pt x="547941" y="620204"/>
                  </a:lnTo>
                  <a:lnTo>
                    <a:pt x="547801" y="620483"/>
                  </a:lnTo>
                  <a:lnTo>
                    <a:pt x="547801" y="621944"/>
                  </a:lnTo>
                  <a:lnTo>
                    <a:pt x="547636" y="621868"/>
                  </a:lnTo>
                  <a:lnTo>
                    <a:pt x="547509" y="621614"/>
                  </a:lnTo>
                  <a:lnTo>
                    <a:pt x="547801" y="621944"/>
                  </a:lnTo>
                  <a:lnTo>
                    <a:pt x="547801" y="620483"/>
                  </a:lnTo>
                  <a:lnTo>
                    <a:pt x="547370" y="621309"/>
                  </a:lnTo>
                  <a:lnTo>
                    <a:pt x="541959" y="622566"/>
                  </a:lnTo>
                  <a:lnTo>
                    <a:pt x="536562" y="623951"/>
                  </a:lnTo>
                  <a:lnTo>
                    <a:pt x="510654" y="629132"/>
                  </a:lnTo>
                  <a:lnTo>
                    <a:pt x="500392" y="631075"/>
                  </a:lnTo>
                  <a:lnTo>
                    <a:pt x="490105" y="632790"/>
                  </a:lnTo>
                  <a:lnTo>
                    <a:pt x="471322" y="636511"/>
                  </a:lnTo>
                  <a:lnTo>
                    <a:pt x="461759" y="637057"/>
                  </a:lnTo>
                  <a:lnTo>
                    <a:pt x="451904" y="634961"/>
                  </a:lnTo>
                  <a:lnTo>
                    <a:pt x="422325" y="639902"/>
                  </a:lnTo>
                  <a:lnTo>
                    <a:pt x="422160" y="639965"/>
                  </a:lnTo>
                  <a:lnTo>
                    <a:pt x="421944" y="640003"/>
                  </a:lnTo>
                  <a:lnTo>
                    <a:pt x="421716" y="639940"/>
                  </a:lnTo>
                  <a:lnTo>
                    <a:pt x="418884" y="637032"/>
                  </a:lnTo>
                  <a:lnTo>
                    <a:pt x="417652" y="644740"/>
                  </a:lnTo>
                  <a:lnTo>
                    <a:pt x="417322" y="644296"/>
                  </a:lnTo>
                  <a:lnTo>
                    <a:pt x="417156" y="644080"/>
                  </a:lnTo>
                  <a:lnTo>
                    <a:pt x="416433" y="643089"/>
                  </a:lnTo>
                  <a:lnTo>
                    <a:pt x="415074" y="641248"/>
                  </a:lnTo>
                  <a:lnTo>
                    <a:pt x="414921" y="641032"/>
                  </a:lnTo>
                  <a:lnTo>
                    <a:pt x="412762" y="638086"/>
                  </a:lnTo>
                  <a:lnTo>
                    <a:pt x="411073" y="639203"/>
                  </a:lnTo>
                  <a:lnTo>
                    <a:pt x="411073" y="642112"/>
                  </a:lnTo>
                  <a:lnTo>
                    <a:pt x="410883" y="643089"/>
                  </a:lnTo>
                  <a:lnTo>
                    <a:pt x="409054" y="641248"/>
                  </a:lnTo>
                  <a:lnTo>
                    <a:pt x="411073" y="642112"/>
                  </a:lnTo>
                  <a:lnTo>
                    <a:pt x="411073" y="639203"/>
                  </a:lnTo>
                  <a:lnTo>
                    <a:pt x="410933" y="639292"/>
                  </a:lnTo>
                  <a:lnTo>
                    <a:pt x="408838" y="641032"/>
                  </a:lnTo>
                  <a:lnTo>
                    <a:pt x="398500" y="643877"/>
                  </a:lnTo>
                  <a:lnTo>
                    <a:pt x="398373" y="644080"/>
                  </a:lnTo>
                  <a:lnTo>
                    <a:pt x="398424" y="643877"/>
                  </a:lnTo>
                  <a:lnTo>
                    <a:pt x="397446" y="641985"/>
                  </a:lnTo>
                  <a:lnTo>
                    <a:pt x="396951" y="643318"/>
                  </a:lnTo>
                  <a:lnTo>
                    <a:pt x="396417" y="644296"/>
                  </a:lnTo>
                  <a:lnTo>
                    <a:pt x="396341" y="644080"/>
                  </a:lnTo>
                  <a:lnTo>
                    <a:pt x="393306" y="641616"/>
                  </a:lnTo>
                  <a:lnTo>
                    <a:pt x="390296" y="642404"/>
                  </a:lnTo>
                  <a:lnTo>
                    <a:pt x="388708" y="642632"/>
                  </a:lnTo>
                  <a:lnTo>
                    <a:pt x="388708" y="645693"/>
                  </a:lnTo>
                  <a:lnTo>
                    <a:pt x="387261" y="644855"/>
                  </a:lnTo>
                  <a:lnTo>
                    <a:pt x="388658" y="644842"/>
                  </a:lnTo>
                  <a:lnTo>
                    <a:pt x="388708" y="645693"/>
                  </a:lnTo>
                  <a:lnTo>
                    <a:pt x="388708" y="642632"/>
                  </a:lnTo>
                  <a:lnTo>
                    <a:pt x="387273" y="642823"/>
                  </a:lnTo>
                  <a:lnTo>
                    <a:pt x="387070" y="644575"/>
                  </a:lnTo>
                  <a:lnTo>
                    <a:pt x="386956" y="644855"/>
                  </a:lnTo>
                  <a:lnTo>
                    <a:pt x="385318" y="646163"/>
                  </a:lnTo>
                  <a:lnTo>
                    <a:pt x="384962" y="648398"/>
                  </a:lnTo>
                  <a:lnTo>
                    <a:pt x="384340" y="647661"/>
                  </a:lnTo>
                  <a:lnTo>
                    <a:pt x="384200" y="647509"/>
                  </a:lnTo>
                  <a:lnTo>
                    <a:pt x="384048" y="647319"/>
                  </a:lnTo>
                  <a:lnTo>
                    <a:pt x="383159" y="646404"/>
                  </a:lnTo>
                  <a:lnTo>
                    <a:pt x="383222" y="646531"/>
                  </a:lnTo>
                  <a:lnTo>
                    <a:pt x="369773" y="647420"/>
                  </a:lnTo>
                  <a:lnTo>
                    <a:pt x="369735" y="647661"/>
                  </a:lnTo>
                  <a:lnTo>
                    <a:pt x="369544" y="648982"/>
                  </a:lnTo>
                  <a:lnTo>
                    <a:pt x="369138" y="648385"/>
                  </a:lnTo>
                  <a:lnTo>
                    <a:pt x="369735" y="647661"/>
                  </a:lnTo>
                  <a:lnTo>
                    <a:pt x="369735" y="647509"/>
                  </a:lnTo>
                  <a:lnTo>
                    <a:pt x="361911" y="646188"/>
                  </a:lnTo>
                  <a:lnTo>
                    <a:pt x="354888" y="650125"/>
                  </a:lnTo>
                  <a:lnTo>
                    <a:pt x="347459" y="651510"/>
                  </a:lnTo>
                  <a:lnTo>
                    <a:pt x="347306" y="651306"/>
                  </a:lnTo>
                  <a:lnTo>
                    <a:pt x="347192" y="651573"/>
                  </a:lnTo>
                  <a:lnTo>
                    <a:pt x="347141" y="651700"/>
                  </a:lnTo>
                  <a:lnTo>
                    <a:pt x="344487" y="650328"/>
                  </a:lnTo>
                  <a:lnTo>
                    <a:pt x="339026" y="651941"/>
                  </a:lnTo>
                  <a:lnTo>
                    <a:pt x="333794" y="654888"/>
                  </a:lnTo>
                  <a:lnTo>
                    <a:pt x="329476" y="654316"/>
                  </a:lnTo>
                  <a:lnTo>
                    <a:pt x="329476" y="656158"/>
                  </a:lnTo>
                  <a:lnTo>
                    <a:pt x="329260" y="656234"/>
                  </a:lnTo>
                  <a:lnTo>
                    <a:pt x="328930" y="656488"/>
                  </a:lnTo>
                  <a:lnTo>
                    <a:pt x="328523" y="655637"/>
                  </a:lnTo>
                  <a:lnTo>
                    <a:pt x="327990" y="654265"/>
                  </a:lnTo>
                  <a:lnTo>
                    <a:pt x="329476" y="656158"/>
                  </a:lnTo>
                  <a:lnTo>
                    <a:pt x="329476" y="654316"/>
                  </a:lnTo>
                  <a:lnTo>
                    <a:pt x="329158" y="654265"/>
                  </a:lnTo>
                  <a:lnTo>
                    <a:pt x="327926" y="654100"/>
                  </a:lnTo>
                  <a:lnTo>
                    <a:pt x="327660" y="653135"/>
                  </a:lnTo>
                  <a:lnTo>
                    <a:pt x="327507" y="653440"/>
                  </a:lnTo>
                  <a:lnTo>
                    <a:pt x="326021" y="654100"/>
                  </a:lnTo>
                  <a:lnTo>
                    <a:pt x="323545" y="655167"/>
                  </a:lnTo>
                  <a:lnTo>
                    <a:pt x="322897" y="655637"/>
                  </a:lnTo>
                  <a:lnTo>
                    <a:pt x="322224" y="656780"/>
                  </a:lnTo>
                  <a:lnTo>
                    <a:pt x="314744" y="655281"/>
                  </a:lnTo>
                  <a:lnTo>
                    <a:pt x="308165" y="655078"/>
                  </a:lnTo>
                  <a:lnTo>
                    <a:pt x="299085" y="659765"/>
                  </a:lnTo>
                  <a:lnTo>
                    <a:pt x="295884" y="659904"/>
                  </a:lnTo>
                  <a:lnTo>
                    <a:pt x="290334" y="660755"/>
                  </a:lnTo>
                  <a:lnTo>
                    <a:pt x="287756" y="660501"/>
                  </a:lnTo>
                  <a:lnTo>
                    <a:pt x="281178" y="661644"/>
                  </a:lnTo>
                  <a:lnTo>
                    <a:pt x="277456" y="664908"/>
                  </a:lnTo>
                  <a:lnTo>
                    <a:pt x="272935" y="662686"/>
                  </a:lnTo>
                  <a:lnTo>
                    <a:pt x="269544" y="662927"/>
                  </a:lnTo>
                  <a:lnTo>
                    <a:pt x="266179" y="663219"/>
                  </a:lnTo>
                  <a:lnTo>
                    <a:pt x="255612" y="664692"/>
                  </a:lnTo>
                  <a:lnTo>
                    <a:pt x="214998" y="670496"/>
                  </a:lnTo>
                  <a:lnTo>
                    <a:pt x="210134" y="674319"/>
                  </a:lnTo>
                  <a:lnTo>
                    <a:pt x="200279" y="672122"/>
                  </a:lnTo>
                  <a:lnTo>
                    <a:pt x="194614" y="671664"/>
                  </a:lnTo>
                  <a:lnTo>
                    <a:pt x="189052" y="672299"/>
                  </a:lnTo>
                  <a:lnTo>
                    <a:pt x="181330" y="673557"/>
                  </a:lnTo>
                  <a:lnTo>
                    <a:pt x="173634" y="675030"/>
                  </a:lnTo>
                  <a:lnTo>
                    <a:pt x="165849" y="675881"/>
                  </a:lnTo>
                  <a:lnTo>
                    <a:pt x="157886" y="675284"/>
                  </a:lnTo>
                  <a:lnTo>
                    <a:pt x="157797" y="676300"/>
                  </a:lnTo>
                  <a:lnTo>
                    <a:pt x="157556" y="676529"/>
                  </a:lnTo>
                  <a:lnTo>
                    <a:pt x="157124" y="675449"/>
                  </a:lnTo>
                  <a:lnTo>
                    <a:pt x="149694" y="676109"/>
                  </a:lnTo>
                  <a:lnTo>
                    <a:pt x="142176" y="676402"/>
                  </a:lnTo>
                  <a:lnTo>
                    <a:pt x="134823" y="677722"/>
                  </a:lnTo>
                  <a:lnTo>
                    <a:pt x="124002" y="679183"/>
                  </a:lnTo>
                  <a:lnTo>
                    <a:pt x="113106" y="680034"/>
                  </a:lnTo>
                  <a:lnTo>
                    <a:pt x="102196" y="680758"/>
                  </a:lnTo>
                  <a:lnTo>
                    <a:pt x="91351" y="681863"/>
                  </a:lnTo>
                  <a:lnTo>
                    <a:pt x="45097" y="695858"/>
                  </a:lnTo>
                  <a:lnTo>
                    <a:pt x="38430" y="704684"/>
                  </a:lnTo>
                  <a:lnTo>
                    <a:pt x="39230" y="710742"/>
                  </a:lnTo>
                  <a:lnTo>
                    <a:pt x="66078" y="737019"/>
                  </a:lnTo>
                  <a:lnTo>
                    <a:pt x="83477" y="731494"/>
                  </a:lnTo>
                  <a:lnTo>
                    <a:pt x="124333" y="722807"/>
                  </a:lnTo>
                  <a:lnTo>
                    <a:pt x="171221" y="717181"/>
                  </a:lnTo>
                  <a:lnTo>
                    <a:pt x="194894" y="715886"/>
                  </a:lnTo>
                  <a:lnTo>
                    <a:pt x="203390" y="716026"/>
                  </a:lnTo>
                  <a:lnTo>
                    <a:pt x="211937" y="716356"/>
                  </a:lnTo>
                  <a:lnTo>
                    <a:pt x="220408" y="716000"/>
                  </a:lnTo>
                  <a:lnTo>
                    <a:pt x="220878" y="715886"/>
                  </a:lnTo>
                  <a:lnTo>
                    <a:pt x="228727" y="714019"/>
                  </a:lnTo>
                  <a:lnTo>
                    <a:pt x="233540" y="712203"/>
                  </a:lnTo>
                  <a:lnTo>
                    <a:pt x="238874" y="712787"/>
                  </a:lnTo>
                  <a:lnTo>
                    <a:pt x="243967" y="712266"/>
                  </a:lnTo>
                  <a:lnTo>
                    <a:pt x="250075" y="709079"/>
                  </a:lnTo>
                  <a:lnTo>
                    <a:pt x="256565" y="707745"/>
                  </a:lnTo>
                  <a:lnTo>
                    <a:pt x="263182" y="707136"/>
                  </a:lnTo>
                  <a:lnTo>
                    <a:pt x="269735" y="706145"/>
                  </a:lnTo>
                  <a:lnTo>
                    <a:pt x="276098" y="705065"/>
                  </a:lnTo>
                  <a:lnTo>
                    <a:pt x="282562" y="704596"/>
                  </a:lnTo>
                  <a:lnTo>
                    <a:pt x="289064" y="704354"/>
                  </a:lnTo>
                  <a:lnTo>
                    <a:pt x="295554" y="703999"/>
                  </a:lnTo>
                  <a:lnTo>
                    <a:pt x="301764" y="703478"/>
                  </a:lnTo>
                  <a:lnTo>
                    <a:pt x="308546" y="698893"/>
                  </a:lnTo>
                  <a:lnTo>
                    <a:pt x="320484" y="707720"/>
                  </a:lnTo>
                  <a:lnTo>
                    <a:pt x="325374" y="705650"/>
                  </a:lnTo>
                  <a:lnTo>
                    <a:pt x="335445" y="704684"/>
                  </a:lnTo>
                  <a:lnTo>
                    <a:pt x="339902" y="703338"/>
                  </a:lnTo>
                  <a:lnTo>
                    <a:pt x="344462" y="702983"/>
                  </a:lnTo>
                  <a:lnTo>
                    <a:pt x="353898" y="702437"/>
                  </a:lnTo>
                  <a:lnTo>
                    <a:pt x="363359" y="702017"/>
                  </a:lnTo>
                  <a:lnTo>
                    <a:pt x="372783" y="701421"/>
                  </a:lnTo>
                  <a:lnTo>
                    <a:pt x="421894" y="691743"/>
                  </a:lnTo>
                  <a:lnTo>
                    <a:pt x="435140" y="688835"/>
                  </a:lnTo>
                  <a:lnTo>
                    <a:pt x="450824" y="685685"/>
                  </a:lnTo>
                  <a:lnTo>
                    <a:pt x="466547" y="682891"/>
                  </a:lnTo>
                  <a:lnTo>
                    <a:pt x="482371" y="680681"/>
                  </a:lnTo>
                  <a:lnTo>
                    <a:pt x="498309" y="679310"/>
                  </a:lnTo>
                  <a:lnTo>
                    <a:pt x="511594" y="677989"/>
                  </a:lnTo>
                  <a:lnTo>
                    <a:pt x="521665" y="676529"/>
                  </a:lnTo>
                  <a:lnTo>
                    <a:pt x="524814" y="676084"/>
                  </a:lnTo>
                  <a:lnTo>
                    <a:pt x="526554" y="675881"/>
                  </a:lnTo>
                  <a:lnTo>
                    <a:pt x="538060" y="674522"/>
                  </a:lnTo>
                  <a:lnTo>
                    <a:pt x="548195" y="674319"/>
                  </a:lnTo>
                  <a:lnTo>
                    <a:pt x="563333" y="673950"/>
                  </a:lnTo>
                  <a:lnTo>
                    <a:pt x="575068" y="672414"/>
                  </a:lnTo>
                  <a:lnTo>
                    <a:pt x="586740" y="670598"/>
                  </a:lnTo>
                  <a:lnTo>
                    <a:pt x="598500" y="669455"/>
                  </a:lnTo>
                  <a:lnTo>
                    <a:pt x="605129" y="668540"/>
                  </a:lnTo>
                  <a:lnTo>
                    <a:pt x="611682" y="666889"/>
                  </a:lnTo>
                  <a:lnTo>
                    <a:pt x="618261" y="665327"/>
                  </a:lnTo>
                  <a:lnTo>
                    <a:pt x="622566" y="664908"/>
                  </a:lnTo>
                  <a:lnTo>
                    <a:pt x="624979" y="664679"/>
                  </a:lnTo>
                  <a:lnTo>
                    <a:pt x="625576" y="664679"/>
                  </a:lnTo>
                  <a:lnTo>
                    <a:pt x="625779" y="664654"/>
                  </a:lnTo>
                  <a:lnTo>
                    <a:pt x="636079" y="664121"/>
                  </a:lnTo>
                  <a:lnTo>
                    <a:pt x="646493" y="664464"/>
                  </a:lnTo>
                  <a:lnTo>
                    <a:pt x="656996" y="664679"/>
                  </a:lnTo>
                  <a:lnTo>
                    <a:pt x="664171" y="664121"/>
                  </a:lnTo>
                  <a:lnTo>
                    <a:pt x="667219" y="663879"/>
                  </a:lnTo>
                  <a:lnTo>
                    <a:pt x="672312" y="663067"/>
                  </a:lnTo>
                  <a:lnTo>
                    <a:pt x="672477" y="660755"/>
                  </a:lnTo>
                  <a:lnTo>
                    <a:pt x="672668" y="658177"/>
                  </a:lnTo>
                  <a:close/>
                </a:path>
                <a:path w="1456055" h="737235">
                  <a:moveTo>
                    <a:pt x="746506" y="369062"/>
                  </a:moveTo>
                  <a:close/>
                </a:path>
                <a:path w="1456055" h="737235">
                  <a:moveTo>
                    <a:pt x="1000772" y="327139"/>
                  </a:moveTo>
                  <a:lnTo>
                    <a:pt x="1000175" y="322033"/>
                  </a:lnTo>
                  <a:lnTo>
                    <a:pt x="1000010" y="320675"/>
                  </a:lnTo>
                  <a:lnTo>
                    <a:pt x="998855" y="317995"/>
                  </a:lnTo>
                  <a:lnTo>
                    <a:pt x="998359" y="316826"/>
                  </a:lnTo>
                  <a:lnTo>
                    <a:pt x="996721" y="313067"/>
                  </a:lnTo>
                  <a:lnTo>
                    <a:pt x="995921" y="311670"/>
                  </a:lnTo>
                  <a:lnTo>
                    <a:pt x="994689" y="309511"/>
                  </a:lnTo>
                  <a:lnTo>
                    <a:pt x="992428" y="305600"/>
                  </a:lnTo>
                  <a:lnTo>
                    <a:pt x="987882" y="298919"/>
                  </a:lnTo>
                  <a:lnTo>
                    <a:pt x="982954" y="294411"/>
                  </a:lnTo>
                  <a:lnTo>
                    <a:pt x="977519" y="293446"/>
                  </a:lnTo>
                  <a:lnTo>
                    <a:pt x="970330" y="295871"/>
                  </a:lnTo>
                  <a:lnTo>
                    <a:pt x="929157" y="305346"/>
                  </a:lnTo>
                  <a:lnTo>
                    <a:pt x="890193" y="309143"/>
                  </a:lnTo>
                  <a:lnTo>
                    <a:pt x="870508" y="309511"/>
                  </a:lnTo>
                  <a:lnTo>
                    <a:pt x="863447" y="309041"/>
                  </a:lnTo>
                  <a:lnTo>
                    <a:pt x="856335" y="308368"/>
                  </a:lnTo>
                  <a:lnTo>
                    <a:pt x="849274" y="308406"/>
                  </a:lnTo>
                  <a:lnTo>
                    <a:pt x="842391" y="310045"/>
                  </a:lnTo>
                  <a:lnTo>
                    <a:pt x="838390" y="311670"/>
                  </a:lnTo>
                  <a:lnTo>
                    <a:pt x="833945" y="310896"/>
                  </a:lnTo>
                  <a:lnTo>
                    <a:pt x="829703" y="311200"/>
                  </a:lnTo>
                  <a:lnTo>
                    <a:pt x="823214" y="316826"/>
                  </a:lnTo>
                  <a:lnTo>
                    <a:pt x="815454" y="314591"/>
                  </a:lnTo>
                  <a:lnTo>
                    <a:pt x="801357" y="317995"/>
                  </a:lnTo>
                  <a:lnTo>
                    <a:pt x="794016" y="317042"/>
                  </a:lnTo>
                  <a:lnTo>
                    <a:pt x="781685" y="317728"/>
                  </a:lnTo>
                  <a:lnTo>
                    <a:pt x="776084" y="322033"/>
                  </a:lnTo>
                  <a:lnTo>
                    <a:pt x="766089" y="312775"/>
                  </a:lnTo>
                  <a:lnTo>
                    <a:pt x="762038" y="314642"/>
                  </a:lnTo>
                  <a:lnTo>
                    <a:pt x="760183" y="314769"/>
                  </a:lnTo>
                  <a:lnTo>
                    <a:pt x="760183" y="365760"/>
                  </a:lnTo>
                  <a:lnTo>
                    <a:pt x="759650" y="364909"/>
                  </a:lnTo>
                  <a:lnTo>
                    <a:pt x="758952" y="363829"/>
                  </a:lnTo>
                  <a:lnTo>
                    <a:pt x="759117" y="363753"/>
                  </a:lnTo>
                  <a:lnTo>
                    <a:pt x="759409" y="363499"/>
                  </a:lnTo>
                  <a:lnTo>
                    <a:pt x="759714" y="364299"/>
                  </a:lnTo>
                  <a:lnTo>
                    <a:pt x="760183" y="365760"/>
                  </a:lnTo>
                  <a:lnTo>
                    <a:pt x="760183" y="314769"/>
                  </a:lnTo>
                  <a:lnTo>
                    <a:pt x="753656" y="315214"/>
                  </a:lnTo>
                  <a:lnTo>
                    <a:pt x="749973" y="316369"/>
                  </a:lnTo>
                  <a:lnTo>
                    <a:pt x="746175" y="316560"/>
                  </a:lnTo>
                  <a:lnTo>
                    <a:pt x="738339" y="316750"/>
                  </a:lnTo>
                  <a:lnTo>
                    <a:pt x="730465" y="316788"/>
                  </a:lnTo>
                  <a:lnTo>
                    <a:pt x="726008" y="316928"/>
                  </a:lnTo>
                  <a:lnTo>
                    <a:pt x="726008" y="370014"/>
                  </a:lnTo>
                  <a:lnTo>
                    <a:pt x="725512" y="370713"/>
                  </a:lnTo>
                  <a:lnTo>
                    <a:pt x="725665" y="369417"/>
                  </a:lnTo>
                  <a:lnTo>
                    <a:pt x="726008" y="370014"/>
                  </a:lnTo>
                  <a:lnTo>
                    <a:pt x="726008" y="316928"/>
                  </a:lnTo>
                  <a:lnTo>
                    <a:pt x="722630" y="317030"/>
                  </a:lnTo>
                  <a:lnTo>
                    <a:pt x="714870" y="317817"/>
                  </a:lnTo>
                  <a:lnTo>
                    <a:pt x="710920" y="318541"/>
                  </a:lnTo>
                  <a:lnTo>
                    <a:pt x="710920" y="372846"/>
                  </a:lnTo>
                  <a:lnTo>
                    <a:pt x="709790" y="372795"/>
                  </a:lnTo>
                  <a:lnTo>
                    <a:pt x="709752" y="371957"/>
                  </a:lnTo>
                  <a:lnTo>
                    <a:pt x="710920" y="372846"/>
                  </a:lnTo>
                  <a:lnTo>
                    <a:pt x="710920" y="318541"/>
                  </a:lnTo>
                  <a:lnTo>
                    <a:pt x="703821" y="319811"/>
                  </a:lnTo>
                  <a:lnTo>
                    <a:pt x="692848" y="322211"/>
                  </a:lnTo>
                  <a:lnTo>
                    <a:pt x="692848" y="375589"/>
                  </a:lnTo>
                  <a:lnTo>
                    <a:pt x="691172" y="374650"/>
                  </a:lnTo>
                  <a:lnTo>
                    <a:pt x="691324" y="373684"/>
                  </a:lnTo>
                  <a:lnTo>
                    <a:pt x="692848" y="375589"/>
                  </a:lnTo>
                  <a:lnTo>
                    <a:pt x="692848" y="322211"/>
                  </a:lnTo>
                  <a:lnTo>
                    <a:pt x="681850" y="324751"/>
                  </a:lnTo>
                  <a:lnTo>
                    <a:pt x="670839" y="327139"/>
                  </a:lnTo>
                  <a:lnTo>
                    <a:pt x="657821" y="329666"/>
                  </a:lnTo>
                  <a:lnTo>
                    <a:pt x="644753" y="331851"/>
                  </a:lnTo>
                  <a:lnTo>
                    <a:pt x="631621" y="333438"/>
                  </a:lnTo>
                  <a:lnTo>
                    <a:pt x="618363" y="334187"/>
                  </a:lnTo>
                  <a:lnTo>
                    <a:pt x="607314" y="334987"/>
                  </a:lnTo>
                  <a:lnTo>
                    <a:pt x="596341" y="336372"/>
                  </a:lnTo>
                  <a:lnTo>
                    <a:pt x="585330" y="337413"/>
                  </a:lnTo>
                  <a:lnTo>
                    <a:pt x="577811" y="337273"/>
                  </a:lnTo>
                  <a:lnTo>
                    <a:pt x="577811" y="389788"/>
                  </a:lnTo>
                  <a:lnTo>
                    <a:pt x="577570" y="389445"/>
                  </a:lnTo>
                  <a:lnTo>
                    <a:pt x="577697" y="389534"/>
                  </a:lnTo>
                  <a:lnTo>
                    <a:pt x="577811" y="389788"/>
                  </a:lnTo>
                  <a:lnTo>
                    <a:pt x="577811" y="337273"/>
                  </a:lnTo>
                  <a:lnTo>
                    <a:pt x="564311" y="336994"/>
                  </a:lnTo>
                  <a:lnTo>
                    <a:pt x="554558" y="338074"/>
                  </a:lnTo>
                  <a:lnTo>
                    <a:pt x="544868" y="339432"/>
                  </a:lnTo>
                  <a:lnTo>
                    <a:pt x="535089" y="340118"/>
                  </a:lnTo>
                  <a:lnTo>
                    <a:pt x="527646" y="340131"/>
                  </a:lnTo>
                  <a:lnTo>
                    <a:pt x="520674" y="344322"/>
                  </a:lnTo>
                  <a:lnTo>
                    <a:pt x="515124" y="343979"/>
                  </a:lnTo>
                  <a:lnTo>
                    <a:pt x="513092" y="343852"/>
                  </a:lnTo>
                  <a:lnTo>
                    <a:pt x="512432" y="343852"/>
                  </a:lnTo>
                  <a:lnTo>
                    <a:pt x="503859" y="343979"/>
                  </a:lnTo>
                  <a:lnTo>
                    <a:pt x="495198" y="343230"/>
                  </a:lnTo>
                  <a:lnTo>
                    <a:pt x="486537" y="342595"/>
                  </a:lnTo>
                  <a:lnTo>
                    <a:pt x="477964" y="343001"/>
                  </a:lnTo>
                  <a:lnTo>
                    <a:pt x="473735" y="343611"/>
                  </a:lnTo>
                  <a:lnTo>
                    <a:pt x="473621" y="345630"/>
                  </a:lnTo>
                  <a:lnTo>
                    <a:pt x="473532" y="348843"/>
                  </a:lnTo>
                  <a:lnTo>
                    <a:pt x="475551" y="361099"/>
                  </a:lnTo>
                  <a:lnTo>
                    <a:pt x="475640" y="363486"/>
                  </a:lnTo>
                  <a:lnTo>
                    <a:pt x="475132" y="372478"/>
                  </a:lnTo>
                  <a:lnTo>
                    <a:pt x="482219" y="372846"/>
                  </a:lnTo>
                  <a:lnTo>
                    <a:pt x="483755" y="372135"/>
                  </a:lnTo>
                  <a:lnTo>
                    <a:pt x="483590" y="390969"/>
                  </a:lnTo>
                  <a:lnTo>
                    <a:pt x="489407" y="390245"/>
                  </a:lnTo>
                  <a:lnTo>
                    <a:pt x="498119" y="386181"/>
                  </a:lnTo>
                  <a:lnTo>
                    <a:pt x="500507" y="391896"/>
                  </a:lnTo>
                  <a:lnTo>
                    <a:pt x="503783" y="406857"/>
                  </a:lnTo>
                  <a:lnTo>
                    <a:pt x="505117" y="409829"/>
                  </a:lnTo>
                  <a:lnTo>
                    <a:pt x="510997" y="405714"/>
                  </a:lnTo>
                  <a:lnTo>
                    <a:pt x="514273" y="403847"/>
                  </a:lnTo>
                  <a:lnTo>
                    <a:pt x="517664" y="403110"/>
                  </a:lnTo>
                  <a:lnTo>
                    <a:pt x="525754" y="401535"/>
                  </a:lnTo>
                  <a:lnTo>
                    <a:pt x="541997" y="398665"/>
                  </a:lnTo>
                  <a:lnTo>
                    <a:pt x="550062" y="396900"/>
                  </a:lnTo>
                  <a:lnTo>
                    <a:pt x="555104" y="395655"/>
                  </a:lnTo>
                  <a:lnTo>
                    <a:pt x="560285" y="395389"/>
                  </a:lnTo>
                  <a:lnTo>
                    <a:pt x="568058" y="390690"/>
                  </a:lnTo>
                  <a:lnTo>
                    <a:pt x="576122" y="390169"/>
                  </a:lnTo>
                  <a:lnTo>
                    <a:pt x="576186" y="390385"/>
                  </a:lnTo>
                  <a:lnTo>
                    <a:pt x="576922" y="391693"/>
                  </a:lnTo>
                  <a:lnTo>
                    <a:pt x="577456" y="391172"/>
                  </a:lnTo>
                  <a:lnTo>
                    <a:pt x="577913" y="390093"/>
                  </a:lnTo>
                  <a:lnTo>
                    <a:pt x="578053" y="390067"/>
                  </a:lnTo>
                  <a:lnTo>
                    <a:pt x="579272" y="389788"/>
                  </a:lnTo>
                  <a:lnTo>
                    <a:pt x="580720" y="389445"/>
                  </a:lnTo>
                  <a:lnTo>
                    <a:pt x="582422" y="389051"/>
                  </a:lnTo>
                  <a:lnTo>
                    <a:pt x="586892" y="387883"/>
                  </a:lnTo>
                  <a:lnTo>
                    <a:pt x="595731" y="386181"/>
                  </a:lnTo>
                  <a:lnTo>
                    <a:pt x="608418" y="383717"/>
                  </a:lnTo>
                  <a:lnTo>
                    <a:pt x="616927" y="382193"/>
                  </a:lnTo>
                  <a:lnTo>
                    <a:pt x="625487" y="380885"/>
                  </a:lnTo>
                  <a:lnTo>
                    <a:pt x="641096" y="377888"/>
                  </a:lnTo>
                  <a:lnTo>
                    <a:pt x="649046" y="377723"/>
                  </a:lnTo>
                  <a:lnTo>
                    <a:pt x="657250" y="380187"/>
                  </a:lnTo>
                  <a:lnTo>
                    <a:pt x="673138" y="377723"/>
                  </a:lnTo>
                  <a:lnTo>
                    <a:pt x="681824" y="376428"/>
                  </a:lnTo>
                  <a:lnTo>
                    <a:pt x="681964" y="376364"/>
                  </a:lnTo>
                  <a:lnTo>
                    <a:pt x="682142" y="376339"/>
                  </a:lnTo>
                  <a:lnTo>
                    <a:pt x="682332" y="376402"/>
                  </a:lnTo>
                  <a:lnTo>
                    <a:pt x="684707" y="379412"/>
                  </a:lnTo>
                  <a:lnTo>
                    <a:pt x="685088" y="376364"/>
                  </a:lnTo>
                  <a:lnTo>
                    <a:pt x="685634" y="372135"/>
                  </a:lnTo>
                  <a:lnTo>
                    <a:pt x="685673" y="371779"/>
                  </a:lnTo>
                  <a:lnTo>
                    <a:pt x="689787" y="378599"/>
                  </a:lnTo>
                  <a:lnTo>
                    <a:pt x="691299" y="377469"/>
                  </a:lnTo>
                  <a:lnTo>
                    <a:pt x="693026" y="375805"/>
                  </a:lnTo>
                  <a:lnTo>
                    <a:pt x="693204" y="375805"/>
                  </a:lnTo>
                  <a:lnTo>
                    <a:pt x="693928" y="375589"/>
                  </a:lnTo>
                  <a:lnTo>
                    <a:pt x="700519" y="373684"/>
                  </a:lnTo>
                  <a:lnTo>
                    <a:pt x="701611" y="373380"/>
                  </a:lnTo>
                  <a:lnTo>
                    <a:pt x="701713" y="373189"/>
                  </a:lnTo>
                  <a:lnTo>
                    <a:pt x="701675" y="373380"/>
                  </a:lnTo>
                  <a:lnTo>
                    <a:pt x="702500" y="375310"/>
                  </a:lnTo>
                  <a:lnTo>
                    <a:pt x="702894" y="374002"/>
                  </a:lnTo>
                  <a:lnTo>
                    <a:pt x="703262" y="373189"/>
                  </a:lnTo>
                  <a:lnTo>
                    <a:pt x="703338" y="373037"/>
                  </a:lnTo>
                  <a:lnTo>
                    <a:pt x="703326" y="373189"/>
                  </a:lnTo>
                  <a:lnTo>
                    <a:pt x="705954" y="375831"/>
                  </a:lnTo>
                  <a:lnTo>
                    <a:pt x="708444" y="375158"/>
                  </a:lnTo>
                  <a:lnTo>
                    <a:pt x="710958" y="374878"/>
                  </a:lnTo>
                  <a:lnTo>
                    <a:pt x="711123" y="373037"/>
                  </a:lnTo>
                  <a:lnTo>
                    <a:pt x="711212" y="372846"/>
                  </a:lnTo>
                  <a:lnTo>
                    <a:pt x="712190" y="371957"/>
                  </a:lnTo>
                  <a:lnTo>
                    <a:pt x="712381" y="371779"/>
                  </a:lnTo>
                  <a:lnTo>
                    <a:pt x="712558" y="371614"/>
                  </a:lnTo>
                  <a:lnTo>
                    <a:pt x="712851" y="369392"/>
                  </a:lnTo>
                  <a:lnTo>
                    <a:pt x="713613" y="370509"/>
                  </a:lnTo>
                  <a:lnTo>
                    <a:pt x="714362" y="371449"/>
                  </a:lnTo>
                  <a:lnTo>
                    <a:pt x="725487" y="370967"/>
                  </a:lnTo>
                  <a:lnTo>
                    <a:pt x="732028" y="372491"/>
                  </a:lnTo>
                  <a:lnTo>
                    <a:pt x="734618" y="370878"/>
                  </a:lnTo>
                  <a:lnTo>
                    <a:pt x="734872" y="370713"/>
                  </a:lnTo>
                  <a:lnTo>
                    <a:pt x="736942" y="369417"/>
                  </a:lnTo>
                  <a:lnTo>
                    <a:pt x="737857" y="368846"/>
                  </a:lnTo>
                  <a:lnTo>
                    <a:pt x="744016" y="367753"/>
                  </a:lnTo>
                  <a:lnTo>
                    <a:pt x="744143" y="367957"/>
                  </a:lnTo>
                  <a:lnTo>
                    <a:pt x="744232" y="367753"/>
                  </a:lnTo>
                  <a:lnTo>
                    <a:pt x="744283" y="367588"/>
                  </a:lnTo>
                  <a:lnTo>
                    <a:pt x="746506" y="369049"/>
                  </a:lnTo>
                  <a:lnTo>
                    <a:pt x="751039" y="367652"/>
                  </a:lnTo>
                  <a:lnTo>
                    <a:pt x="755357" y="364909"/>
                  </a:lnTo>
                  <a:lnTo>
                    <a:pt x="760247" y="365925"/>
                  </a:lnTo>
                  <a:lnTo>
                    <a:pt x="760488" y="366915"/>
                  </a:lnTo>
                  <a:lnTo>
                    <a:pt x="760603" y="366610"/>
                  </a:lnTo>
                  <a:lnTo>
                    <a:pt x="762368" y="365760"/>
                  </a:lnTo>
                  <a:lnTo>
                    <a:pt x="763892" y="365036"/>
                  </a:lnTo>
                  <a:lnTo>
                    <a:pt x="764425" y="364604"/>
                  </a:lnTo>
                  <a:lnTo>
                    <a:pt x="764959" y="363499"/>
                  </a:lnTo>
                  <a:lnTo>
                    <a:pt x="771220" y="365264"/>
                  </a:lnTo>
                  <a:lnTo>
                    <a:pt x="776681" y="365721"/>
                  </a:lnTo>
                  <a:lnTo>
                    <a:pt x="780592" y="363486"/>
                  </a:lnTo>
                  <a:lnTo>
                    <a:pt x="784199" y="361403"/>
                  </a:lnTo>
                  <a:lnTo>
                    <a:pt x="786853" y="361391"/>
                  </a:lnTo>
                  <a:lnTo>
                    <a:pt x="791476" y="360756"/>
                  </a:lnTo>
                  <a:lnTo>
                    <a:pt x="793623" y="361099"/>
                  </a:lnTo>
                  <a:lnTo>
                    <a:pt x="795769" y="360756"/>
                  </a:lnTo>
                  <a:lnTo>
                    <a:pt x="799084" y="360222"/>
                  </a:lnTo>
                  <a:lnTo>
                    <a:pt x="802157" y="357124"/>
                  </a:lnTo>
                  <a:lnTo>
                    <a:pt x="805942" y="359511"/>
                  </a:lnTo>
                  <a:lnTo>
                    <a:pt x="808748" y="359384"/>
                  </a:lnTo>
                  <a:lnTo>
                    <a:pt x="811555" y="359244"/>
                  </a:lnTo>
                  <a:lnTo>
                    <a:pt x="829094" y="357124"/>
                  </a:lnTo>
                  <a:lnTo>
                    <a:pt x="854087" y="353974"/>
                  </a:lnTo>
                  <a:lnTo>
                    <a:pt x="858100" y="350354"/>
                  </a:lnTo>
                  <a:lnTo>
                    <a:pt x="866305" y="352920"/>
                  </a:lnTo>
                  <a:lnTo>
                    <a:pt x="871029" y="353593"/>
                  </a:lnTo>
                  <a:lnTo>
                    <a:pt x="875639" y="353187"/>
                  </a:lnTo>
                  <a:lnTo>
                    <a:pt x="882065" y="352221"/>
                  </a:lnTo>
                  <a:lnTo>
                    <a:pt x="888453" y="351053"/>
                  </a:lnTo>
                  <a:lnTo>
                    <a:pt x="894918" y="350520"/>
                  </a:lnTo>
                  <a:lnTo>
                    <a:pt x="901547" y="351434"/>
                  </a:lnTo>
                  <a:lnTo>
                    <a:pt x="901611" y="350520"/>
                  </a:lnTo>
                  <a:lnTo>
                    <a:pt x="901674" y="350354"/>
                  </a:lnTo>
                  <a:lnTo>
                    <a:pt x="901814" y="350177"/>
                  </a:lnTo>
                  <a:lnTo>
                    <a:pt x="902068" y="350913"/>
                  </a:lnTo>
                  <a:lnTo>
                    <a:pt x="902169" y="351383"/>
                  </a:lnTo>
                  <a:lnTo>
                    <a:pt x="908354" y="350913"/>
                  </a:lnTo>
                  <a:lnTo>
                    <a:pt x="914615" y="350913"/>
                  </a:lnTo>
                  <a:lnTo>
                    <a:pt x="918933" y="350177"/>
                  </a:lnTo>
                  <a:lnTo>
                    <a:pt x="920724" y="349885"/>
                  </a:lnTo>
                  <a:lnTo>
                    <a:pt x="929716" y="348843"/>
                  </a:lnTo>
                  <a:lnTo>
                    <a:pt x="938771" y="348424"/>
                  </a:lnTo>
                  <a:lnTo>
                    <a:pt x="947839" y="348132"/>
                  </a:lnTo>
                  <a:lnTo>
                    <a:pt x="956856" y="347433"/>
                  </a:lnTo>
                  <a:lnTo>
                    <a:pt x="990092" y="337413"/>
                  </a:lnTo>
                  <a:lnTo>
                    <a:pt x="995235" y="335292"/>
                  </a:lnTo>
                  <a:lnTo>
                    <a:pt x="999134" y="332155"/>
                  </a:lnTo>
                  <a:lnTo>
                    <a:pt x="1000772" y="327139"/>
                  </a:lnTo>
                  <a:close/>
                </a:path>
                <a:path w="1456055" h="737235">
                  <a:moveTo>
                    <a:pt x="1268857" y="275920"/>
                  </a:moveTo>
                  <a:close/>
                </a:path>
                <a:path w="1456055" h="737235">
                  <a:moveTo>
                    <a:pt x="1290726" y="274904"/>
                  </a:moveTo>
                  <a:close/>
                </a:path>
                <a:path w="1456055" h="737235">
                  <a:moveTo>
                    <a:pt x="1292834" y="271500"/>
                  </a:moveTo>
                  <a:close/>
                </a:path>
                <a:path w="1456055" h="737235">
                  <a:moveTo>
                    <a:pt x="1308265" y="271233"/>
                  </a:moveTo>
                  <a:lnTo>
                    <a:pt x="1307109" y="268617"/>
                  </a:lnTo>
                  <a:lnTo>
                    <a:pt x="1306131" y="269684"/>
                  </a:lnTo>
                  <a:lnTo>
                    <a:pt x="1305039" y="271233"/>
                  </a:lnTo>
                  <a:lnTo>
                    <a:pt x="1308265" y="271233"/>
                  </a:lnTo>
                  <a:close/>
                </a:path>
                <a:path w="1456055" h="737235">
                  <a:moveTo>
                    <a:pt x="1312646" y="271056"/>
                  </a:moveTo>
                  <a:close/>
                </a:path>
                <a:path w="1456055" h="737235">
                  <a:moveTo>
                    <a:pt x="1437830" y="31292"/>
                  </a:moveTo>
                  <a:lnTo>
                    <a:pt x="1437322" y="30022"/>
                  </a:lnTo>
                  <a:lnTo>
                    <a:pt x="1436154" y="27051"/>
                  </a:lnTo>
                  <a:lnTo>
                    <a:pt x="1435773" y="26060"/>
                  </a:lnTo>
                  <a:lnTo>
                    <a:pt x="1433131" y="19354"/>
                  </a:lnTo>
                  <a:lnTo>
                    <a:pt x="1431988" y="16484"/>
                  </a:lnTo>
                  <a:lnTo>
                    <a:pt x="1431925" y="16319"/>
                  </a:lnTo>
                  <a:lnTo>
                    <a:pt x="1430350" y="12407"/>
                  </a:lnTo>
                  <a:lnTo>
                    <a:pt x="1430096" y="11861"/>
                  </a:lnTo>
                  <a:lnTo>
                    <a:pt x="1430007" y="11671"/>
                  </a:lnTo>
                  <a:lnTo>
                    <a:pt x="1427378" y="5918"/>
                  </a:lnTo>
                  <a:lnTo>
                    <a:pt x="1424165" y="1219"/>
                  </a:lnTo>
                  <a:lnTo>
                    <a:pt x="1420850" y="0"/>
                  </a:lnTo>
                  <a:lnTo>
                    <a:pt x="1415275" y="2590"/>
                  </a:lnTo>
                  <a:lnTo>
                    <a:pt x="1369580" y="11671"/>
                  </a:lnTo>
                  <a:lnTo>
                    <a:pt x="1357845" y="11150"/>
                  </a:lnTo>
                  <a:lnTo>
                    <a:pt x="1352245" y="10642"/>
                  </a:lnTo>
                  <a:lnTo>
                    <a:pt x="1346238" y="7200"/>
                  </a:lnTo>
                  <a:lnTo>
                    <a:pt x="1338770" y="11861"/>
                  </a:lnTo>
                  <a:lnTo>
                    <a:pt x="1336065" y="10896"/>
                  </a:lnTo>
                  <a:lnTo>
                    <a:pt x="1333550" y="11010"/>
                  </a:lnTo>
                  <a:lnTo>
                    <a:pt x="1329994" y="16319"/>
                  </a:lnTo>
                  <a:lnTo>
                    <a:pt x="1325219" y="13728"/>
                  </a:lnTo>
                  <a:lnTo>
                    <a:pt x="1317002" y="16484"/>
                  </a:lnTo>
                  <a:lnTo>
                    <a:pt x="1312557" y="15214"/>
                  </a:lnTo>
                  <a:lnTo>
                    <a:pt x="1305229" y="15328"/>
                  </a:lnTo>
                  <a:lnTo>
                    <a:pt x="1302131" y="19354"/>
                  </a:lnTo>
                  <a:lnTo>
                    <a:pt x="1297571" y="12611"/>
                  </a:lnTo>
                  <a:lnTo>
                    <a:pt x="1295603" y="9702"/>
                  </a:lnTo>
                  <a:lnTo>
                    <a:pt x="1295260" y="9956"/>
                  </a:lnTo>
                  <a:lnTo>
                    <a:pt x="1295260" y="62077"/>
                  </a:lnTo>
                  <a:lnTo>
                    <a:pt x="1294790" y="61010"/>
                  </a:lnTo>
                  <a:lnTo>
                    <a:pt x="1294396" y="60083"/>
                  </a:lnTo>
                  <a:lnTo>
                    <a:pt x="1294650" y="59791"/>
                  </a:lnTo>
                  <a:lnTo>
                    <a:pt x="1294892" y="60591"/>
                  </a:lnTo>
                  <a:lnTo>
                    <a:pt x="1295260" y="62077"/>
                  </a:lnTo>
                  <a:lnTo>
                    <a:pt x="1295260" y="9956"/>
                  </a:lnTo>
                  <a:lnTo>
                    <a:pt x="1293291" y="11379"/>
                  </a:lnTo>
                  <a:lnTo>
                    <a:pt x="1288313" y="11569"/>
                  </a:lnTo>
                  <a:lnTo>
                    <a:pt x="1286179" y="12560"/>
                  </a:lnTo>
                  <a:lnTo>
                    <a:pt x="1277721" y="12611"/>
                  </a:lnTo>
                  <a:lnTo>
                    <a:pt x="1275080" y="12077"/>
                  </a:lnTo>
                  <a:lnTo>
                    <a:pt x="1275080" y="64757"/>
                  </a:lnTo>
                  <a:lnTo>
                    <a:pt x="1274826" y="65430"/>
                  </a:lnTo>
                  <a:lnTo>
                    <a:pt x="1274838" y="64147"/>
                  </a:lnTo>
                  <a:lnTo>
                    <a:pt x="1275080" y="64757"/>
                  </a:lnTo>
                  <a:lnTo>
                    <a:pt x="1275080" y="12077"/>
                  </a:lnTo>
                  <a:lnTo>
                    <a:pt x="1271346" y="11315"/>
                  </a:lnTo>
                  <a:lnTo>
                    <a:pt x="1266240" y="12242"/>
                  </a:lnTo>
                  <a:lnTo>
                    <a:pt x="1266240" y="66903"/>
                  </a:lnTo>
                  <a:lnTo>
                    <a:pt x="1265555" y="66789"/>
                  </a:lnTo>
                  <a:lnTo>
                    <a:pt x="1265478" y="65951"/>
                  </a:lnTo>
                  <a:lnTo>
                    <a:pt x="1266240" y="66903"/>
                  </a:lnTo>
                  <a:lnTo>
                    <a:pt x="1266240" y="12242"/>
                  </a:lnTo>
                  <a:lnTo>
                    <a:pt x="1265288" y="12407"/>
                  </a:lnTo>
                  <a:lnTo>
                    <a:pt x="1258798" y="13893"/>
                  </a:lnTo>
                  <a:lnTo>
                    <a:pt x="1255598" y="14846"/>
                  </a:lnTo>
                  <a:lnTo>
                    <a:pt x="1255598" y="68808"/>
                  </a:lnTo>
                  <a:lnTo>
                    <a:pt x="1254531" y="67805"/>
                  </a:lnTo>
                  <a:lnTo>
                    <a:pt x="1254556" y="66852"/>
                  </a:lnTo>
                  <a:lnTo>
                    <a:pt x="1255598" y="68808"/>
                  </a:lnTo>
                  <a:lnTo>
                    <a:pt x="1255598" y="14846"/>
                  </a:lnTo>
                  <a:lnTo>
                    <a:pt x="1252372" y="15786"/>
                  </a:lnTo>
                  <a:lnTo>
                    <a:pt x="1245958" y="17818"/>
                  </a:lnTo>
                  <a:lnTo>
                    <a:pt x="1239520" y="19697"/>
                  </a:lnTo>
                  <a:lnTo>
                    <a:pt x="1231887" y="21628"/>
                  </a:lnTo>
                  <a:lnTo>
                    <a:pt x="1224203" y="23202"/>
                  </a:lnTo>
                  <a:lnTo>
                    <a:pt x="1216444" y="24193"/>
                  </a:lnTo>
                  <a:lnTo>
                    <a:pt x="1208557" y="24333"/>
                  </a:lnTo>
                  <a:lnTo>
                    <a:pt x="1202004" y="24638"/>
                  </a:lnTo>
                  <a:lnTo>
                    <a:pt x="1195527" y="25527"/>
                  </a:lnTo>
                  <a:lnTo>
                    <a:pt x="1189012" y="26060"/>
                  </a:lnTo>
                  <a:lnTo>
                    <a:pt x="1187653" y="25908"/>
                  </a:lnTo>
                  <a:lnTo>
                    <a:pt x="1187653" y="77736"/>
                  </a:lnTo>
                  <a:lnTo>
                    <a:pt x="1187488" y="77393"/>
                  </a:lnTo>
                  <a:lnTo>
                    <a:pt x="1187653" y="77736"/>
                  </a:lnTo>
                  <a:lnTo>
                    <a:pt x="1187653" y="25908"/>
                  </a:lnTo>
                  <a:lnTo>
                    <a:pt x="1182357" y="25311"/>
                  </a:lnTo>
                  <a:lnTo>
                    <a:pt x="1174242" y="23253"/>
                  </a:lnTo>
                  <a:lnTo>
                    <a:pt x="1166990" y="27051"/>
                  </a:lnTo>
                  <a:lnTo>
                    <a:pt x="1154684" y="26162"/>
                  </a:lnTo>
                  <a:lnTo>
                    <a:pt x="1150759" y="30022"/>
                  </a:lnTo>
                  <a:lnTo>
                    <a:pt x="1149070" y="29718"/>
                  </a:lnTo>
                  <a:lnTo>
                    <a:pt x="1146200" y="29210"/>
                  </a:lnTo>
                  <a:lnTo>
                    <a:pt x="1145806" y="29184"/>
                  </a:lnTo>
                  <a:lnTo>
                    <a:pt x="1139088" y="29718"/>
                  </a:lnTo>
                  <a:lnTo>
                    <a:pt x="1131836" y="25679"/>
                  </a:lnTo>
                  <a:lnTo>
                    <a:pt x="1122667" y="27203"/>
                  </a:lnTo>
                  <a:lnTo>
                    <a:pt x="1122794" y="32016"/>
                  </a:lnTo>
                  <a:lnTo>
                    <a:pt x="1124953" y="45681"/>
                  </a:lnTo>
                  <a:lnTo>
                    <a:pt x="1125232" y="55930"/>
                  </a:lnTo>
                  <a:lnTo>
                    <a:pt x="1129474" y="56642"/>
                  </a:lnTo>
                  <a:lnTo>
                    <a:pt x="1130363" y="55994"/>
                  </a:lnTo>
                  <a:lnTo>
                    <a:pt x="1131404" y="74663"/>
                  </a:lnTo>
                  <a:lnTo>
                    <a:pt x="1134833" y="74218"/>
                  </a:lnTo>
                  <a:lnTo>
                    <a:pt x="1139799" y="70586"/>
                  </a:lnTo>
                  <a:lnTo>
                    <a:pt x="1141564" y="76365"/>
                  </a:lnTo>
                  <a:lnTo>
                    <a:pt x="1144409" y="91363"/>
                  </a:lnTo>
                  <a:lnTo>
                    <a:pt x="1145400" y="94361"/>
                  </a:lnTo>
                  <a:lnTo>
                    <a:pt x="1148664" y="90538"/>
                  </a:lnTo>
                  <a:lnTo>
                    <a:pt x="1150505" y="88836"/>
                  </a:lnTo>
                  <a:lnTo>
                    <a:pt x="1158786" y="86448"/>
                  </a:lnTo>
                  <a:lnTo>
                    <a:pt x="1165237" y="85699"/>
                  </a:lnTo>
                  <a:lnTo>
                    <a:pt x="1174432" y="82550"/>
                  </a:lnTo>
                  <a:lnTo>
                    <a:pt x="1177518" y="82499"/>
                  </a:lnTo>
                  <a:lnTo>
                    <a:pt x="1181887" y="78193"/>
                  </a:lnTo>
                  <a:lnTo>
                    <a:pt x="1184452" y="78079"/>
                  </a:lnTo>
                  <a:lnTo>
                    <a:pt x="1186675" y="78041"/>
                  </a:lnTo>
                  <a:lnTo>
                    <a:pt x="1186700" y="78193"/>
                  </a:lnTo>
                  <a:lnTo>
                    <a:pt x="1187234" y="79578"/>
                  </a:lnTo>
                  <a:lnTo>
                    <a:pt x="1187538" y="79095"/>
                  </a:lnTo>
                  <a:lnTo>
                    <a:pt x="1187716" y="78193"/>
                  </a:lnTo>
                  <a:lnTo>
                    <a:pt x="1187780" y="78028"/>
                  </a:lnTo>
                  <a:lnTo>
                    <a:pt x="1188072" y="77939"/>
                  </a:lnTo>
                  <a:lnTo>
                    <a:pt x="1188707" y="77736"/>
                  </a:lnTo>
                  <a:lnTo>
                    <a:pt x="1189799" y="77393"/>
                  </a:lnTo>
                  <a:lnTo>
                    <a:pt x="1190371" y="77216"/>
                  </a:lnTo>
                  <a:lnTo>
                    <a:pt x="1192974" y="76250"/>
                  </a:lnTo>
                  <a:lnTo>
                    <a:pt x="1202270" y="73952"/>
                  </a:lnTo>
                  <a:lnTo>
                    <a:pt x="1208887" y="72059"/>
                  </a:lnTo>
                  <a:lnTo>
                    <a:pt x="1218514" y="70586"/>
                  </a:lnTo>
                  <a:lnTo>
                    <a:pt x="1221790" y="70078"/>
                  </a:lnTo>
                  <a:lnTo>
                    <a:pt x="1227556" y="65684"/>
                  </a:lnTo>
                  <a:lnTo>
                    <a:pt x="1234579" y="71767"/>
                  </a:lnTo>
                  <a:lnTo>
                    <a:pt x="1249032" y="69138"/>
                  </a:lnTo>
                  <a:lnTo>
                    <a:pt x="1249222" y="69062"/>
                  </a:lnTo>
                  <a:lnTo>
                    <a:pt x="1249349" y="69113"/>
                  </a:lnTo>
                  <a:lnTo>
                    <a:pt x="1250950" y="72224"/>
                  </a:lnTo>
                  <a:lnTo>
                    <a:pt x="1251000" y="69113"/>
                  </a:lnTo>
                  <a:lnTo>
                    <a:pt x="1251051" y="65684"/>
                  </a:lnTo>
                  <a:lnTo>
                    <a:pt x="1251064" y="64693"/>
                  </a:lnTo>
                  <a:lnTo>
                    <a:pt x="1253934" y="71653"/>
                  </a:lnTo>
                  <a:lnTo>
                    <a:pt x="1254785" y="70586"/>
                  </a:lnTo>
                  <a:lnTo>
                    <a:pt x="1255712" y="69024"/>
                  </a:lnTo>
                  <a:lnTo>
                    <a:pt x="1256360" y="68808"/>
                  </a:lnTo>
                  <a:lnTo>
                    <a:pt x="1260690" y="66992"/>
                  </a:lnTo>
                  <a:lnTo>
                    <a:pt x="1260729" y="66865"/>
                  </a:lnTo>
                  <a:lnTo>
                    <a:pt x="1260729" y="66992"/>
                  </a:lnTo>
                  <a:lnTo>
                    <a:pt x="1261338" y="68961"/>
                  </a:lnTo>
                  <a:lnTo>
                    <a:pt x="1261478" y="67805"/>
                  </a:lnTo>
                  <a:lnTo>
                    <a:pt x="1261694" y="66814"/>
                  </a:lnTo>
                  <a:lnTo>
                    <a:pt x="1261770" y="66992"/>
                  </a:lnTo>
                  <a:lnTo>
                    <a:pt x="1263434" y="69634"/>
                  </a:lnTo>
                  <a:lnTo>
                    <a:pt x="1264894" y="69075"/>
                  </a:lnTo>
                  <a:lnTo>
                    <a:pt x="1266367" y="68897"/>
                  </a:lnTo>
                  <a:lnTo>
                    <a:pt x="1266405" y="66903"/>
                  </a:lnTo>
                  <a:lnTo>
                    <a:pt x="1267002" y="65951"/>
                  </a:lnTo>
                  <a:lnTo>
                    <a:pt x="1267129" y="65722"/>
                  </a:lnTo>
                  <a:lnTo>
                    <a:pt x="1267155" y="64693"/>
                  </a:lnTo>
                  <a:lnTo>
                    <a:pt x="1267180" y="63550"/>
                  </a:lnTo>
                  <a:lnTo>
                    <a:pt x="1267726" y="64757"/>
                  </a:lnTo>
                  <a:lnTo>
                    <a:pt x="1268196" y="65659"/>
                  </a:lnTo>
                  <a:lnTo>
                    <a:pt x="1268171" y="65532"/>
                  </a:lnTo>
                  <a:lnTo>
                    <a:pt x="1274826" y="65671"/>
                  </a:lnTo>
                  <a:lnTo>
                    <a:pt x="1278826" y="67500"/>
                  </a:lnTo>
                  <a:lnTo>
                    <a:pt x="1280680" y="65595"/>
                  </a:lnTo>
                  <a:lnTo>
                    <a:pt x="1280833" y="65430"/>
                  </a:lnTo>
                  <a:lnTo>
                    <a:pt x="1282077" y="64147"/>
                  </a:lnTo>
                  <a:lnTo>
                    <a:pt x="1284681" y="63550"/>
                  </a:lnTo>
                  <a:lnTo>
                    <a:pt x="1285709" y="63322"/>
                  </a:lnTo>
                  <a:lnTo>
                    <a:pt x="1285798" y="63525"/>
                  </a:lnTo>
                  <a:lnTo>
                    <a:pt x="1285836" y="63322"/>
                  </a:lnTo>
                  <a:lnTo>
                    <a:pt x="1285862" y="63157"/>
                  </a:lnTo>
                  <a:lnTo>
                    <a:pt x="1287272" y="64719"/>
                  </a:lnTo>
                  <a:lnTo>
                    <a:pt x="1289875" y="63550"/>
                  </a:lnTo>
                  <a:lnTo>
                    <a:pt x="1290256" y="63157"/>
                  </a:lnTo>
                  <a:lnTo>
                    <a:pt x="1292326" y="61010"/>
                  </a:lnTo>
                  <a:lnTo>
                    <a:pt x="1295311" y="62242"/>
                  </a:lnTo>
                  <a:lnTo>
                    <a:pt x="1295501" y="63220"/>
                  </a:lnTo>
                  <a:lnTo>
                    <a:pt x="1295565" y="62928"/>
                  </a:lnTo>
                  <a:lnTo>
                    <a:pt x="1296682" y="62077"/>
                  </a:lnTo>
                  <a:lnTo>
                    <a:pt x="1297419" y="61506"/>
                  </a:lnTo>
                  <a:lnTo>
                    <a:pt x="1297724" y="61099"/>
                  </a:lnTo>
                  <a:lnTo>
                    <a:pt x="1297978" y="60007"/>
                  </a:lnTo>
                  <a:lnTo>
                    <a:pt x="1301826" y="62077"/>
                  </a:lnTo>
                  <a:lnTo>
                    <a:pt x="1305115" y="62763"/>
                  </a:lnTo>
                  <a:lnTo>
                    <a:pt x="1308087" y="60007"/>
                  </a:lnTo>
                  <a:lnTo>
                    <a:pt x="1308315" y="59791"/>
                  </a:lnTo>
                  <a:lnTo>
                    <a:pt x="1309357" y="58826"/>
                  </a:lnTo>
                  <a:lnTo>
                    <a:pt x="1310944" y="58915"/>
                  </a:lnTo>
                  <a:lnTo>
                    <a:pt x="1311554" y="58826"/>
                  </a:lnTo>
                  <a:lnTo>
                    <a:pt x="1313662" y="58496"/>
                  </a:lnTo>
                  <a:lnTo>
                    <a:pt x="1314970" y="58953"/>
                  </a:lnTo>
                  <a:lnTo>
                    <a:pt x="1317231" y="58496"/>
                  </a:lnTo>
                  <a:lnTo>
                    <a:pt x="1318183" y="58318"/>
                  </a:lnTo>
                  <a:lnTo>
                    <a:pt x="1319479" y="55994"/>
                  </a:lnTo>
                  <a:lnTo>
                    <a:pt x="1319834" y="55372"/>
                  </a:lnTo>
                  <a:lnTo>
                    <a:pt x="1322222" y="57899"/>
                  </a:lnTo>
                  <a:lnTo>
                    <a:pt x="1322247" y="58026"/>
                  </a:lnTo>
                  <a:lnTo>
                    <a:pt x="1323911" y="57924"/>
                  </a:lnTo>
                  <a:lnTo>
                    <a:pt x="1325575" y="57899"/>
                  </a:lnTo>
                  <a:lnTo>
                    <a:pt x="1341348" y="55930"/>
                  </a:lnTo>
                  <a:lnTo>
                    <a:pt x="1345184" y="55372"/>
                  </a:lnTo>
                  <a:lnTo>
                    <a:pt x="1350695" y="54571"/>
                  </a:lnTo>
                  <a:lnTo>
                    <a:pt x="1352867" y="51155"/>
                  </a:lnTo>
                  <a:lnTo>
                    <a:pt x="1357934" y="54089"/>
                  </a:lnTo>
                  <a:lnTo>
                    <a:pt x="1360792" y="54965"/>
                  </a:lnTo>
                  <a:lnTo>
                    <a:pt x="1368640" y="54381"/>
                  </a:lnTo>
                  <a:lnTo>
                    <a:pt x="1373390" y="51244"/>
                  </a:lnTo>
                  <a:lnTo>
                    <a:pt x="1378915" y="54178"/>
                  </a:lnTo>
                  <a:lnTo>
                    <a:pt x="1379004" y="52959"/>
                  </a:lnTo>
                  <a:lnTo>
                    <a:pt x="1379156" y="53555"/>
                  </a:lnTo>
                  <a:lnTo>
                    <a:pt x="1379270" y="54165"/>
                  </a:lnTo>
                  <a:lnTo>
                    <a:pt x="1382953" y="53975"/>
                  </a:lnTo>
                  <a:lnTo>
                    <a:pt x="1386700" y="54267"/>
                  </a:lnTo>
                  <a:lnTo>
                    <a:pt x="1388046" y="53975"/>
                  </a:lnTo>
                  <a:lnTo>
                    <a:pt x="1392948" y="52959"/>
                  </a:lnTo>
                  <a:lnTo>
                    <a:pt x="1397292" y="52044"/>
                  </a:lnTo>
                  <a:lnTo>
                    <a:pt x="1404683" y="53555"/>
                  </a:lnTo>
                  <a:lnTo>
                    <a:pt x="1417281" y="52044"/>
                  </a:lnTo>
                  <a:lnTo>
                    <a:pt x="1419542" y="51765"/>
                  </a:lnTo>
                  <a:lnTo>
                    <a:pt x="1420329" y="51244"/>
                  </a:lnTo>
                  <a:lnTo>
                    <a:pt x="1420469" y="51155"/>
                  </a:lnTo>
                  <a:lnTo>
                    <a:pt x="1426756" y="47015"/>
                  </a:lnTo>
                  <a:lnTo>
                    <a:pt x="1437767" y="39916"/>
                  </a:lnTo>
                  <a:lnTo>
                    <a:pt x="1437830" y="31292"/>
                  </a:lnTo>
                  <a:close/>
                </a:path>
                <a:path w="1456055" h="737235">
                  <a:moveTo>
                    <a:pt x="1455851" y="311772"/>
                  </a:moveTo>
                  <a:lnTo>
                    <a:pt x="1455839" y="309422"/>
                  </a:lnTo>
                  <a:lnTo>
                    <a:pt x="1455839" y="309257"/>
                  </a:lnTo>
                  <a:lnTo>
                    <a:pt x="1455826" y="306946"/>
                  </a:lnTo>
                  <a:lnTo>
                    <a:pt x="1453718" y="293268"/>
                  </a:lnTo>
                  <a:lnTo>
                    <a:pt x="1453718" y="290347"/>
                  </a:lnTo>
                  <a:lnTo>
                    <a:pt x="1453705" y="285648"/>
                  </a:lnTo>
                  <a:lnTo>
                    <a:pt x="1453692" y="283006"/>
                  </a:lnTo>
                  <a:lnTo>
                    <a:pt x="1448854" y="282346"/>
                  </a:lnTo>
                  <a:lnTo>
                    <a:pt x="1447825" y="283006"/>
                  </a:lnTo>
                  <a:lnTo>
                    <a:pt x="1447812" y="282448"/>
                  </a:lnTo>
                  <a:lnTo>
                    <a:pt x="1447800" y="282079"/>
                  </a:lnTo>
                  <a:lnTo>
                    <a:pt x="1447749" y="280949"/>
                  </a:lnTo>
                  <a:lnTo>
                    <a:pt x="1447711" y="279704"/>
                  </a:lnTo>
                  <a:lnTo>
                    <a:pt x="1447622" y="277482"/>
                  </a:lnTo>
                  <a:lnTo>
                    <a:pt x="1447622" y="277317"/>
                  </a:lnTo>
                  <a:lnTo>
                    <a:pt x="1447609" y="276898"/>
                  </a:lnTo>
                  <a:lnTo>
                    <a:pt x="1447558" y="275564"/>
                  </a:lnTo>
                  <a:lnTo>
                    <a:pt x="1447507" y="274332"/>
                  </a:lnTo>
                  <a:lnTo>
                    <a:pt x="1447304" y="268490"/>
                  </a:lnTo>
                  <a:lnTo>
                    <a:pt x="1447152" y="264287"/>
                  </a:lnTo>
                  <a:lnTo>
                    <a:pt x="1443215" y="264782"/>
                  </a:lnTo>
                  <a:lnTo>
                    <a:pt x="1437436" y="268490"/>
                  </a:lnTo>
                  <a:lnTo>
                    <a:pt x="1435569" y="262699"/>
                  </a:lnTo>
                  <a:lnTo>
                    <a:pt x="1435468" y="262166"/>
                  </a:lnTo>
                  <a:lnTo>
                    <a:pt x="1435404" y="261810"/>
                  </a:lnTo>
                  <a:lnTo>
                    <a:pt x="1435354" y="261594"/>
                  </a:lnTo>
                  <a:lnTo>
                    <a:pt x="1432725" y="247688"/>
                  </a:lnTo>
                  <a:lnTo>
                    <a:pt x="1431683" y="244690"/>
                  </a:lnTo>
                  <a:lnTo>
                    <a:pt x="1427848" y="248564"/>
                  </a:lnTo>
                  <a:lnTo>
                    <a:pt x="1425689" y="250291"/>
                  </a:lnTo>
                  <a:lnTo>
                    <a:pt x="1416164" y="252780"/>
                  </a:lnTo>
                  <a:lnTo>
                    <a:pt x="1408772" y="253593"/>
                  </a:lnTo>
                  <a:lnTo>
                    <a:pt x="1398193" y="256857"/>
                  </a:lnTo>
                  <a:lnTo>
                    <a:pt x="1394675" y="256921"/>
                  </a:lnTo>
                  <a:lnTo>
                    <a:pt x="1389570" y="261302"/>
                  </a:lnTo>
                  <a:lnTo>
                    <a:pt x="1386636" y="261429"/>
                  </a:lnTo>
                  <a:lnTo>
                    <a:pt x="1384096" y="261505"/>
                  </a:lnTo>
                  <a:lnTo>
                    <a:pt x="1384058" y="261302"/>
                  </a:lnTo>
                  <a:lnTo>
                    <a:pt x="1383499" y="259956"/>
                  </a:lnTo>
                  <a:lnTo>
                    <a:pt x="1383144" y="260451"/>
                  </a:lnTo>
                  <a:lnTo>
                    <a:pt x="1383144" y="262166"/>
                  </a:lnTo>
                  <a:lnTo>
                    <a:pt x="1382966" y="261810"/>
                  </a:lnTo>
                  <a:lnTo>
                    <a:pt x="1383144" y="262166"/>
                  </a:lnTo>
                  <a:lnTo>
                    <a:pt x="1383144" y="260451"/>
                  </a:lnTo>
                  <a:lnTo>
                    <a:pt x="1382877" y="261505"/>
                  </a:lnTo>
                  <a:lnTo>
                    <a:pt x="1379867" y="262369"/>
                  </a:lnTo>
                  <a:lnTo>
                    <a:pt x="1376857" y="263359"/>
                  </a:lnTo>
                  <a:lnTo>
                    <a:pt x="1366164" y="265760"/>
                  </a:lnTo>
                  <a:lnTo>
                    <a:pt x="1358569" y="267728"/>
                  </a:lnTo>
                  <a:lnTo>
                    <a:pt x="1343774" y="269849"/>
                  </a:lnTo>
                  <a:lnTo>
                    <a:pt x="1337094" y="274332"/>
                  </a:lnTo>
                  <a:lnTo>
                    <a:pt x="1332966" y="271170"/>
                  </a:lnTo>
                  <a:lnTo>
                    <a:pt x="1329220" y="268300"/>
                  </a:lnTo>
                  <a:lnTo>
                    <a:pt x="1312633" y="271094"/>
                  </a:lnTo>
                  <a:lnTo>
                    <a:pt x="1312418" y="271170"/>
                  </a:lnTo>
                  <a:lnTo>
                    <a:pt x="1312278" y="271094"/>
                  </a:lnTo>
                  <a:lnTo>
                    <a:pt x="1310538" y="268008"/>
                  </a:lnTo>
                  <a:lnTo>
                    <a:pt x="1310195" y="275564"/>
                  </a:lnTo>
                  <a:lnTo>
                    <a:pt x="1309712" y="274459"/>
                  </a:lnTo>
                  <a:lnTo>
                    <a:pt x="1309331" y="273621"/>
                  </a:lnTo>
                  <a:lnTo>
                    <a:pt x="1309255" y="273443"/>
                  </a:lnTo>
                  <a:lnTo>
                    <a:pt x="1308392" y="271487"/>
                  </a:lnTo>
                  <a:lnTo>
                    <a:pt x="1308290" y="271272"/>
                  </a:lnTo>
                  <a:lnTo>
                    <a:pt x="1306334" y="271272"/>
                  </a:lnTo>
                  <a:lnTo>
                    <a:pt x="1306334" y="272491"/>
                  </a:lnTo>
                  <a:lnTo>
                    <a:pt x="1306271" y="273443"/>
                  </a:lnTo>
                  <a:lnTo>
                    <a:pt x="1305140" y="271487"/>
                  </a:lnTo>
                  <a:lnTo>
                    <a:pt x="1306334" y="272491"/>
                  </a:lnTo>
                  <a:lnTo>
                    <a:pt x="1306334" y="271272"/>
                  </a:lnTo>
                  <a:lnTo>
                    <a:pt x="1305013" y="271272"/>
                  </a:lnTo>
                  <a:lnTo>
                    <a:pt x="1304886" y="271272"/>
                  </a:lnTo>
                  <a:lnTo>
                    <a:pt x="1299273" y="273367"/>
                  </a:lnTo>
                  <a:lnTo>
                    <a:pt x="1299210" y="273545"/>
                  </a:lnTo>
                  <a:lnTo>
                    <a:pt x="1299121" y="273062"/>
                  </a:lnTo>
                  <a:lnTo>
                    <a:pt x="1298575" y="271399"/>
                  </a:lnTo>
                  <a:lnTo>
                    <a:pt x="1298371" y="272681"/>
                  </a:lnTo>
                  <a:lnTo>
                    <a:pt x="1298105" y="273621"/>
                  </a:lnTo>
                  <a:lnTo>
                    <a:pt x="1298028" y="273367"/>
                  </a:lnTo>
                  <a:lnTo>
                    <a:pt x="1296200" y="270751"/>
                  </a:lnTo>
                  <a:lnTo>
                    <a:pt x="1294536" y="271322"/>
                  </a:lnTo>
                  <a:lnTo>
                    <a:pt x="1293787" y="271411"/>
                  </a:lnTo>
                  <a:lnTo>
                    <a:pt x="1293787" y="274459"/>
                  </a:lnTo>
                  <a:lnTo>
                    <a:pt x="1292923" y="273519"/>
                  </a:lnTo>
                  <a:lnTo>
                    <a:pt x="1293710" y="273621"/>
                  </a:lnTo>
                  <a:lnTo>
                    <a:pt x="1293787" y="274459"/>
                  </a:lnTo>
                  <a:lnTo>
                    <a:pt x="1293787" y="271411"/>
                  </a:lnTo>
                  <a:lnTo>
                    <a:pt x="1292834" y="271513"/>
                  </a:lnTo>
                  <a:lnTo>
                    <a:pt x="1292745" y="273507"/>
                  </a:lnTo>
                  <a:lnTo>
                    <a:pt x="1291882" y="274701"/>
                  </a:lnTo>
                  <a:lnTo>
                    <a:pt x="1291767" y="276898"/>
                  </a:lnTo>
                  <a:lnTo>
                    <a:pt x="1291513" y="276364"/>
                  </a:lnTo>
                  <a:lnTo>
                    <a:pt x="1291094" y="275564"/>
                  </a:lnTo>
                  <a:lnTo>
                    <a:pt x="1290828" y="275082"/>
                  </a:lnTo>
                  <a:lnTo>
                    <a:pt x="1290739" y="274929"/>
                  </a:lnTo>
                  <a:lnTo>
                    <a:pt x="1283093" y="274828"/>
                  </a:lnTo>
                  <a:lnTo>
                    <a:pt x="1283081" y="275082"/>
                  </a:lnTo>
                  <a:lnTo>
                    <a:pt x="1283042" y="276364"/>
                  </a:lnTo>
                  <a:lnTo>
                    <a:pt x="1282852" y="275932"/>
                  </a:lnTo>
                  <a:lnTo>
                    <a:pt x="1282865" y="275564"/>
                  </a:lnTo>
                  <a:lnTo>
                    <a:pt x="1283081" y="275082"/>
                  </a:lnTo>
                  <a:lnTo>
                    <a:pt x="1283081" y="274929"/>
                  </a:lnTo>
                  <a:lnTo>
                    <a:pt x="1278572" y="273062"/>
                  </a:lnTo>
                  <a:lnTo>
                    <a:pt x="1274749" y="276466"/>
                  </a:lnTo>
                  <a:lnTo>
                    <a:pt x="1270584" y="277317"/>
                  </a:lnTo>
                  <a:lnTo>
                    <a:pt x="1270495" y="277101"/>
                  </a:lnTo>
                  <a:lnTo>
                    <a:pt x="1270381" y="277380"/>
                  </a:lnTo>
                  <a:lnTo>
                    <a:pt x="1268844" y="275932"/>
                  </a:lnTo>
                  <a:lnTo>
                    <a:pt x="1265809" y="277139"/>
                  </a:lnTo>
                  <a:lnTo>
                    <a:pt x="1262976" y="279704"/>
                  </a:lnTo>
                  <a:lnTo>
                    <a:pt x="1260576" y="278853"/>
                  </a:lnTo>
                  <a:lnTo>
                    <a:pt x="1260576" y="280657"/>
                  </a:lnTo>
                  <a:lnTo>
                    <a:pt x="1260297" y="280949"/>
                  </a:lnTo>
                  <a:lnTo>
                    <a:pt x="1260233" y="280758"/>
                  </a:lnTo>
                  <a:lnTo>
                    <a:pt x="1260030" y="280149"/>
                  </a:lnTo>
                  <a:lnTo>
                    <a:pt x="1259662" y="278676"/>
                  </a:lnTo>
                  <a:lnTo>
                    <a:pt x="1260576" y="280657"/>
                  </a:lnTo>
                  <a:lnTo>
                    <a:pt x="1260576" y="278853"/>
                  </a:lnTo>
                  <a:lnTo>
                    <a:pt x="1260094" y="278676"/>
                  </a:lnTo>
                  <a:lnTo>
                    <a:pt x="1259598" y="278498"/>
                  </a:lnTo>
                  <a:lnTo>
                    <a:pt x="1259420" y="277520"/>
                  </a:lnTo>
                  <a:lnTo>
                    <a:pt x="1259344" y="277812"/>
                  </a:lnTo>
                  <a:lnTo>
                    <a:pt x="1257160" y="279247"/>
                  </a:lnTo>
                  <a:lnTo>
                    <a:pt x="1256817" y="279666"/>
                  </a:lnTo>
                  <a:lnTo>
                    <a:pt x="1256499" y="280758"/>
                  </a:lnTo>
                  <a:lnTo>
                    <a:pt x="1252156" y="278739"/>
                  </a:lnTo>
                  <a:lnTo>
                    <a:pt x="1248422" y="278079"/>
                  </a:lnTo>
                  <a:lnTo>
                    <a:pt x="1243469" y="282079"/>
                  </a:lnTo>
                  <a:lnTo>
                    <a:pt x="1241653" y="281990"/>
                  </a:lnTo>
                  <a:lnTo>
                    <a:pt x="1238542" y="282448"/>
                  </a:lnTo>
                  <a:lnTo>
                    <a:pt x="1237056" y="282016"/>
                  </a:lnTo>
                  <a:lnTo>
                    <a:pt x="1233373" y="282676"/>
                  </a:lnTo>
                  <a:lnTo>
                    <a:pt x="1231404" y="285648"/>
                  </a:lnTo>
                  <a:lnTo>
                    <a:pt x="1228788" y="283171"/>
                  </a:lnTo>
                  <a:lnTo>
                    <a:pt x="1228712" y="283006"/>
                  </a:lnTo>
                  <a:lnTo>
                    <a:pt x="1226820" y="283133"/>
                  </a:lnTo>
                  <a:lnTo>
                    <a:pt x="1224915" y="283171"/>
                  </a:lnTo>
                  <a:lnTo>
                    <a:pt x="1206855" y="285318"/>
                  </a:lnTo>
                  <a:lnTo>
                    <a:pt x="1196149" y="286778"/>
                  </a:lnTo>
                  <a:lnTo>
                    <a:pt x="1193558" y="290233"/>
                  </a:lnTo>
                  <a:lnTo>
                    <a:pt x="1187869" y="287337"/>
                  </a:lnTo>
                  <a:lnTo>
                    <a:pt x="1184617" y="286499"/>
                  </a:lnTo>
                  <a:lnTo>
                    <a:pt x="1175651" y="287159"/>
                  </a:lnTo>
                  <a:lnTo>
                    <a:pt x="1170139" y="290347"/>
                  </a:lnTo>
                  <a:lnTo>
                    <a:pt x="1168984" y="289814"/>
                  </a:lnTo>
                  <a:lnTo>
                    <a:pt x="1166583" y="288709"/>
                  </a:lnTo>
                  <a:lnTo>
                    <a:pt x="1163904" y="287464"/>
                  </a:lnTo>
                  <a:lnTo>
                    <a:pt x="1163891" y="288480"/>
                  </a:lnTo>
                  <a:lnTo>
                    <a:pt x="1163764" y="288709"/>
                  </a:lnTo>
                  <a:lnTo>
                    <a:pt x="1163510" y="287718"/>
                  </a:lnTo>
                  <a:lnTo>
                    <a:pt x="1163485" y="287489"/>
                  </a:lnTo>
                  <a:lnTo>
                    <a:pt x="1159281" y="287718"/>
                  </a:lnTo>
                  <a:lnTo>
                    <a:pt x="1155014" y="287477"/>
                  </a:lnTo>
                  <a:lnTo>
                    <a:pt x="1142847" y="289814"/>
                  </a:lnTo>
                  <a:lnTo>
                    <a:pt x="1134465" y="288366"/>
                  </a:lnTo>
                  <a:lnTo>
                    <a:pt x="1096302" y="302399"/>
                  </a:lnTo>
                  <a:lnTo>
                    <a:pt x="1096010" y="311035"/>
                  </a:lnTo>
                  <a:lnTo>
                    <a:pt x="1103871" y="329552"/>
                  </a:lnTo>
                  <a:lnTo>
                    <a:pt x="1107262" y="336372"/>
                  </a:lnTo>
                  <a:lnTo>
                    <a:pt x="1110805" y="341058"/>
                  </a:lnTo>
                  <a:lnTo>
                    <a:pt x="1114552" y="342226"/>
                  </a:lnTo>
                  <a:lnTo>
                    <a:pt x="1120990" y="339585"/>
                  </a:lnTo>
                  <a:lnTo>
                    <a:pt x="1160157" y="330657"/>
                  </a:lnTo>
                  <a:lnTo>
                    <a:pt x="1173416" y="329984"/>
                  </a:lnTo>
                  <a:lnTo>
                    <a:pt x="1186815" y="330377"/>
                  </a:lnTo>
                  <a:lnTo>
                    <a:pt x="1193203" y="330835"/>
                  </a:lnTo>
                  <a:lnTo>
                    <a:pt x="1199959" y="334213"/>
                  </a:lnTo>
                  <a:lnTo>
                    <a:pt x="1207681" y="329984"/>
                  </a:lnTo>
                  <a:lnTo>
                    <a:pt x="1208633" y="329463"/>
                  </a:lnTo>
                  <a:lnTo>
                    <a:pt x="1211694" y="330415"/>
                  </a:lnTo>
                  <a:lnTo>
                    <a:pt x="1214564" y="330263"/>
                  </a:lnTo>
                  <a:lnTo>
                    <a:pt x="1215123" y="329463"/>
                  </a:lnTo>
                  <a:lnTo>
                    <a:pt x="1218755" y="324916"/>
                  </a:lnTo>
                  <a:lnTo>
                    <a:pt x="1224127" y="327444"/>
                  </a:lnTo>
                  <a:lnTo>
                    <a:pt x="1232560" y="324916"/>
                  </a:lnTo>
                  <a:lnTo>
                    <a:pt x="1233601" y="324599"/>
                  </a:lnTo>
                  <a:lnTo>
                    <a:pt x="1238656" y="325831"/>
                  </a:lnTo>
                  <a:lnTo>
                    <a:pt x="1247025" y="325640"/>
                  </a:lnTo>
                  <a:lnTo>
                    <a:pt x="1247952" y="324599"/>
                  </a:lnTo>
                  <a:lnTo>
                    <a:pt x="1250657" y="321564"/>
                  </a:lnTo>
                  <a:lnTo>
                    <a:pt x="1257871" y="331165"/>
                  </a:lnTo>
                  <a:lnTo>
                    <a:pt x="1260551" y="329463"/>
                  </a:lnTo>
                  <a:lnTo>
                    <a:pt x="1266228" y="329222"/>
                  </a:lnTo>
                  <a:lnTo>
                    <a:pt x="1268704" y="328206"/>
                  </a:lnTo>
                  <a:lnTo>
                    <a:pt x="1278369" y="328066"/>
                  </a:lnTo>
                  <a:lnTo>
                    <a:pt x="1285621" y="329285"/>
                  </a:lnTo>
                  <a:lnTo>
                    <a:pt x="1292872" y="328066"/>
                  </a:lnTo>
                  <a:lnTo>
                    <a:pt x="1300022" y="326567"/>
                  </a:lnTo>
                  <a:lnTo>
                    <a:pt x="1307414" y="324599"/>
                  </a:lnTo>
                  <a:lnTo>
                    <a:pt x="1314792" y="322503"/>
                  </a:lnTo>
                  <a:lnTo>
                    <a:pt x="1318336" y="321564"/>
                  </a:lnTo>
                  <a:lnTo>
                    <a:pt x="1357668" y="315569"/>
                  </a:lnTo>
                  <a:lnTo>
                    <a:pt x="1365161" y="315201"/>
                  </a:lnTo>
                  <a:lnTo>
                    <a:pt x="1372577" y="314236"/>
                  </a:lnTo>
                  <a:lnTo>
                    <a:pt x="1380045" y="313626"/>
                  </a:lnTo>
                  <a:lnTo>
                    <a:pt x="1387627" y="314312"/>
                  </a:lnTo>
                  <a:lnTo>
                    <a:pt x="1394396" y="314858"/>
                  </a:lnTo>
                  <a:lnTo>
                    <a:pt x="1400987" y="314159"/>
                  </a:lnTo>
                  <a:lnTo>
                    <a:pt x="1404531" y="313626"/>
                  </a:lnTo>
                  <a:lnTo>
                    <a:pt x="1407541" y="313182"/>
                  </a:lnTo>
                  <a:lnTo>
                    <a:pt x="1414170" y="312877"/>
                  </a:lnTo>
                  <a:lnTo>
                    <a:pt x="1419250" y="313156"/>
                  </a:lnTo>
                  <a:lnTo>
                    <a:pt x="1419567" y="312877"/>
                  </a:lnTo>
                  <a:lnTo>
                    <a:pt x="1423835" y="309257"/>
                  </a:lnTo>
                  <a:lnTo>
                    <a:pt x="1429016" y="310007"/>
                  </a:lnTo>
                  <a:lnTo>
                    <a:pt x="1429473" y="310045"/>
                  </a:lnTo>
                  <a:lnTo>
                    <a:pt x="1437157" y="309422"/>
                  </a:lnTo>
                  <a:lnTo>
                    <a:pt x="1445336" y="313410"/>
                  </a:lnTo>
                  <a:lnTo>
                    <a:pt x="1455851" y="311772"/>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19" name="object 119"/>
            <p:cNvPicPr/>
            <p:nvPr/>
          </p:nvPicPr>
          <p:blipFill>
            <a:blip r:embed="rId4" cstate="print"/>
            <a:stretch>
              <a:fillRect/>
            </a:stretch>
          </p:blipFill>
          <p:spPr>
            <a:xfrm>
              <a:off x="17988852" y="4196181"/>
              <a:ext cx="252777" cy="82730"/>
            </a:xfrm>
            <a:prstGeom prst="rect">
              <a:avLst/>
            </a:prstGeom>
          </p:spPr>
        </p:pic>
        <p:sp>
          <p:nvSpPr>
            <p:cNvPr id="120" name="object 120"/>
            <p:cNvSpPr/>
            <p:nvPr/>
          </p:nvSpPr>
          <p:spPr>
            <a:xfrm>
              <a:off x="17042930" y="4556727"/>
              <a:ext cx="1572260" cy="6135370"/>
            </a:xfrm>
            <a:custGeom>
              <a:avLst/>
              <a:gdLst/>
              <a:ahLst/>
              <a:cxnLst/>
              <a:rect l="l" t="t" r="r" b="b"/>
              <a:pathLst>
                <a:path w="1572259" h="6135370">
                  <a:moveTo>
                    <a:pt x="196824" y="74561"/>
                  </a:moveTo>
                  <a:close/>
                </a:path>
                <a:path w="1572259" h="6135370">
                  <a:moveTo>
                    <a:pt x="437172" y="30911"/>
                  </a:moveTo>
                  <a:lnTo>
                    <a:pt x="433578" y="23495"/>
                  </a:lnTo>
                  <a:lnTo>
                    <a:pt x="431939" y="20104"/>
                  </a:lnTo>
                  <a:lnTo>
                    <a:pt x="431634" y="19481"/>
                  </a:lnTo>
                  <a:lnTo>
                    <a:pt x="429298" y="14706"/>
                  </a:lnTo>
                  <a:lnTo>
                    <a:pt x="428701" y="13474"/>
                  </a:lnTo>
                  <a:lnTo>
                    <a:pt x="428218" y="12496"/>
                  </a:lnTo>
                  <a:lnTo>
                    <a:pt x="424345" y="5727"/>
                  </a:lnTo>
                  <a:lnTo>
                    <a:pt x="420179" y="1104"/>
                  </a:lnTo>
                  <a:lnTo>
                    <a:pt x="415671" y="0"/>
                  </a:lnTo>
                  <a:lnTo>
                    <a:pt x="407771" y="2794"/>
                  </a:lnTo>
                  <a:lnTo>
                    <a:pt x="359892" y="12534"/>
                  </a:lnTo>
                  <a:lnTo>
                    <a:pt x="343776" y="13474"/>
                  </a:lnTo>
                  <a:lnTo>
                    <a:pt x="327507" y="13360"/>
                  </a:lnTo>
                  <a:lnTo>
                    <a:pt x="319773" y="13030"/>
                  </a:lnTo>
                  <a:lnTo>
                    <a:pt x="311683" y="9766"/>
                  </a:lnTo>
                  <a:lnTo>
                    <a:pt x="301002" y="14706"/>
                  </a:lnTo>
                  <a:lnTo>
                    <a:pt x="297307" y="13817"/>
                  </a:lnTo>
                  <a:lnTo>
                    <a:pt x="293814" y="14020"/>
                  </a:lnTo>
                  <a:lnTo>
                    <a:pt x="288544" y="19481"/>
                  </a:lnTo>
                  <a:lnTo>
                    <a:pt x="282092" y="17056"/>
                  </a:lnTo>
                  <a:lnTo>
                    <a:pt x="270497" y="20104"/>
                  </a:lnTo>
                  <a:lnTo>
                    <a:pt x="264401" y="18973"/>
                  </a:lnTo>
                  <a:lnTo>
                    <a:pt x="254228" y="19329"/>
                  </a:lnTo>
                  <a:lnTo>
                    <a:pt x="249682" y="23495"/>
                  </a:lnTo>
                  <a:lnTo>
                    <a:pt x="244157" y="17284"/>
                  </a:lnTo>
                  <a:lnTo>
                    <a:pt x="241249" y="14008"/>
                  </a:lnTo>
                  <a:lnTo>
                    <a:pt x="237934" y="15773"/>
                  </a:lnTo>
                  <a:lnTo>
                    <a:pt x="237337" y="15811"/>
                  </a:lnTo>
                  <a:lnTo>
                    <a:pt x="237337" y="66713"/>
                  </a:lnTo>
                  <a:lnTo>
                    <a:pt x="236804" y="65747"/>
                  </a:lnTo>
                  <a:lnTo>
                    <a:pt x="236270" y="64744"/>
                  </a:lnTo>
                  <a:lnTo>
                    <a:pt x="236410" y="64668"/>
                  </a:lnTo>
                  <a:lnTo>
                    <a:pt x="236639" y="64439"/>
                  </a:lnTo>
                  <a:lnTo>
                    <a:pt x="236918" y="65239"/>
                  </a:lnTo>
                  <a:lnTo>
                    <a:pt x="237337" y="66713"/>
                  </a:lnTo>
                  <a:lnTo>
                    <a:pt x="237337" y="15811"/>
                  </a:lnTo>
                  <a:lnTo>
                    <a:pt x="231025" y="16129"/>
                  </a:lnTo>
                  <a:lnTo>
                    <a:pt x="227990" y="17195"/>
                  </a:lnTo>
                  <a:lnTo>
                    <a:pt x="225183" y="17284"/>
                  </a:lnTo>
                  <a:lnTo>
                    <a:pt x="224866" y="17284"/>
                  </a:lnTo>
                  <a:lnTo>
                    <a:pt x="218376" y="17272"/>
                  </a:lnTo>
                  <a:lnTo>
                    <a:pt x="211874" y="17119"/>
                  </a:lnTo>
                  <a:lnTo>
                    <a:pt x="209042" y="17145"/>
                  </a:lnTo>
                  <a:lnTo>
                    <a:pt x="209042" y="70281"/>
                  </a:lnTo>
                  <a:lnTo>
                    <a:pt x="208749" y="70789"/>
                  </a:lnTo>
                  <a:lnTo>
                    <a:pt x="208851" y="69494"/>
                  </a:lnTo>
                  <a:lnTo>
                    <a:pt x="208927" y="69646"/>
                  </a:lnTo>
                  <a:lnTo>
                    <a:pt x="209042" y="70281"/>
                  </a:lnTo>
                  <a:lnTo>
                    <a:pt x="209042" y="17145"/>
                  </a:lnTo>
                  <a:lnTo>
                    <a:pt x="205397" y="17157"/>
                  </a:lnTo>
                  <a:lnTo>
                    <a:pt x="198996" y="17754"/>
                  </a:lnTo>
                  <a:lnTo>
                    <a:pt x="196748" y="18186"/>
                  </a:lnTo>
                  <a:lnTo>
                    <a:pt x="196748" y="72542"/>
                  </a:lnTo>
                  <a:lnTo>
                    <a:pt x="195808" y="72478"/>
                  </a:lnTo>
                  <a:lnTo>
                    <a:pt x="195745" y="71628"/>
                  </a:lnTo>
                  <a:lnTo>
                    <a:pt x="196748" y="72542"/>
                  </a:lnTo>
                  <a:lnTo>
                    <a:pt x="196748" y="18186"/>
                  </a:lnTo>
                  <a:lnTo>
                    <a:pt x="189865" y="19481"/>
                  </a:lnTo>
                  <a:lnTo>
                    <a:pt x="181851" y="21374"/>
                  </a:lnTo>
                  <a:lnTo>
                    <a:pt x="181851" y="74841"/>
                  </a:lnTo>
                  <a:lnTo>
                    <a:pt x="180428" y="73863"/>
                  </a:lnTo>
                  <a:lnTo>
                    <a:pt x="180543" y="72898"/>
                  </a:lnTo>
                  <a:lnTo>
                    <a:pt x="181851" y="74841"/>
                  </a:lnTo>
                  <a:lnTo>
                    <a:pt x="181851" y="21374"/>
                  </a:lnTo>
                  <a:lnTo>
                    <a:pt x="180860" y="21602"/>
                  </a:lnTo>
                  <a:lnTo>
                    <a:pt x="171831" y="23850"/>
                  </a:lnTo>
                  <a:lnTo>
                    <a:pt x="162775" y="25958"/>
                  </a:lnTo>
                  <a:lnTo>
                    <a:pt x="152057" y="28168"/>
                  </a:lnTo>
                  <a:lnTo>
                    <a:pt x="141300" y="30010"/>
                  </a:lnTo>
                  <a:lnTo>
                    <a:pt x="130467" y="31267"/>
                  </a:lnTo>
                  <a:lnTo>
                    <a:pt x="119519" y="31673"/>
                  </a:lnTo>
                  <a:lnTo>
                    <a:pt x="110401" y="32207"/>
                  </a:lnTo>
                  <a:lnTo>
                    <a:pt x="101358" y="33324"/>
                  </a:lnTo>
                  <a:lnTo>
                    <a:pt x="92278" y="34086"/>
                  </a:lnTo>
                  <a:lnTo>
                    <a:pt x="87007" y="33807"/>
                  </a:lnTo>
                  <a:lnTo>
                    <a:pt x="87007" y="86131"/>
                  </a:lnTo>
                  <a:lnTo>
                    <a:pt x="86791" y="85788"/>
                  </a:lnTo>
                  <a:lnTo>
                    <a:pt x="87007" y="86131"/>
                  </a:lnTo>
                  <a:lnTo>
                    <a:pt x="87007" y="33807"/>
                  </a:lnTo>
                  <a:lnTo>
                    <a:pt x="74891" y="33134"/>
                  </a:lnTo>
                  <a:lnTo>
                    <a:pt x="66852" y="33972"/>
                  </a:lnTo>
                  <a:lnTo>
                    <a:pt x="58864" y="35090"/>
                  </a:lnTo>
                  <a:lnTo>
                    <a:pt x="50800" y="35521"/>
                  </a:lnTo>
                  <a:lnTo>
                    <a:pt x="44640" y="35356"/>
                  </a:lnTo>
                  <a:lnTo>
                    <a:pt x="38938" y="39357"/>
                  </a:lnTo>
                  <a:lnTo>
                    <a:pt x="33578" y="38785"/>
                  </a:lnTo>
                  <a:lnTo>
                    <a:pt x="32677" y="38696"/>
                  </a:lnTo>
                  <a:lnTo>
                    <a:pt x="32131" y="38684"/>
                  </a:lnTo>
                  <a:lnTo>
                    <a:pt x="25044" y="38595"/>
                  </a:lnTo>
                  <a:lnTo>
                    <a:pt x="17868" y="37630"/>
                  </a:lnTo>
                  <a:lnTo>
                    <a:pt x="10706" y="36791"/>
                  </a:lnTo>
                  <a:lnTo>
                    <a:pt x="3619" y="36982"/>
                  </a:lnTo>
                  <a:lnTo>
                    <a:pt x="139" y="37477"/>
                  </a:lnTo>
                  <a:lnTo>
                    <a:pt x="0" y="42329"/>
                  </a:lnTo>
                  <a:lnTo>
                    <a:pt x="1905" y="54698"/>
                  </a:lnTo>
                  <a:lnTo>
                    <a:pt x="2032" y="58623"/>
                  </a:lnTo>
                  <a:lnTo>
                    <a:pt x="1816" y="66306"/>
                  </a:lnTo>
                  <a:lnTo>
                    <a:pt x="7670" y="66865"/>
                  </a:lnTo>
                  <a:lnTo>
                    <a:pt x="8928" y="66179"/>
                  </a:lnTo>
                  <a:lnTo>
                    <a:pt x="9131" y="84950"/>
                  </a:lnTo>
                  <a:lnTo>
                    <a:pt x="13931" y="84378"/>
                  </a:lnTo>
                  <a:lnTo>
                    <a:pt x="21056" y="80543"/>
                  </a:lnTo>
                  <a:lnTo>
                    <a:pt x="23139" y="86321"/>
                  </a:lnTo>
                  <a:lnTo>
                    <a:pt x="26111" y="101307"/>
                  </a:lnTo>
                  <a:lnTo>
                    <a:pt x="27266" y="104292"/>
                  </a:lnTo>
                  <a:lnTo>
                    <a:pt x="32054" y="100342"/>
                  </a:lnTo>
                  <a:lnTo>
                    <a:pt x="34734" y="98552"/>
                  </a:lnTo>
                  <a:lnTo>
                    <a:pt x="37515" y="97917"/>
                  </a:lnTo>
                  <a:lnTo>
                    <a:pt x="44183" y="96545"/>
                  </a:lnTo>
                  <a:lnTo>
                    <a:pt x="57556" y="94081"/>
                  </a:lnTo>
                  <a:lnTo>
                    <a:pt x="64185" y="92532"/>
                  </a:lnTo>
                  <a:lnTo>
                    <a:pt x="68338" y="91427"/>
                  </a:lnTo>
                  <a:lnTo>
                    <a:pt x="72618" y="91274"/>
                  </a:lnTo>
                  <a:lnTo>
                    <a:pt x="78955" y="86779"/>
                  </a:lnTo>
                  <a:lnTo>
                    <a:pt x="82537" y="86588"/>
                  </a:lnTo>
                  <a:lnTo>
                    <a:pt x="85610" y="86461"/>
                  </a:lnTo>
                  <a:lnTo>
                    <a:pt x="85712" y="86779"/>
                  </a:lnTo>
                  <a:lnTo>
                    <a:pt x="86296" y="87998"/>
                  </a:lnTo>
                  <a:lnTo>
                    <a:pt x="86728" y="87503"/>
                  </a:lnTo>
                  <a:lnTo>
                    <a:pt x="87096" y="86423"/>
                  </a:lnTo>
                  <a:lnTo>
                    <a:pt x="87363" y="86372"/>
                  </a:lnTo>
                  <a:lnTo>
                    <a:pt x="88328" y="86131"/>
                  </a:lnTo>
                  <a:lnTo>
                    <a:pt x="89700" y="85788"/>
                  </a:lnTo>
                  <a:lnTo>
                    <a:pt x="90792" y="85509"/>
                  </a:lnTo>
                  <a:lnTo>
                    <a:pt x="126250" y="78435"/>
                  </a:lnTo>
                  <a:lnTo>
                    <a:pt x="139103" y="75844"/>
                  </a:lnTo>
                  <a:lnTo>
                    <a:pt x="145656" y="75869"/>
                  </a:lnTo>
                  <a:lnTo>
                    <a:pt x="152488" y="78524"/>
                  </a:lnTo>
                  <a:lnTo>
                    <a:pt x="169735" y="75844"/>
                  </a:lnTo>
                  <a:lnTo>
                    <a:pt x="172745" y="75387"/>
                  </a:lnTo>
                  <a:lnTo>
                    <a:pt x="172999" y="75311"/>
                  </a:lnTo>
                  <a:lnTo>
                    <a:pt x="173164" y="75387"/>
                  </a:lnTo>
                  <a:lnTo>
                    <a:pt x="175183" y="78447"/>
                  </a:lnTo>
                  <a:lnTo>
                    <a:pt x="175450" y="75349"/>
                  </a:lnTo>
                  <a:lnTo>
                    <a:pt x="175844" y="70853"/>
                  </a:lnTo>
                  <a:lnTo>
                    <a:pt x="179362" y="77749"/>
                  </a:lnTo>
                  <a:lnTo>
                    <a:pt x="180594" y="76669"/>
                  </a:lnTo>
                  <a:lnTo>
                    <a:pt x="181991" y="75057"/>
                  </a:lnTo>
                  <a:lnTo>
                    <a:pt x="182118" y="75057"/>
                  </a:lnTo>
                  <a:lnTo>
                    <a:pt x="182803" y="74841"/>
                  </a:lnTo>
                  <a:lnTo>
                    <a:pt x="188849" y="72898"/>
                  </a:lnTo>
                  <a:lnTo>
                    <a:pt x="189039" y="72834"/>
                  </a:lnTo>
                  <a:lnTo>
                    <a:pt x="189128" y="72656"/>
                  </a:lnTo>
                  <a:lnTo>
                    <a:pt x="189115" y="72898"/>
                  </a:lnTo>
                  <a:lnTo>
                    <a:pt x="189801" y="74803"/>
                  </a:lnTo>
                  <a:lnTo>
                    <a:pt x="190119" y="73494"/>
                  </a:lnTo>
                  <a:lnTo>
                    <a:pt x="190423" y="72656"/>
                  </a:lnTo>
                  <a:lnTo>
                    <a:pt x="190550" y="72809"/>
                  </a:lnTo>
                  <a:lnTo>
                    <a:pt x="192671" y="75399"/>
                  </a:lnTo>
                  <a:lnTo>
                    <a:pt x="194729" y="74790"/>
                  </a:lnTo>
                  <a:lnTo>
                    <a:pt x="196786" y="74574"/>
                  </a:lnTo>
                  <a:lnTo>
                    <a:pt x="196913" y="72631"/>
                  </a:lnTo>
                  <a:lnTo>
                    <a:pt x="197815" y="71628"/>
                  </a:lnTo>
                  <a:lnTo>
                    <a:pt x="198056" y="71348"/>
                  </a:lnTo>
                  <a:lnTo>
                    <a:pt x="198107" y="70853"/>
                  </a:lnTo>
                  <a:lnTo>
                    <a:pt x="198272" y="69151"/>
                  </a:lnTo>
                  <a:lnTo>
                    <a:pt x="198920" y="70281"/>
                  </a:lnTo>
                  <a:lnTo>
                    <a:pt x="199542" y="71234"/>
                  </a:lnTo>
                  <a:lnTo>
                    <a:pt x="199504" y="71107"/>
                  </a:lnTo>
                  <a:lnTo>
                    <a:pt x="208737" y="71031"/>
                  </a:lnTo>
                  <a:lnTo>
                    <a:pt x="214172" y="72720"/>
                  </a:lnTo>
                  <a:lnTo>
                    <a:pt x="216598" y="70942"/>
                  </a:lnTo>
                  <a:lnTo>
                    <a:pt x="216801" y="70789"/>
                  </a:lnTo>
                  <a:lnTo>
                    <a:pt x="218567" y="69494"/>
                  </a:lnTo>
                  <a:lnTo>
                    <a:pt x="218922" y="69227"/>
                  </a:lnTo>
                  <a:lnTo>
                    <a:pt x="219329" y="69151"/>
                  </a:lnTo>
                  <a:lnTo>
                    <a:pt x="224002" y="68300"/>
                  </a:lnTo>
                  <a:lnTo>
                    <a:pt x="224104" y="68503"/>
                  </a:lnTo>
                  <a:lnTo>
                    <a:pt x="224180" y="68300"/>
                  </a:lnTo>
                  <a:lnTo>
                    <a:pt x="224218" y="68122"/>
                  </a:lnTo>
                  <a:lnTo>
                    <a:pt x="226072" y="69646"/>
                  </a:lnTo>
                  <a:lnTo>
                    <a:pt x="229793" y="68364"/>
                  </a:lnTo>
                  <a:lnTo>
                    <a:pt x="230136" y="68122"/>
                  </a:lnTo>
                  <a:lnTo>
                    <a:pt x="232727" y="66179"/>
                  </a:lnTo>
                  <a:lnTo>
                    <a:pt x="233324" y="65747"/>
                  </a:lnTo>
                  <a:lnTo>
                    <a:pt x="237312" y="66865"/>
                  </a:lnTo>
                  <a:lnTo>
                    <a:pt x="237426" y="67081"/>
                  </a:lnTo>
                  <a:lnTo>
                    <a:pt x="237591" y="67868"/>
                  </a:lnTo>
                  <a:lnTo>
                    <a:pt x="237693" y="67564"/>
                  </a:lnTo>
                  <a:lnTo>
                    <a:pt x="239217" y="66713"/>
                  </a:lnTo>
                  <a:lnTo>
                    <a:pt x="240372" y="66078"/>
                  </a:lnTo>
                  <a:lnTo>
                    <a:pt x="240804" y="65659"/>
                  </a:lnTo>
                  <a:lnTo>
                    <a:pt x="241236" y="64554"/>
                  </a:lnTo>
                  <a:lnTo>
                    <a:pt x="246430" y="66484"/>
                  </a:lnTo>
                  <a:lnTo>
                    <a:pt x="250952" y="67081"/>
                  </a:lnTo>
                  <a:lnTo>
                    <a:pt x="254736" y="64554"/>
                  </a:lnTo>
                  <a:lnTo>
                    <a:pt x="254901" y="64439"/>
                  </a:lnTo>
                  <a:lnTo>
                    <a:pt x="257098" y="62966"/>
                  </a:lnTo>
                  <a:lnTo>
                    <a:pt x="259308" y="63004"/>
                  </a:lnTo>
                  <a:lnTo>
                    <a:pt x="259613" y="62966"/>
                  </a:lnTo>
                  <a:lnTo>
                    <a:pt x="263105" y="62496"/>
                  </a:lnTo>
                  <a:lnTo>
                    <a:pt x="264883" y="62903"/>
                  </a:lnTo>
                  <a:lnTo>
                    <a:pt x="267347" y="62496"/>
                  </a:lnTo>
                  <a:lnTo>
                    <a:pt x="269379" y="62166"/>
                  </a:lnTo>
                  <a:lnTo>
                    <a:pt x="271868" y="59131"/>
                  </a:lnTo>
                  <a:lnTo>
                    <a:pt x="274967" y="61569"/>
                  </a:lnTo>
                  <a:lnTo>
                    <a:pt x="275056" y="61734"/>
                  </a:lnTo>
                  <a:lnTo>
                    <a:pt x="277355" y="61569"/>
                  </a:lnTo>
                  <a:lnTo>
                    <a:pt x="279666" y="61480"/>
                  </a:lnTo>
                  <a:lnTo>
                    <a:pt x="299796" y="59131"/>
                  </a:lnTo>
                  <a:lnTo>
                    <a:pt x="314731" y="57289"/>
                  </a:lnTo>
                  <a:lnTo>
                    <a:pt x="317995" y="53771"/>
                  </a:lnTo>
                  <a:lnTo>
                    <a:pt x="324802" y="56553"/>
                  </a:lnTo>
                  <a:lnTo>
                    <a:pt x="328726" y="57327"/>
                  </a:lnTo>
                  <a:lnTo>
                    <a:pt x="339648" y="56489"/>
                  </a:lnTo>
                  <a:lnTo>
                    <a:pt x="345198" y="53771"/>
                  </a:lnTo>
                  <a:lnTo>
                    <a:pt x="346443" y="53162"/>
                  </a:lnTo>
                  <a:lnTo>
                    <a:pt x="353923" y="55930"/>
                  </a:lnTo>
                  <a:lnTo>
                    <a:pt x="353999" y="54876"/>
                  </a:lnTo>
                  <a:lnTo>
                    <a:pt x="354126" y="54698"/>
                  </a:lnTo>
                  <a:lnTo>
                    <a:pt x="354393" y="55600"/>
                  </a:lnTo>
                  <a:lnTo>
                    <a:pt x="354431" y="55892"/>
                  </a:lnTo>
                  <a:lnTo>
                    <a:pt x="359537" y="55600"/>
                  </a:lnTo>
                  <a:lnTo>
                    <a:pt x="364718" y="55753"/>
                  </a:lnTo>
                  <a:lnTo>
                    <a:pt x="365607" y="55600"/>
                  </a:lnTo>
                  <a:lnTo>
                    <a:pt x="369747" y="54876"/>
                  </a:lnTo>
                  <a:lnTo>
                    <a:pt x="371373" y="54698"/>
                  </a:lnTo>
                  <a:lnTo>
                    <a:pt x="377164" y="54063"/>
                  </a:lnTo>
                  <a:lnTo>
                    <a:pt x="384632" y="53873"/>
                  </a:lnTo>
                  <a:lnTo>
                    <a:pt x="392125" y="53797"/>
                  </a:lnTo>
                  <a:lnTo>
                    <a:pt x="399567" y="53327"/>
                  </a:lnTo>
                  <a:lnTo>
                    <a:pt x="436524" y="39573"/>
                  </a:lnTo>
                  <a:lnTo>
                    <a:pt x="436537" y="39357"/>
                  </a:lnTo>
                  <a:lnTo>
                    <a:pt x="436829" y="35521"/>
                  </a:lnTo>
                  <a:lnTo>
                    <a:pt x="436930" y="34086"/>
                  </a:lnTo>
                  <a:lnTo>
                    <a:pt x="437172" y="30911"/>
                  </a:lnTo>
                  <a:close/>
                </a:path>
                <a:path w="1572259" h="6135370">
                  <a:moveTo>
                    <a:pt x="1571993" y="6090615"/>
                  </a:moveTo>
                  <a:lnTo>
                    <a:pt x="1571904" y="6085611"/>
                  </a:lnTo>
                  <a:lnTo>
                    <a:pt x="1571396" y="6076810"/>
                  </a:lnTo>
                  <a:lnTo>
                    <a:pt x="1570367" y="6068136"/>
                  </a:lnTo>
                  <a:lnTo>
                    <a:pt x="1567345" y="6047016"/>
                  </a:lnTo>
                  <a:lnTo>
                    <a:pt x="1566189" y="6047765"/>
                  </a:lnTo>
                  <a:lnTo>
                    <a:pt x="1563052" y="6048476"/>
                  </a:lnTo>
                  <a:lnTo>
                    <a:pt x="1560893" y="6049962"/>
                  </a:lnTo>
                  <a:lnTo>
                    <a:pt x="1558594" y="6049365"/>
                  </a:lnTo>
                  <a:lnTo>
                    <a:pt x="1549920" y="6047816"/>
                  </a:lnTo>
                  <a:lnTo>
                    <a:pt x="1541348" y="6047371"/>
                  </a:lnTo>
                  <a:lnTo>
                    <a:pt x="1532826" y="6047549"/>
                  </a:lnTo>
                  <a:lnTo>
                    <a:pt x="1513078" y="6048527"/>
                  </a:lnTo>
                  <a:lnTo>
                    <a:pt x="1490662" y="6050889"/>
                  </a:lnTo>
                  <a:lnTo>
                    <a:pt x="1479435" y="6051842"/>
                  </a:lnTo>
                  <a:lnTo>
                    <a:pt x="1458175" y="6052934"/>
                  </a:lnTo>
                  <a:lnTo>
                    <a:pt x="1447584" y="6053925"/>
                  </a:lnTo>
                  <a:lnTo>
                    <a:pt x="1437106" y="6055779"/>
                  </a:lnTo>
                  <a:lnTo>
                    <a:pt x="1432394" y="6056871"/>
                  </a:lnTo>
                  <a:lnTo>
                    <a:pt x="1427581" y="6057087"/>
                  </a:lnTo>
                  <a:lnTo>
                    <a:pt x="1422857" y="6057697"/>
                  </a:lnTo>
                  <a:lnTo>
                    <a:pt x="1417662" y="6060821"/>
                  </a:lnTo>
                  <a:lnTo>
                    <a:pt x="1412049" y="6060516"/>
                  </a:lnTo>
                  <a:lnTo>
                    <a:pt x="1386624" y="6060846"/>
                  </a:lnTo>
                  <a:lnTo>
                    <a:pt x="1373492" y="6060148"/>
                  </a:lnTo>
                  <a:lnTo>
                    <a:pt x="1367091" y="6060351"/>
                  </a:lnTo>
                  <a:lnTo>
                    <a:pt x="1360741" y="6061087"/>
                  </a:lnTo>
                  <a:lnTo>
                    <a:pt x="1354416" y="6062370"/>
                  </a:lnTo>
                  <a:lnTo>
                    <a:pt x="1343774" y="6064123"/>
                  </a:lnTo>
                  <a:lnTo>
                    <a:pt x="1333004" y="6064732"/>
                  </a:lnTo>
                  <a:lnTo>
                    <a:pt x="1322171" y="6064961"/>
                  </a:lnTo>
                  <a:lnTo>
                    <a:pt x="1311402" y="6065583"/>
                  </a:lnTo>
                  <a:lnTo>
                    <a:pt x="1300441" y="6066980"/>
                  </a:lnTo>
                  <a:lnTo>
                    <a:pt x="1278597" y="6070358"/>
                  </a:lnTo>
                  <a:lnTo>
                    <a:pt x="1267625" y="6071628"/>
                  </a:lnTo>
                  <a:lnTo>
                    <a:pt x="1251508" y="6072810"/>
                  </a:lnTo>
                  <a:lnTo>
                    <a:pt x="1235417" y="6074257"/>
                  </a:lnTo>
                  <a:lnTo>
                    <a:pt x="1219441" y="6076835"/>
                  </a:lnTo>
                  <a:lnTo>
                    <a:pt x="1202474" y="6081903"/>
                  </a:lnTo>
                  <a:lnTo>
                    <a:pt x="1199972" y="6081395"/>
                  </a:lnTo>
                  <a:lnTo>
                    <a:pt x="1202347" y="6096432"/>
                  </a:lnTo>
                  <a:lnTo>
                    <a:pt x="1200912" y="6102134"/>
                  </a:lnTo>
                  <a:lnTo>
                    <a:pt x="1200670" y="6114961"/>
                  </a:lnTo>
                  <a:lnTo>
                    <a:pt x="1202982" y="6125642"/>
                  </a:lnTo>
                  <a:lnTo>
                    <a:pt x="1203756" y="6134824"/>
                  </a:lnTo>
                  <a:lnTo>
                    <a:pt x="1211262" y="6125807"/>
                  </a:lnTo>
                  <a:lnTo>
                    <a:pt x="1216317" y="6129312"/>
                  </a:lnTo>
                  <a:lnTo>
                    <a:pt x="1224610" y="6125464"/>
                  </a:lnTo>
                  <a:lnTo>
                    <a:pt x="1229436" y="6125426"/>
                  </a:lnTo>
                  <a:lnTo>
                    <a:pt x="1234071" y="6126835"/>
                  </a:lnTo>
                  <a:lnTo>
                    <a:pt x="1241069" y="6127851"/>
                  </a:lnTo>
                  <a:lnTo>
                    <a:pt x="1247851" y="6127216"/>
                  </a:lnTo>
                  <a:lnTo>
                    <a:pt x="1261249" y="6124613"/>
                  </a:lnTo>
                  <a:lnTo>
                    <a:pt x="1265593" y="6124079"/>
                  </a:lnTo>
                  <a:lnTo>
                    <a:pt x="1269580" y="6120358"/>
                  </a:lnTo>
                  <a:lnTo>
                    <a:pt x="1274127" y="6122136"/>
                  </a:lnTo>
                  <a:lnTo>
                    <a:pt x="1275753" y="6117463"/>
                  </a:lnTo>
                  <a:lnTo>
                    <a:pt x="1277429" y="6120384"/>
                  </a:lnTo>
                  <a:lnTo>
                    <a:pt x="1278674" y="6119622"/>
                  </a:lnTo>
                  <a:lnTo>
                    <a:pt x="1286560" y="6116040"/>
                  </a:lnTo>
                  <a:lnTo>
                    <a:pt x="1294650" y="6114351"/>
                  </a:lnTo>
                  <a:lnTo>
                    <a:pt x="1302893" y="6113996"/>
                  </a:lnTo>
                  <a:lnTo>
                    <a:pt x="1319618" y="6114808"/>
                  </a:lnTo>
                  <a:lnTo>
                    <a:pt x="1327988" y="6114554"/>
                  </a:lnTo>
                  <a:lnTo>
                    <a:pt x="1336294" y="6113754"/>
                  </a:lnTo>
                  <a:lnTo>
                    <a:pt x="1371460" y="6108116"/>
                  </a:lnTo>
                  <a:lnTo>
                    <a:pt x="1388198" y="6106045"/>
                  </a:lnTo>
                  <a:lnTo>
                    <a:pt x="1436204" y="6101334"/>
                  </a:lnTo>
                  <a:lnTo>
                    <a:pt x="1448358" y="6100432"/>
                  </a:lnTo>
                  <a:lnTo>
                    <a:pt x="1460373" y="6098286"/>
                  </a:lnTo>
                  <a:lnTo>
                    <a:pt x="1472361" y="6095758"/>
                  </a:lnTo>
                  <a:lnTo>
                    <a:pt x="1484401" y="6093739"/>
                  </a:lnTo>
                  <a:lnTo>
                    <a:pt x="1499692" y="6092533"/>
                  </a:lnTo>
                  <a:lnTo>
                    <a:pt x="1507324" y="6091758"/>
                  </a:lnTo>
                  <a:lnTo>
                    <a:pt x="1514894" y="6090310"/>
                  </a:lnTo>
                  <a:lnTo>
                    <a:pt x="1520418" y="6088888"/>
                  </a:lnTo>
                  <a:lnTo>
                    <a:pt x="1526438" y="6091631"/>
                  </a:lnTo>
                  <a:lnTo>
                    <a:pt x="1541538" y="6092126"/>
                  </a:lnTo>
                  <a:lnTo>
                    <a:pt x="1571129" y="6092583"/>
                  </a:lnTo>
                  <a:lnTo>
                    <a:pt x="1571993" y="6090615"/>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1" name="object 121"/>
            <p:cNvPicPr/>
            <p:nvPr/>
          </p:nvPicPr>
          <p:blipFill>
            <a:blip r:embed="rId5" cstate="print"/>
            <a:stretch>
              <a:fillRect/>
            </a:stretch>
          </p:blipFill>
          <p:spPr>
            <a:xfrm>
              <a:off x="18342766" y="10745602"/>
              <a:ext cx="235511" cy="74605"/>
            </a:xfrm>
            <a:prstGeom prst="rect">
              <a:avLst/>
            </a:prstGeom>
          </p:spPr>
        </p:pic>
        <p:sp>
          <p:nvSpPr>
            <p:cNvPr id="122" name="object 122"/>
            <p:cNvSpPr/>
            <p:nvPr/>
          </p:nvSpPr>
          <p:spPr>
            <a:xfrm>
              <a:off x="17267047" y="9401003"/>
              <a:ext cx="299085" cy="80645"/>
            </a:xfrm>
            <a:custGeom>
              <a:avLst/>
              <a:gdLst/>
              <a:ahLst/>
              <a:cxnLst/>
              <a:rect l="l" t="t" r="r" b="b"/>
              <a:pathLst>
                <a:path w="299084" h="80645">
                  <a:moveTo>
                    <a:pt x="134505" y="23647"/>
                  </a:moveTo>
                  <a:close/>
                </a:path>
                <a:path w="299084" h="80645">
                  <a:moveTo>
                    <a:pt x="162445" y="21640"/>
                  </a:moveTo>
                  <a:lnTo>
                    <a:pt x="162394" y="21513"/>
                  </a:lnTo>
                  <a:lnTo>
                    <a:pt x="162407" y="21640"/>
                  </a:lnTo>
                  <a:close/>
                </a:path>
                <a:path w="299084" h="80645">
                  <a:moveTo>
                    <a:pt x="164274" y="18148"/>
                  </a:moveTo>
                  <a:close/>
                </a:path>
                <a:path w="299084" h="80645">
                  <a:moveTo>
                    <a:pt x="176999" y="18783"/>
                  </a:moveTo>
                  <a:lnTo>
                    <a:pt x="176187" y="16167"/>
                  </a:lnTo>
                  <a:lnTo>
                    <a:pt x="175348" y="17221"/>
                  </a:lnTo>
                  <a:lnTo>
                    <a:pt x="174421" y="18783"/>
                  </a:lnTo>
                  <a:lnTo>
                    <a:pt x="176999" y="18783"/>
                  </a:lnTo>
                  <a:close/>
                </a:path>
                <a:path w="299084" h="80645">
                  <a:moveTo>
                    <a:pt x="180467" y="19227"/>
                  </a:moveTo>
                  <a:close/>
                </a:path>
                <a:path w="299084" h="80645">
                  <a:moveTo>
                    <a:pt x="180721" y="19177"/>
                  </a:moveTo>
                  <a:close/>
                </a:path>
                <a:path w="299084" h="80645">
                  <a:moveTo>
                    <a:pt x="271868" y="68541"/>
                  </a:moveTo>
                  <a:lnTo>
                    <a:pt x="127952" y="68541"/>
                  </a:lnTo>
                  <a:lnTo>
                    <a:pt x="133654" y="79375"/>
                  </a:lnTo>
                  <a:lnTo>
                    <a:pt x="135940" y="77736"/>
                  </a:lnTo>
                  <a:lnTo>
                    <a:pt x="140652" y="77914"/>
                  </a:lnTo>
                  <a:lnTo>
                    <a:pt x="141058" y="77736"/>
                  </a:lnTo>
                  <a:lnTo>
                    <a:pt x="142722" y="77012"/>
                  </a:lnTo>
                  <a:lnTo>
                    <a:pt x="150749" y="77609"/>
                  </a:lnTo>
                  <a:lnTo>
                    <a:pt x="156730" y="79476"/>
                  </a:lnTo>
                  <a:lnTo>
                    <a:pt x="162521" y="78752"/>
                  </a:lnTo>
                  <a:lnTo>
                    <a:pt x="168744" y="77660"/>
                  </a:lnTo>
                  <a:lnTo>
                    <a:pt x="171284" y="77012"/>
                  </a:lnTo>
                  <a:lnTo>
                    <a:pt x="174929" y="76111"/>
                  </a:lnTo>
                  <a:lnTo>
                    <a:pt x="209372" y="69824"/>
                  </a:lnTo>
                  <a:lnTo>
                    <a:pt x="216839" y="70269"/>
                  </a:lnTo>
                  <a:lnTo>
                    <a:pt x="223062" y="70434"/>
                  </a:lnTo>
                  <a:lnTo>
                    <a:pt x="229247" y="69964"/>
                  </a:lnTo>
                  <a:lnTo>
                    <a:pt x="235445" y="69888"/>
                  </a:lnTo>
                  <a:lnTo>
                    <a:pt x="241706" y="71196"/>
                  </a:lnTo>
                  <a:lnTo>
                    <a:pt x="249288" y="74002"/>
                  </a:lnTo>
                  <a:lnTo>
                    <a:pt x="256349" y="70485"/>
                  </a:lnTo>
                  <a:lnTo>
                    <a:pt x="267970" y="72364"/>
                  </a:lnTo>
                  <a:lnTo>
                    <a:pt x="269875" y="70485"/>
                  </a:lnTo>
                  <a:lnTo>
                    <a:pt x="270484" y="69888"/>
                  </a:lnTo>
                  <a:lnTo>
                    <a:pt x="271868" y="68541"/>
                  </a:lnTo>
                  <a:close/>
                </a:path>
                <a:path w="299084" h="80645">
                  <a:moveTo>
                    <a:pt x="298475" y="68529"/>
                  </a:moveTo>
                  <a:lnTo>
                    <a:pt x="297091" y="53682"/>
                  </a:lnTo>
                  <a:lnTo>
                    <a:pt x="297345" y="42710"/>
                  </a:lnTo>
                  <a:lnTo>
                    <a:pt x="295668" y="42252"/>
                  </a:lnTo>
                  <a:lnTo>
                    <a:pt x="293344" y="41630"/>
                  </a:lnTo>
                  <a:lnTo>
                    <a:pt x="292481" y="42252"/>
                  </a:lnTo>
                  <a:lnTo>
                    <a:pt x="292442" y="30657"/>
                  </a:lnTo>
                  <a:lnTo>
                    <a:pt x="292442" y="28625"/>
                  </a:lnTo>
                  <a:lnTo>
                    <a:pt x="292430" y="25908"/>
                  </a:lnTo>
                  <a:lnTo>
                    <a:pt x="292417" y="22161"/>
                  </a:lnTo>
                  <a:lnTo>
                    <a:pt x="289153" y="22390"/>
                  </a:lnTo>
                  <a:lnTo>
                    <a:pt x="284264" y="25908"/>
                  </a:lnTo>
                  <a:lnTo>
                    <a:pt x="283984" y="24663"/>
                  </a:lnTo>
                  <a:lnTo>
                    <a:pt x="283959" y="24536"/>
                  </a:lnTo>
                  <a:lnTo>
                    <a:pt x="282930" y="19850"/>
                  </a:lnTo>
                  <a:lnTo>
                    <a:pt x="282803" y="19088"/>
                  </a:lnTo>
                  <a:lnTo>
                    <a:pt x="282321" y="15024"/>
                  </a:lnTo>
                  <a:lnTo>
                    <a:pt x="282270" y="14643"/>
                  </a:lnTo>
                  <a:lnTo>
                    <a:pt x="281774" y="10477"/>
                  </a:lnTo>
                  <a:lnTo>
                    <a:pt x="280911" y="3302"/>
                  </a:lnTo>
                  <a:lnTo>
                    <a:pt x="280123" y="0"/>
                  </a:lnTo>
                  <a:lnTo>
                    <a:pt x="276847" y="3860"/>
                  </a:lnTo>
                  <a:lnTo>
                    <a:pt x="275005" y="5549"/>
                  </a:lnTo>
                  <a:lnTo>
                    <a:pt x="267042" y="7480"/>
                  </a:lnTo>
                  <a:lnTo>
                    <a:pt x="260896" y="7797"/>
                  </a:lnTo>
                  <a:lnTo>
                    <a:pt x="252044" y="10477"/>
                  </a:lnTo>
                  <a:lnTo>
                    <a:pt x="249123" y="10299"/>
                  </a:lnTo>
                  <a:lnTo>
                    <a:pt x="244767" y="14592"/>
                  </a:lnTo>
                  <a:lnTo>
                    <a:pt x="241973" y="14490"/>
                  </a:lnTo>
                  <a:lnTo>
                    <a:pt x="240220" y="14376"/>
                  </a:lnTo>
                  <a:lnTo>
                    <a:pt x="239776" y="12700"/>
                  </a:lnTo>
                  <a:lnTo>
                    <a:pt x="239471" y="13182"/>
                  </a:lnTo>
                  <a:lnTo>
                    <a:pt x="239420" y="13398"/>
                  </a:lnTo>
                  <a:lnTo>
                    <a:pt x="239420" y="15024"/>
                  </a:lnTo>
                  <a:lnTo>
                    <a:pt x="239268" y="14643"/>
                  </a:lnTo>
                  <a:lnTo>
                    <a:pt x="239420" y="15024"/>
                  </a:lnTo>
                  <a:lnTo>
                    <a:pt x="239420" y="13398"/>
                  </a:lnTo>
                  <a:lnTo>
                    <a:pt x="239204" y="14312"/>
                  </a:lnTo>
                  <a:lnTo>
                    <a:pt x="236588" y="15024"/>
                  </a:lnTo>
                  <a:lnTo>
                    <a:pt x="234162" y="15836"/>
                  </a:lnTo>
                  <a:lnTo>
                    <a:pt x="225145" y="17602"/>
                  </a:lnTo>
                  <a:lnTo>
                    <a:pt x="218884" y="19126"/>
                  </a:lnTo>
                  <a:lnTo>
                    <a:pt x="206565" y="20256"/>
                  </a:lnTo>
                  <a:lnTo>
                    <a:pt x="200888" y="24536"/>
                  </a:lnTo>
                  <a:lnTo>
                    <a:pt x="200266" y="23850"/>
                  </a:lnTo>
                  <a:lnTo>
                    <a:pt x="196151" y="19278"/>
                  </a:lnTo>
                  <a:lnTo>
                    <a:pt x="194538" y="17487"/>
                  </a:lnTo>
                  <a:lnTo>
                    <a:pt x="180708" y="19215"/>
                  </a:lnTo>
                  <a:lnTo>
                    <a:pt x="180530" y="19278"/>
                  </a:lnTo>
                  <a:lnTo>
                    <a:pt x="179044" y="15760"/>
                  </a:lnTo>
                  <a:lnTo>
                    <a:pt x="178562" y="23825"/>
                  </a:lnTo>
                  <a:lnTo>
                    <a:pt x="177812" y="21399"/>
                  </a:lnTo>
                  <a:lnTo>
                    <a:pt x="177761" y="21259"/>
                  </a:lnTo>
                  <a:lnTo>
                    <a:pt x="177088" y="19088"/>
                  </a:lnTo>
                  <a:lnTo>
                    <a:pt x="177012" y="18834"/>
                  </a:lnTo>
                  <a:lnTo>
                    <a:pt x="175425" y="18834"/>
                  </a:lnTo>
                  <a:lnTo>
                    <a:pt x="175425" y="20218"/>
                  </a:lnTo>
                  <a:lnTo>
                    <a:pt x="175361" y="21259"/>
                  </a:lnTo>
                  <a:lnTo>
                    <a:pt x="175196" y="20828"/>
                  </a:lnTo>
                  <a:lnTo>
                    <a:pt x="174485" y="19088"/>
                  </a:lnTo>
                  <a:lnTo>
                    <a:pt x="175425" y="20218"/>
                  </a:lnTo>
                  <a:lnTo>
                    <a:pt x="175425" y="18834"/>
                  </a:lnTo>
                  <a:lnTo>
                    <a:pt x="174396" y="18834"/>
                  </a:lnTo>
                  <a:lnTo>
                    <a:pt x="174256" y="18834"/>
                  </a:lnTo>
                  <a:lnTo>
                    <a:pt x="169557" y="20637"/>
                  </a:lnTo>
                  <a:lnTo>
                    <a:pt x="169506" y="20828"/>
                  </a:lnTo>
                  <a:lnTo>
                    <a:pt x="169443" y="20218"/>
                  </a:lnTo>
                  <a:lnTo>
                    <a:pt x="169037" y="18491"/>
                  </a:lnTo>
                  <a:lnTo>
                    <a:pt x="168833" y="19850"/>
                  </a:lnTo>
                  <a:lnTo>
                    <a:pt x="168592" y="20828"/>
                  </a:lnTo>
                  <a:lnTo>
                    <a:pt x="168503" y="20485"/>
                  </a:lnTo>
                  <a:lnTo>
                    <a:pt x="168427" y="20332"/>
                  </a:lnTo>
                  <a:lnTo>
                    <a:pt x="167093" y="17602"/>
                  </a:lnTo>
                  <a:lnTo>
                    <a:pt x="165684" y="18097"/>
                  </a:lnTo>
                  <a:lnTo>
                    <a:pt x="164973" y="18135"/>
                  </a:lnTo>
                  <a:lnTo>
                    <a:pt x="164973" y="21399"/>
                  </a:lnTo>
                  <a:lnTo>
                    <a:pt x="164299" y="20332"/>
                  </a:lnTo>
                  <a:lnTo>
                    <a:pt x="164947" y="20485"/>
                  </a:lnTo>
                  <a:lnTo>
                    <a:pt x="164973" y="21399"/>
                  </a:lnTo>
                  <a:lnTo>
                    <a:pt x="164973" y="18135"/>
                  </a:lnTo>
                  <a:lnTo>
                    <a:pt x="164274" y="18161"/>
                  </a:lnTo>
                  <a:lnTo>
                    <a:pt x="164249" y="18732"/>
                  </a:lnTo>
                  <a:lnTo>
                    <a:pt x="164122" y="20332"/>
                  </a:lnTo>
                  <a:lnTo>
                    <a:pt x="163487" y="21361"/>
                  </a:lnTo>
                  <a:lnTo>
                    <a:pt x="163372" y="21945"/>
                  </a:lnTo>
                  <a:lnTo>
                    <a:pt x="163245" y="23850"/>
                  </a:lnTo>
                  <a:lnTo>
                    <a:pt x="162902" y="22847"/>
                  </a:lnTo>
                  <a:lnTo>
                    <a:pt x="156108" y="20993"/>
                  </a:lnTo>
                  <a:lnTo>
                    <a:pt x="156095" y="21234"/>
                  </a:lnTo>
                  <a:lnTo>
                    <a:pt x="156019" y="22631"/>
                  </a:lnTo>
                  <a:lnTo>
                    <a:pt x="155943" y="22364"/>
                  </a:lnTo>
                  <a:lnTo>
                    <a:pt x="156044" y="21361"/>
                  </a:lnTo>
                  <a:lnTo>
                    <a:pt x="156095" y="21234"/>
                  </a:lnTo>
                  <a:lnTo>
                    <a:pt x="156095" y="21082"/>
                  </a:lnTo>
                  <a:lnTo>
                    <a:pt x="152400" y="18732"/>
                  </a:lnTo>
                  <a:lnTo>
                    <a:pt x="149148" y="22098"/>
                  </a:lnTo>
                  <a:lnTo>
                    <a:pt x="145681" y="22682"/>
                  </a:lnTo>
                  <a:lnTo>
                    <a:pt x="145605" y="22453"/>
                  </a:lnTo>
                  <a:lnTo>
                    <a:pt x="145554" y="22682"/>
                  </a:lnTo>
                  <a:lnTo>
                    <a:pt x="145529" y="22847"/>
                  </a:lnTo>
                  <a:lnTo>
                    <a:pt x="144272" y="21069"/>
                  </a:lnTo>
                  <a:lnTo>
                    <a:pt x="141706" y="22161"/>
                  </a:lnTo>
                  <a:lnTo>
                    <a:pt x="139306" y="24663"/>
                  </a:lnTo>
                  <a:lnTo>
                    <a:pt x="137274" y="23533"/>
                  </a:lnTo>
                  <a:lnTo>
                    <a:pt x="137274" y="25501"/>
                  </a:lnTo>
                  <a:lnTo>
                    <a:pt x="137045" y="25793"/>
                  </a:lnTo>
                  <a:lnTo>
                    <a:pt x="136931" y="25298"/>
                  </a:lnTo>
                  <a:lnTo>
                    <a:pt x="136575" y="23317"/>
                  </a:lnTo>
                  <a:lnTo>
                    <a:pt x="137185" y="25171"/>
                  </a:lnTo>
                  <a:lnTo>
                    <a:pt x="137274" y="25501"/>
                  </a:lnTo>
                  <a:lnTo>
                    <a:pt x="137274" y="23533"/>
                  </a:lnTo>
                  <a:lnTo>
                    <a:pt x="136893" y="23317"/>
                  </a:lnTo>
                  <a:lnTo>
                    <a:pt x="136537" y="23114"/>
                  </a:lnTo>
                  <a:lnTo>
                    <a:pt x="136398" y="22059"/>
                  </a:lnTo>
                  <a:lnTo>
                    <a:pt x="136334" y="22364"/>
                  </a:lnTo>
                  <a:lnTo>
                    <a:pt x="135686" y="22860"/>
                  </a:lnTo>
                  <a:lnTo>
                    <a:pt x="134480" y="23736"/>
                  </a:lnTo>
                  <a:lnTo>
                    <a:pt x="134188" y="24155"/>
                  </a:lnTo>
                  <a:lnTo>
                    <a:pt x="133883" y="25298"/>
                  </a:lnTo>
                  <a:lnTo>
                    <a:pt x="130352" y="22821"/>
                  </a:lnTo>
                  <a:lnTo>
                    <a:pt x="127266" y="21818"/>
                  </a:lnTo>
                  <a:lnTo>
                    <a:pt x="123063" y="25717"/>
                  </a:lnTo>
                  <a:lnTo>
                    <a:pt x="121564" y="25501"/>
                  </a:lnTo>
                  <a:lnTo>
                    <a:pt x="118973" y="25742"/>
                  </a:lnTo>
                  <a:lnTo>
                    <a:pt x="117741" y="25171"/>
                  </a:lnTo>
                  <a:lnTo>
                    <a:pt x="114681" y="25590"/>
                  </a:lnTo>
                  <a:lnTo>
                    <a:pt x="112953" y="28625"/>
                  </a:lnTo>
                  <a:lnTo>
                    <a:pt x="110832" y="25742"/>
                  </a:lnTo>
                  <a:lnTo>
                    <a:pt x="110794" y="25590"/>
                  </a:lnTo>
                  <a:lnTo>
                    <a:pt x="109232" y="25590"/>
                  </a:lnTo>
                  <a:lnTo>
                    <a:pt x="107645" y="25488"/>
                  </a:lnTo>
                  <a:lnTo>
                    <a:pt x="92608" y="26428"/>
                  </a:lnTo>
                  <a:lnTo>
                    <a:pt x="83693" y="27152"/>
                  </a:lnTo>
                  <a:lnTo>
                    <a:pt x="81457" y="30657"/>
                  </a:lnTo>
                  <a:lnTo>
                    <a:pt x="79286" y="29006"/>
                  </a:lnTo>
                  <a:lnTo>
                    <a:pt x="76809" y="27139"/>
                  </a:lnTo>
                  <a:lnTo>
                    <a:pt x="74142" y="25984"/>
                  </a:lnTo>
                  <a:lnTo>
                    <a:pt x="66675" y="26009"/>
                  </a:lnTo>
                  <a:lnTo>
                    <a:pt x="62026" y="29006"/>
                  </a:lnTo>
                  <a:lnTo>
                    <a:pt x="58801" y="26758"/>
                  </a:lnTo>
                  <a:lnTo>
                    <a:pt x="56934" y="25463"/>
                  </a:lnTo>
                  <a:lnTo>
                    <a:pt x="56908" y="26365"/>
                  </a:lnTo>
                  <a:lnTo>
                    <a:pt x="56794" y="26758"/>
                  </a:lnTo>
                  <a:lnTo>
                    <a:pt x="56718" y="26365"/>
                  </a:lnTo>
                  <a:lnTo>
                    <a:pt x="56616" y="25717"/>
                  </a:lnTo>
                  <a:lnTo>
                    <a:pt x="56591" y="25450"/>
                  </a:lnTo>
                  <a:lnTo>
                    <a:pt x="53111" y="25361"/>
                  </a:lnTo>
                  <a:lnTo>
                    <a:pt x="49580" y="24790"/>
                  </a:lnTo>
                  <a:lnTo>
                    <a:pt x="39420" y="26365"/>
                  </a:lnTo>
                  <a:lnTo>
                    <a:pt x="32512" y="24180"/>
                  </a:lnTo>
                  <a:lnTo>
                    <a:pt x="18338" y="24980"/>
                  </a:lnTo>
                  <a:lnTo>
                    <a:pt x="11277" y="29527"/>
                  </a:lnTo>
                  <a:lnTo>
                    <a:pt x="482" y="36296"/>
                  </a:lnTo>
                  <a:lnTo>
                    <a:pt x="11455" y="78765"/>
                  </a:lnTo>
                  <a:lnTo>
                    <a:pt x="14528" y="80314"/>
                  </a:lnTo>
                  <a:lnTo>
                    <a:pt x="19939" y="77965"/>
                  </a:lnTo>
                  <a:lnTo>
                    <a:pt x="25311" y="74726"/>
                  </a:lnTo>
                  <a:lnTo>
                    <a:pt x="30861" y="73710"/>
                  </a:lnTo>
                  <a:lnTo>
                    <a:pt x="41732" y="72110"/>
                  </a:lnTo>
                  <a:lnTo>
                    <a:pt x="52666" y="71386"/>
                  </a:lnTo>
                  <a:lnTo>
                    <a:pt x="63677" y="71691"/>
                  </a:lnTo>
                  <a:lnTo>
                    <a:pt x="74777" y="73126"/>
                  </a:lnTo>
                  <a:lnTo>
                    <a:pt x="80060" y="74091"/>
                  </a:lnTo>
                  <a:lnTo>
                    <a:pt x="85572" y="78232"/>
                  </a:lnTo>
                  <a:lnTo>
                    <a:pt x="92887" y="73799"/>
                  </a:lnTo>
                  <a:lnTo>
                    <a:pt x="95402" y="75044"/>
                  </a:lnTo>
                  <a:lnTo>
                    <a:pt x="97790" y="75120"/>
                  </a:lnTo>
                  <a:lnTo>
                    <a:pt x="98615" y="73799"/>
                  </a:lnTo>
                  <a:lnTo>
                    <a:pt x="100266" y="71386"/>
                  </a:lnTo>
                  <a:lnTo>
                    <a:pt x="101409" y="69710"/>
                  </a:lnTo>
                  <a:lnTo>
                    <a:pt x="105791" y="72834"/>
                  </a:lnTo>
                  <a:lnTo>
                    <a:pt x="113728" y="70497"/>
                  </a:lnTo>
                  <a:lnTo>
                    <a:pt x="117881" y="72186"/>
                  </a:lnTo>
                  <a:lnTo>
                    <a:pt x="124815" y="72618"/>
                  </a:lnTo>
                  <a:lnTo>
                    <a:pt x="126453" y="70497"/>
                  </a:lnTo>
                  <a:lnTo>
                    <a:pt x="127050" y="69710"/>
                  </a:lnTo>
                  <a:lnTo>
                    <a:pt x="127952" y="68541"/>
                  </a:lnTo>
                  <a:lnTo>
                    <a:pt x="271868" y="68529"/>
                  </a:lnTo>
                  <a:lnTo>
                    <a:pt x="276034" y="69710"/>
                  </a:lnTo>
                  <a:lnTo>
                    <a:pt x="276148" y="69850"/>
                  </a:lnTo>
                  <a:lnTo>
                    <a:pt x="276529" y="69799"/>
                  </a:lnTo>
                  <a:lnTo>
                    <a:pt x="282917" y="69735"/>
                  </a:lnTo>
                  <a:lnTo>
                    <a:pt x="289585" y="74599"/>
                  </a:lnTo>
                  <a:lnTo>
                    <a:pt x="298361" y="73660"/>
                  </a:lnTo>
                  <a:lnTo>
                    <a:pt x="298450" y="69684"/>
                  </a:lnTo>
                  <a:lnTo>
                    <a:pt x="298475" y="68529"/>
                  </a:lnTo>
                  <a:close/>
                </a:path>
              </a:pathLst>
            </a:custGeom>
            <a:solidFill>
              <a:srgbClr val="90C9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23" name="object 123"/>
            <p:cNvPicPr/>
            <p:nvPr/>
          </p:nvPicPr>
          <p:blipFill>
            <a:blip r:embed="rId6" cstate="print"/>
            <a:stretch>
              <a:fillRect/>
            </a:stretch>
          </p:blipFill>
          <p:spPr>
            <a:xfrm>
              <a:off x="15551060" y="5214254"/>
              <a:ext cx="3972747" cy="5317050"/>
            </a:xfrm>
            <a:prstGeom prst="rect">
              <a:avLst/>
            </a:prstGeom>
          </p:spPr>
        </p:pic>
        <p:pic>
          <p:nvPicPr>
            <p:cNvPr id="124" name="object 124"/>
            <p:cNvPicPr/>
            <p:nvPr/>
          </p:nvPicPr>
          <p:blipFill>
            <a:blip r:embed="rId7" cstate="print"/>
            <a:stretch>
              <a:fillRect/>
            </a:stretch>
          </p:blipFill>
          <p:spPr>
            <a:xfrm>
              <a:off x="679618" y="1529335"/>
              <a:ext cx="15800565" cy="9360969"/>
            </a:xfrm>
            <a:prstGeom prst="rect">
              <a:avLst/>
            </a:prstGeom>
          </p:spPr>
        </p:pic>
        <p:sp>
          <p:nvSpPr>
            <p:cNvPr id="125" name="object 125"/>
            <p:cNvSpPr/>
            <p:nvPr/>
          </p:nvSpPr>
          <p:spPr>
            <a:xfrm>
              <a:off x="749558" y="1594077"/>
              <a:ext cx="15658465" cy="9233535"/>
            </a:xfrm>
            <a:custGeom>
              <a:avLst/>
              <a:gdLst/>
              <a:ahLst/>
              <a:cxnLst/>
              <a:rect l="l" t="t" r="r" b="b"/>
              <a:pathLst>
                <a:path w="15658465" h="9233535">
                  <a:moveTo>
                    <a:pt x="15658214" y="0"/>
                  </a:moveTo>
                  <a:lnTo>
                    <a:pt x="0" y="0"/>
                  </a:lnTo>
                  <a:lnTo>
                    <a:pt x="0" y="9232996"/>
                  </a:lnTo>
                  <a:lnTo>
                    <a:pt x="15658214" y="9232996"/>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6" name="object 126"/>
            <p:cNvSpPr/>
            <p:nvPr/>
          </p:nvSpPr>
          <p:spPr>
            <a:xfrm>
              <a:off x="749558" y="1985273"/>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7" name="object 127"/>
            <p:cNvSpPr/>
            <p:nvPr/>
          </p:nvSpPr>
          <p:spPr>
            <a:xfrm>
              <a:off x="749559" y="2386361"/>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8" name="object 128"/>
            <p:cNvSpPr/>
            <p:nvPr/>
          </p:nvSpPr>
          <p:spPr>
            <a:xfrm>
              <a:off x="744620" y="2796158"/>
              <a:ext cx="15662910" cy="401320"/>
            </a:xfrm>
            <a:custGeom>
              <a:avLst/>
              <a:gdLst/>
              <a:ahLst/>
              <a:cxnLst/>
              <a:rect l="l" t="t" r="r" b="b"/>
              <a:pathLst>
                <a:path w="15662910" h="401319">
                  <a:moveTo>
                    <a:pt x="0" y="0"/>
                  </a:moveTo>
                  <a:lnTo>
                    <a:pt x="983661" y="0"/>
                  </a:lnTo>
                </a:path>
                <a:path w="15662910" h="401319">
                  <a:moveTo>
                    <a:pt x="14656093" y="0"/>
                  </a:moveTo>
                  <a:lnTo>
                    <a:pt x="15662633" y="0"/>
                  </a:lnTo>
                </a:path>
                <a:path w="15662910" h="401319">
                  <a:moveTo>
                    <a:pt x="1" y="401029"/>
                  </a:moveTo>
                  <a:lnTo>
                    <a:pt x="983661" y="401029"/>
                  </a:lnTo>
                </a:path>
                <a:path w="15662910" h="401319">
                  <a:moveTo>
                    <a:pt x="14656093" y="401029"/>
                  </a:moveTo>
                  <a:lnTo>
                    <a:pt x="15662634" y="401029"/>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29" name="object 129"/>
            <p:cNvSpPr/>
            <p:nvPr/>
          </p:nvSpPr>
          <p:spPr>
            <a:xfrm>
              <a:off x="744620" y="359821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0" name="object 130"/>
            <p:cNvSpPr/>
            <p:nvPr/>
          </p:nvSpPr>
          <p:spPr>
            <a:xfrm>
              <a:off x="744621" y="3999248"/>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744620" y="4392010"/>
              <a:ext cx="15662910" cy="0"/>
            </a:xfrm>
            <a:custGeom>
              <a:avLst/>
              <a:gdLst/>
              <a:ahLst/>
              <a:cxnLst/>
              <a:rect l="l" t="t" r="r" b="b"/>
              <a:pathLst>
                <a:path w="15662910">
                  <a:moveTo>
                    <a:pt x="0" y="0"/>
                  </a:moveTo>
                  <a:lnTo>
                    <a:pt x="983661" y="0"/>
                  </a:lnTo>
                </a:path>
                <a:path w="15662910">
                  <a:moveTo>
                    <a:pt x="14656093"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44620" y="4801310"/>
              <a:ext cx="15662910" cy="3208655"/>
            </a:xfrm>
            <a:custGeom>
              <a:avLst/>
              <a:gdLst/>
              <a:ahLst/>
              <a:cxnLst/>
              <a:rect l="l" t="t" r="r" b="b"/>
              <a:pathLst>
                <a:path w="15662910" h="3208654">
                  <a:moveTo>
                    <a:pt x="1" y="0"/>
                  </a:moveTo>
                  <a:lnTo>
                    <a:pt x="983662" y="0"/>
                  </a:lnTo>
                </a:path>
                <a:path w="15662910" h="3208654">
                  <a:moveTo>
                    <a:pt x="14656094" y="0"/>
                  </a:moveTo>
                  <a:lnTo>
                    <a:pt x="15662634" y="0"/>
                  </a:lnTo>
                </a:path>
                <a:path w="15662910" h="3208654">
                  <a:moveTo>
                    <a:pt x="1" y="401029"/>
                  </a:moveTo>
                  <a:lnTo>
                    <a:pt x="983662" y="401029"/>
                  </a:lnTo>
                </a:path>
                <a:path w="15662910" h="3208654">
                  <a:moveTo>
                    <a:pt x="14656094" y="401029"/>
                  </a:moveTo>
                  <a:lnTo>
                    <a:pt x="15662634" y="401029"/>
                  </a:lnTo>
                </a:path>
                <a:path w="15662910" h="3208654">
                  <a:moveTo>
                    <a:pt x="0" y="802060"/>
                  </a:moveTo>
                  <a:lnTo>
                    <a:pt x="983662" y="802060"/>
                  </a:lnTo>
                </a:path>
                <a:path w="15662910" h="3208654">
                  <a:moveTo>
                    <a:pt x="14656094" y="802060"/>
                  </a:moveTo>
                  <a:lnTo>
                    <a:pt x="15662633" y="802060"/>
                  </a:lnTo>
                </a:path>
                <a:path w="15662910" h="3208654">
                  <a:moveTo>
                    <a:pt x="1" y="1203090"/>
                  </a:moveTo>
                  <a:lnTo>
                    <a:pt x="983662" y="1203090"/>
                  </a:lnTo>
                </a:path>
                <a:path w="15662910" h="3208654">
                  <a:moveTo>
                    <a:pt x="14656094" y="1203090"/>
                  </a:moveTo>
                  <a:lnTo>
                    <a:pt x="15662634" y="1203090"/>
                  </a:lnTo>
                </a:path>
                <a:path w="15662910" h="3208654">
                  <a:moveTo>
                    <a:pt x="0" y="1604121"/>
                  </a:moveTo>
                  <a:lnTo>
                    <a:pt x="983662" y="1604121"/>
                  </a:lnTo>
                </a:path>
                <a:path w="15662910" h="3208654">
                  <a:moveTo>
                    <a:pt x="14656094" y="1604121"/>
                  </a:moveTo>
                  <a:lnTo>
                    <a:pt x="15662633" y="1604121"/>
                  </a:lnTo>
                </a:path>
                <a:path w="15662910" h="3208654">
                  <a:moveTo>
                    <a:pt x="0" y="2005151"/>
                  </a:moveTo>
                  <a:lnTo>
                    <a:pt x="983662" y="2005151"/>
                  </a:lnTo>
                </a:path>
                <a:path w="15662910" h="3208654">
                  <a:moveTo>
                    <a:pt x="14656094" y="2005151"/>
                  </a:moveTo>
                  <a:lnTo>
                    <a:pt x="15662633" y="2005151"/>
                  </a:lnTo>
                </a:path>
                <a:path w="15662910" h="3208654">
                  <a:moveTo>
                    <a:pt x="1" y="2406181"/>
                  </a:moveTo>
                  <a:lnTo>
                    <a:pt x="983662" y="2406181"/>
                  </a:lnTo>
                </a:path>
                <a:path w="15662910" h="3208654">
                  <a:moveTo>
                    <a:pt x="14656094" y="2406181"/>
                  </a:moveTo>
                  <a:lnTo>
                    <a:pt x="15662634" y="2406181"/>
                  </a:lnTo>
                </a:path>
                <a:path w="15662910" h="3208654">
                  <a:moveTo>
                    <a:pt x="0" y="2807211"/>
                  </a:moveTo>
                  <a:lnTo>
                    <a:pt x="983662" y="2807211"/>
                  </a:lnTo>
                </a:path>
                <a:path w="15662910" h="3208654">
                  <a:moveTo>
                    <a:pt x="14656094" y="2807211"/>
                  </a:moveTo>
                  <a:lnTo>
                    <a:pt x="15662633" y="2807211"/>
                  </a:lnTo>
                </a:path>
                <a:path w="15662910" h="3208654">
                  <a:moveTo>
                    <a:pt x="0" y="3208241"/>
                  </a:moveTo>
                  <a:lnTo>
                    <a:pt x="983662" y="3208241"/>
                  </a:lnTo>
                </a:path>
                <a:path w="15662910" h="3208654">
                  <a:moveTo>
                    <a:pt x="14656094" y="3208241"/>
                  </a:moveTo>
                  <a:lnTo>
                    <a:pt x="15662633" y="3208241"/>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3" name="object 133"/>
            <p:cNvSpPr/>
            <p:nvPr/>
          </p:nvSpPr>
          <p:spPr>
            <a:xfrm>
              <a:off x="744621" y="8410582"/>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4" name="object 134"/>
            <p:cNvSpPr/>
            <p:nvPr/>
          </p:nvSpPr>
          <p:spPr>
            <a:xfrm>
              <a:off x="744620" y="881161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5" name="object 135"/>
            <p:cNvSpPr/>
            <p:nvPr/>
          </p:nvSpPr>
          <p:spPr>
            <a:xfrm>
              <a:off x="744619" y="9212643"/>
              <a:ext cx="15662910" cy="401320"/>
            </a:xfrm>
            <a:custGeom>
              <a:avLst/>
              <a:gdLst/>
              <a:ahLst/>
              <a:cxnLst/>
              <a:rect l="l" t="t" r="r" b="b"/>
              <a:pathLst>
                <a:path w="15662910" h="401320">
                  <a:moveTo>
                    <a:pt x="1" y="0"/>
                  </a:moveTo>
                  <a:lnTo>
                    <a:pt x="983662" y="0"/>
                  </a:lnTo>
                </a:path>
                <a:path w="15662910" h="401320">
                  <a:moveTo>
                    <a:pt x="14656094" y="0"/>
                  </a:moveTo>
                  <a:lnTo>
                    <a:pt x="15662634"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6" name="object 136"/>
            <p:cNvSpPr/>
            <p:nvPr/>
          </p:nvSpPr>
          <p:spPr>
            <a:xfrm>
              <a:off x="749558" y="10005937"/>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7" name="object 137"/>
            <p:cNvSpPr/>
            <p:nvPr/>
          </p:nvSpPr>
          <p:spPr>
            <a:xfrm>
              <a:off x="749556" y="10406968"/>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8" name="object 138"/>
            <p:cNvSpPr/>
            <p:nvPr/>
          </p:nvSpPr>
          <p:spPr>
            <a:xfrm>
              <a:off x="749559" y="10807998"/>
              <a:ext cx="9027795" cy="10160"/>
            </a:xfrm>
            <a:custGeom>
              <a:avLst/>
              <a:gdLst/>
              <a:ahLst/>
              <a:cxnLst/>
              <a:rect l="l" t="t" r="r" b="b"/>
              <a:pathLst>
                <a:path w="9027795" h="10159">
                  <a:moveTo>
                    <a:pt x="9027322" y="10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9" name="object 139"/>
            <p:cNvSpPr/>
            <p:nvPr/>
          </p:nvSpPr>
          <p:spPr>
            <a:xfrm>
              <a:off x="9339128"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0" name="object 140"/>
            <p:cNvSpPr/>
            <p:nvPr/>
          </p:nvSpPr>
          <p:spPr>
            <a:xfrm>
              <a:off x="7814331" y="1589129"/>
              <a:ext cx="1016635" cy="9234170"/>
            </a:xfrm>
            <a:custGeom>
              <a:avLst/>
              <a:gdLst/>
              <a:ahLst/>
              <a:cxnLst/>
              <a:rect l="l" t="t" r="r" b="b"/>
              <a:pathLst>
                <a:path w="1016634" h="9234170">
                  <a:moveTo>
                    <a:pt x="1016530" y="8408335"/>
                  </a:moveTo>
                  <a:lnTo>
                    <a:pt x="1016530" y="9233917"/>
                  </a:lnTo>
                </a:path>
                <a:path w="1016634" h="9234170">
                  <a:moveTo>
                    <a:pt x="1016530" y="0"/>
                  </a:moveTo>
                  <a:lnTo>
                    <a:pt x="1016530"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1" name="object 141"/>
            <p:cNvSpPr/>
            <p:nvPr/>
          </p:nvSpPr>
          <p:spPr>
            <a:xfrm>
              <a:off x="73060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2" name="object 142"/>
            <p:cNvSpPr/>
            <p:nvPr/>
          </p:nvSpPr>
          <p:spPr>
            <a:xfrm>
              <a:off x="679779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3" name="object 143"/>
            <p:cNvSpPr/>
            <p:nvPr/>
          </p:nvSpPr>
          <p:spPr>
            <a:xfrm>
              <a:off x="11875663"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4" name="object 144"/>
            <p:cNvSpPr/>
            <p:nvPr/>
          </p:nvSpPr>
          <p:spPr>
            <a:xfrm>
              <a:off x="1035086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5" name="object 145"/>
            <p:cNvSpPr/>
            <p:nvPr/>
          </p:nvSpPr>
          <p:spPr>
            <a:xfrm>
              <a:off x="9842599" y="1589129"/>
              <a:ext cx="3051175" cy="9234170"/>
            </a:xfrm>
            <a:custGeom>
              <a:avLst/>
              <a:gdLst/>
              <a:ahLst/>
              <a:cxnLst/>
              <a:rect l="l" t="t" r="r" b="b"/>
              <a:pathLst>
                <a:path w="3051175" h="9234170">
                  <a:moveTo>
                    <a:pt x="0" y="8408335"/>
                  </a:moveTo>
                  <a:lnTo>
                    <a:pt x="0" y="9233917"/>
                  </a:lnTo>
                </a:path>
                <a:path w="3051175" h="9234170">
                  <a:moveTo>
                    <a:pt x="0" y="0"/>
                  </a:moveTo>
                  <a:lnTo>
                    <a:pt x="0" y="825236"/>
                  </a:lnTo>
                </a:path>
                <a:path w="3051175" h="9234170">
                  <a:moveTo>
                    <a:pt x="2547201" y="8408335"/>
                  </a:moveTo>
                  <a:lnTo>
                    <a:pt x="2547201" y="9233917"/>
                  </a:lnTo>
                </a:path>
                <a:path w="3051175" h="9234170">
                  <a:moveTo>
                    <a:pt x="2547201" y="0"/>
                  </a:moveTo>
                  <a:lnTo>
                    <a:pt x="2547201" y="825236"/>
                  </a:lnTo>
                </a:path>
                <a:path w="3051175" h="9234170">
                  <a:moveTo>
                    <a:pt x="3050672" y="8408335"/>
                  </a:moveTo>
                  <a:lnTo>
                    <a:pt x="3050672" y="9233917"/>
                  </a:lnTo>
                </a:path>
                <a:path w="3051175" h="9234170">
                  <a:moveTo>
                    <a:pt x="3050672" y="0"/>
                  </a:moveTo>
                  <a:lnTo>
                    <a:pt x="3050672"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6" name="object 146"/>
            <p:cNvSpPr/>
            <p:nvPr/>
          </p:nvSpPr>
          <p:spPr>
            <a:xfrm>
              <a:off x="62895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7" name="object 147"/>
            <p:cNvSpPr/>
            <p:nvPr/>
          </p:nvSpPr>
          <p:spPr>
            <a:xfrm>
              <a:off x="3748202" y="1589129"/>
              <a:ext cx="2033270" cy="9234170"/>
            </a:xfrm>
            <a:custGeom>
              <a:avLst/>
              <a:gdLst/>
              <a:ahLst/>
              <a:cxnLst/>
              <a:rect l="l" t="t" r="r" b="b"/>
              <a:pathLst>
                <a:path w="2033270" h="9234170">
                  <a:moveTo>
                    <a:pt x="2033063" y="8408335"/>
                  </a:moveTo>
                  <a:lnTo>
                    <a:pt x="2033063" y="9233917"/>
                  </a:lnTo>
                </a:path>
                <a:path w="2033270" h="9234170">
                  <a:moveTo>
                    <a:pt x="2033063" y="0"/>
                  </a:moveTo>
                  <a:lnTo>
                    <a:pt x="2033063" y="825236"/>
                  </a:lnTo>
                </a:path>
                <a:path w="2033270" h="9234170">
                  <a:moveTo>
                    <a:pt x="1524796" y="8408335"/>
                  </a:moveTo>
                  <a:lnTo>
                    <a:pt x="1524796" y="9233917"/>
                  </a:lnTo>
                </a:path>
                <a:path w="2033270" h="9234170">
                  <a:moveTo>
                    <a:pt x="1524796" y="0"/>
                  </a:moveTo>
                  <a:lnTo>
                    <a:pt x="1524796" y="825236"/>
                  </a:lnTo>
                </a:path>
                <a:path w="2033270" h="9234170">
                  <a:moveTo>
                    <a:pt x="1016529" y="8408335"/>
                  </a:moveTo>
                  <a:lnTo>
                    <a:pt x="1016529" y="9233917"/>
                  </a:lnTo>
                </a:path>
                <a:path w="2033270" h="9234170">
                  <a:moveTo>
                    <a:pt x="1016529" y="0"/>
                  </a:moveTo>
                  <a:lnTo>
                    <a:pt x="1016529" y="825236"/>
                  </a:lnTo>
                </a:path>
                <a:path w="2033270" h="9234170">
                  <a:moveTo>
                    <a:pt x="508267" y="8408335"/>
                  </a:moveTo>
                  <a:lnTo>
                    <a:pt x="508267" y="9233917"/>
                  </a:lnTo>
                </a:path>
                <a:path w="2033270" h="9234170">
                  <a:moveTo>
                    <a:pt x="508267" y="0"/>
                  </a:moveTo>
                  <a:lnTo>
                    <a:pt x="508267" y="825236"/>
                  </a:lnTo>
                </a:path>
                <a:path w="2033270" h="9234170">
                  <a:moveTo>
                    <a:pt x="0" y="8408335"/>
                  </a:moveTo>
                  <a:lnTo>
                    <a:pt x="0" y="9233917"/>
                  </a:lnTo>
                </a:path>
                <a:path w="2033270"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8" name="object 148"/>
            <p:cNvSpPr/>
            <p:nvPr/>
          </p:nvSpPr>
          <p:spPr>
            <a:xfrm>
              <a:off x="323993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49" name="object 149"/>
            <p:cNvSpPr/>
            <p:nvPr/>
          </p:nvSpPr>
          <p:spPr>
            <a:xfrm>
              <a:off x="2731670"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9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0" name="object 150"/>
            <p:cNvSpPr/>
            <p:nvPr/>
          </p:nvSpPr>
          <p:spPr>
            <a:xfrm>
              <a:off x="2223404"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1" name="object 151"/>
            <p:cNvSpPr/>
            <p:nvPr/>
          </p:nvSpPr>
          <p:spPr>
            <a:xfrm>
              <a:off x="1206015"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2" name="object 152"/>
            <p:cNvSpPr/>
            <p:nvPr/>
          </p:nvSpPr>
          <p:spPr>
            <a:xfrm>
              <a:off x="1714283"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3" name="object 153"/>
            <p:cNvSpPr/>
            <p:nvPr/>
          </p:nvSpPr>
          <p:spPr>
            <a:xfrm>
              <a:off x="15915058"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4" name="object 154"/>
            <p:cNvSpPr/>
            <p:nvPr/>
          </p:nvSpPr>
          <p:spPr>
            <a:xfrm>
              <a:off x="15406790" y="1594066"/>
              <a:ext cx="1905" cy="9224645"/>
            </a:xfrm>
            <a:custGeom>
              <a:avLst/>
              <a:gdLst/>
              <a:ahLst/>
              <a:cxnLst/>
              <a:rect l="l" t="t" r="r" b="b"/>
              <a:pathLst>
                <a:path w="1905" h="9224645">
                  <a:moveTo>
                    <a:pt x="0" y="9224043"/>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5" name="object 155"/>
            <p:cNvSpPr/>
            <p:nvPr/>
          </p:nvSpPr>
          <p:spPr>
            <a:xfrm>
              <a:off x="14899376" y="1589129"/>
              <a:ext cx="0" cy="9234170"/>
            </a:xfrm>
            <a:custGeom>
              <a:avLst/>
              <a:gdLst/>
              <a:ahLst/>
              <a:cxnLst/>
              <a:rect l="l" t="t" r="r" b="b"/>
              <a:pathLst>
                <a:path h="9234170">
                  <a:moveTo>
                    <a:pt x="0" y="8408335"/>
                  </a:moveTo>
                  <a:lnTo>
                    <a:pt x="0" y="9233917"/>
                  </a:lnTo>
                </a:path>
                <a:path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56" name="object 156"/>
            <p:cNvSpPr/>
            <p:nvPr/>
          </p:nvSpPr>
          <p:spPr>
            <a:xfrm>
              <a:off x="13374581" y="1589129"/>
              <a:ext cx="1016635" cy="9234170"/>
            </a:xfrm>
            <a:custGeom>
              <a:avLst/>
              <a:gdLst/>
              <a:ahLst/>
              <a:cxnLst/>
              <a:rect l="l" t="t" r="r" b="b"/>
              <a:pathLst>
                <a:path w="1016634" h="9234170">
                  <a:moveTo>
                    <a:pt x="1016534" y="8408335"/>
                  </a:moveTo>
                  <a:lnTo>
                    <a:pt x="1016534" y="9233917"/>
                  </a:lnTo>
                </a:path>
                <a:path w="1016634" h="9234170">
                  <a:moveTo>
                    <a:pt x="1016534" y="0"/>
                  </a:moveTo>
                  <a:lnTo>
                    <a:pt x="1016534" y="825236"/>
                  </a:lnTo>
                </a:path>
                <a:path w="1016634" h="9234170">
                  <a:moveTo>
                    <a:pt x="508267" y="8408335"/>
                  </a:moveTo>
                  <a:lnTo>
                    <a:pt x="508267" y="9233917"/>
                  </a:lnTo>
                </a:path>
                <a:path w="1016634" h="9234170">
                  <a:moveTo>
                    <a:pt x="508267" y="0"/>
                  </a:moveTo>
                  <a:lnTo>
                    <a:pt x="508267" y="825236"/>
                  </a:lnTo>
                </a:path>
                <a:path w="1016634" h="9234170">
                  <a:moveTo>
                    <a:pt x="0" y="8408335"/>
                  </a:moveTo>
                  <a:lnTo>
                    <a:pt x="0" y="9233917"/>
                  </a:lnTo>
                </a:path>
                <a:path w="1016634" h="9234170">
                  <a:moveTo>
                    <a:pt x="0" y="0"/>
                  </a:moveTo>
                  <a:lnTo>
                    <a:pt x="0" y="825236"/>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59" name="object 159"/>
          <p:cNvGrpSpPr/>
          <p:nvPr/>
        </p:nvGrpSpPr>
        <p:grpSpPr>
          <a:xfrm>
            <a:off x="1012892" y="484478"/>
            <a:ext cx="677714" cy="206010"/>
            <a:chOff x="1669628" y="798940"/>
            <a:chExt cx="1117600" cy="339725"/>
          </a:xfrm>
        </p:grpSpPr>
        <p:sp>
          <p:nvSpPr>
            <p:cNvPr id="160" name="object 160"/>
            <p:cNvSpPr/>
            <p:nvPr/>
          </p:nvSpPr>
          <p:spPr>
            <a:xfrm>
              <a:off x="1669628" y="798940"/>
              <a:ext cx="254635" cy="263525"/>
            </a:xfrm>
            <a:custGeom>
              <a:avLst/>
              <a:gdLst/>
              <a:ahLst/>
              <a:cxnLst/>
              <a:rect l="l" t="t" r="r" b="b"/>
              <a:pathLst>
                <a:path w="254635" h="263525">
                  <a:moveTo>
                    <a:pt x="130624" y="0"/>
                  </a:moveTo>
                  <a:lnTo>
                    <a:pt x="80354" y="9713"/>
                  </a:lnTo>
                  <a:lnTo>
                    <a:pt x="38028" y="37768"/>
                  </a:lnTo>
                  <a:lnTo>
                    <a:pt x="9811" y="80320"/>
                  </a:lnTo>
                  <a:lnTo>
                    <a:pt x="0" y="131681"/>
                  </a:lnTo>
                  <a:lnTo>
                    <a:pt x="1091" y="149597"/>
                  </a:lnTo>
                  <a:lnTo>
                    <a:pt x="17434" y="198569"/>
                  </a:lnTo>
                  <a:lnTo>
                    <a:pt x="50701" y="236664"/>
                  </a:lnTo>
                  <a:lnTo>
                    <a:pt x="96426" y="259035"/>
                  </a:lnTo>
                  <a:lnTo>
                    <a:pt x="130624" y="263342"/>
                  </a:lnTo>
                  <a:lnTo>
                    <a:pt x="157798" y="260990"/>
                  </a:lnTo>
                  <a:lnTo>
                    <a:pt x="204096" y="242161"/>
                  </a:lnTo>
                  <a:lnTo>
                    <a:pt x="237212" y="207773"/>
                  </a:lnTo>
                  <a:lnTo>
                    <a:pt x="252350" y="164819"/>
                  </a:lnTo>
                  <a:lnTo>
                    <a:pt x="254201" y="141890"/>
                  </a:lnTo>
                  <a:lnTo>
                    <a:pt x="254201" y="136268"/>
                  </a:lnTo>
                  <a:lnTo>
                    <a:pt x="131325" y="123577"/>
                  </a:lnTo>
                  <a:lnTo>
                    <a:pt x="224275" y="151398"/>
                  </a:lnTo>
                  <a:lnTo>
                    <a:pt x="223463" y="159520"/>
                  </a:lnTo>
                  <a:lnTo>
                    <a:pt x="207158" y="200782"/>
                  </a:lnTo>
                  <a:lnTo>
                    <a:pt x="173052" y="226925"/>
                  </a:lnTo>
                  <a:lnTo>
                    <a:pt x="130624" y="234830"/>
                  </a:lnTo>
                  <a:lnTo>
                    <a:pt x="117634" y="234029"/>
                  </a:lnTo>
                  <a:lnTo>
                    <a:pt x="81149" y="221982"/>
                  </a:lnTo>
                  <a:lnTo>
                    <a:pt x="51711" y="196774"/>
                  </a:lnTo>
                  <a:lnTo>
                    <a:pt x="33759" y="160508"/>
                  </a:lnTo>
                  <a:lnTo>
                    <a:pt x="30281" y="131681"/>
                  </a:lnTo>
                  <a:lnTo>
                    <a:pt x="31151" y="116814"/>
                  </a:lnTo>
                  <a:lnTo>
                    <a:pt x="44187" y="77631"/>
                  </a:lnTo>
                  <a:lnTo>
                    <a:pt x="70196" y="48461"/>
                  </a:lnTo>
                  <a:lnTo>
                    <a:pt x="105054" y="31734"/>
                  </a:lnTo>
                  <a:lnTo>
                    <a:pt x="130624" y="28522"/>
                  </a:lnTo>
                  <a:lnTo>
                    <a:pt x="141196" y="29017"/>
                  </a:lnTo>
                  <a:lnTo>
                    <a:pt x="179929" y="40837"/>
                  </a:lnTo>
                  <a:lnTo>
                    <a:pt x="201742" y="59160"/>
                  </a:lnTo>
                  <a:lnTo>
                    <a:pt x="223218" y="37684"/>
                  </a:lnTo>
                  <a:lnTo>
                    <a:pt x="182915" y="9863"/>
                  </a:lnTo>
                  <a:lnTo>
                    <a:pt x="144318"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1" name="object 161"/>
            <p:cNvPicPr/>
            <p:nvPr/>
          </p:nvPicPr>
          <p:blipFill>
            <a:blip r:embed="rId8" cstate="print"/>
            <a:stretch>
              <a:fillRect/>
            </a:stretch>
          </p:blipFill>
          <p:spPr>
            <a:xfrm>
              <a:off x="1946356" y="876408"/>
              <a:ext cx="179209" cy="185879"/>
            </a:xfrm>
            <a:prstGeom prst="rect">
              <a:avLst/>
            </a:prstGeom>
          </p:spPr>
        </p:pic>
        <p:pic>
          <p:nvPicPr>
            <p:cNvPr id="162" name="object 162"/>
            <p:cNvPicPr/>
            <p:nvPr/>
          </p:nvPicPr>
          <p:blipFill>
            <a:blip r:embed="rId9" cstate="print"/>
            <a:stretch>
              <a:fillRect/>
            </a:stretch>
          </p:blipFill>
          <p:spPr>
            <a:xfrm>
              <a:off x="2145989" y="876408"/>
              <a:ext cx="179198" cy="185879"/>
            </a:xfrm>
            <a:prstGeom prst="rect">
              <a:avLst/>
            </a:prstGeom>
          </p:spPr>
        </p:pic>
        <p:sp>
          <p:nvSpPr>
            <p:cNvPr id="163" name="object 163"/>
            <p:cNvSpPr/>
            <p:nvPr/>
          </p:nvSpPr>
          <p:spPr>
            <a:xfrm>
              <a:off x="2345601" y="804588"/>
              <a:ext cx="243840" cy="334010"/>
            </a:xfrm>
            <a:custGeom>
              <a:avLst/>
              <a:gdLst/>
              <a:ahLst/>
              <a:cxnLst/>
              <a:rect l="l" t="t" r="r" b="b"/>
              <a:pathLst>
                <a:path w="243839" h="334009">
                  <a:moveTo>
                    <a:pt x="172859" y="77444"/>
                  </a:moveTo>
                  <a:lnTo>
                    <a:pt x="144691" y="77444"/>
                  </a:lnTo>
                  <a:lnTo>
                    <a:pt x="144691" y="164757"/>
                  </a:lnTo>
                  <a:lnTo>
                    <a:pt x="144195" y="174523"/>
                  </a:lnTo>
                  <a:lnTo>
                    <a:pt x="127584" y="212953"/>
                  </a:lnTo>
                  <a:lnTo>
                    <a:pt x="87312" y="230606"/>
                  </a:lnTo>
                  <a:lnTo>
                    <a:pt x="79717" y="230111"/>
                  </a:lnTo>
                  <a:lnTo>
                    <a:pt x="42125" y="206819"/>
                  </a:lnTo>
                  <a:lnTo>
                    <a:pt x="29921" y="164757"/>
                  </a:lnTo>
                  <a:lnTo>
                    <a:pt x="30416" y="155003"/>
                  </a:lnTo>
                  <a:lnTo>
                    <a:pt x="47040" y="116586"/>
                  </a:lnTo>
                  <a:lnTo>
                    <a:pt x="87312" y="98920"/>
                  </a:lnTo>
                  <a:lnTo>
                    <a:pt x="94957" y="99415"/>
                  </a:lnTo>
                  <a:lnTo>
                    <a:pt x="132499" y="122478"/>
                  </a:lnTo>
                  <a:lnTo>
                    <a:pt x="144691" y="164757"/>
                  </a:lnTo>
                  <a:lnTo>
                    <a:pt x="144691" y="77444"/>
                  </a:lnTo>
                  <a:lnTo>
                    <a:pt x="144348" y="77444"/>
                  </a:lnTo>
                  <a:lnTo>
                    <a:pt x="144348" y="102806"/>
                  </a:lnTo>
                  <a:lnTo>
                    <a:pt x="142925" y="102806"/>
                  </a:lnTo>
                  <a:lnTo>
                    <a:pt x="110464" y="76771"/>
                  </a:lnTo>
                  <a:lnTo>
                    <a:pt x="82727" y="71818"/>
                  </a:lnTo>
                  <a:lnTo>
                    <a:pt x="71843" y="72567"/>
                  </a:lnTo>
                  <a:lnTo>
                    <a:pt x="32524" y="90424"/>
                  </a:lnTo>
                  <a:lnTo>
                    <a:pt x="6324" y="127990"/>
                  </a:lnTo>
                  <a:lnTo>
                    <a:pt x="0" y="164757"/>
                  </a:lnTo>
                  <a:lnTo>
                    <a:pt x="698" y="177685"/>
                  </a:lnTo>
                  <a:lnTo>
                    <a:pt x="17386" y="222504"/>
                  </a:lnTo>
                  <a:lnTo>
                    <a:pt x="51244" y="250952"/>
                  </a:lnTo>
                  <a:lnTo>
                    <a:pt x="82727" y="257708"/>
                  </a:lnTo>
                  <a:lnTo>
                    <a:pt x="92506" y="257149"/>
                  </a:lnTo>
                  <a:lnTo>
                    <a:pt x="132638" y="238975"/>
                  </a:lnTo>
                  <a:lnTo>
                    <a:pt x="140093" y="230606"/>
                  </a:lnTo>
                  <a:lnTo>
                    <a:pt x="142925" y="226733"/>
                  </a:lnTo>
                  <a:lnTo>
                    <a:pt x="144348" y="226733"/>
                  </a:lnTo>
                  <a:lnTo>
                    <a:pt x="144335" y="245694"/>
                  </a:lnTo>
                  <a:lnTo>
                    <a:pt x="129374" y="290512"/>
                  </a:lnTo>
                  <a:lnTo>
                    <a:pt x="86601" y="306654"/>
                  </a:lnTo>
                  <a:lnTo>
                    <a:pt x="77597" y="306044"/>
                  </a:lnTo>
                  <a:lnTo>
                    <a:pt x="42900" y="285826"/>
                  </a:lnTo>
                  <a:lnTo>
                    <a:pt x="35560" y="271792"/>
                  </a:lnTo>
                  <a:lnTo>
                    <a:pt x="7747" y="283413"/>
                  </a:lnTo>
                  <a:lnTo>
                    <a:pt x="34861" y="318617"/>
                  </a:lnTo>
                  <a:lnTo>
                    <a:pt x="71488" y="332803"/>
                  </a:lnTo>
                  <a:lnTo>
                    <a:pt x="86601" y="333756"/>
                  </a:lnTo>
                  <a:lnTo>
                    <a:pt x="98602" y="333133"/>
                  </a:lnTo>
                  <a:lnTo>
                    <a:pt x="140042" y="318325"/>
                  </a:lnTo>
                  <a:lnTo>
                    <a:pt x="152539" y="306654"/>
                  </a:lnTo>
                  <a:lnTo>
                    <a:pt x="155448" y="303377"/>
                  </a:lnTo>
                  <a:lnTo>
                    <a:pt x="172135" y="259080"/>
                  </a:lnTo>
                  <a:lnTo>
                    <a:pt x="172859" y="226733"/>
                  </a:lnTo>
                  <a:lnTo>
                    <a:pt x="172859" y="102806"/>
                  </a:lnTo>
                  <a:lnTo>
                    <a:pt x="172859" y="77444"/>
                  </a:lnTo>
                  <a:close/>
                </a:path>
                <a:path w="243839" h="334009">
                  <a:moveTo>
                    <a:pt x="243268" y="0"/>
                  </a:moveTo>
                  <a:lnTo>
                    <a:pt x="213347" y="0"/>
                  </a:lnTo>
                  <a:lnTo>
                    <a:pt x="213347" y="252069"/>
                  </a:lnTo>
                  <a:lnTo>
                    <a:pt x="243268" y="252069"/>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10" cstate="print"/>
            <a:stretch>
              <a:fillRect/>
            </a:stretch>
          </p:blipFill>
          <p:spPr>
            <a:xfrm>
              <a:off x="2617467" y="876409"/>
              <a:ext cx="169626" cy="185879"/>
            </a:xfrm>
            <a:prstGeom prst="rect">
              <a:avLst/>
            </a:prstGeom>
          </p:spPr>
        </p:pic>
      </p:grpSp>
      <p:grpSp>
        <p:nvGrpSpPr>
          <p:cNvPr id="165" name="object 165"/>
          <p:cNvGrpSpPr/>
          <p:nvPr/>
        </p:nvGrpSpPr>
        <p:grpSpPr>
          <a:xfrm>
            <a:off x="1759906" y="487898"/>
            <a:ext cx="944948" cy="199078"/>
            <a:chOff x="2901509" y="804579"/>
            <a:chExt cx="1558290" cy="328295"/>
          </a:xfrm>
        </p:grpSpPr>
        <p:pic>
          <p:nvPicPr>
            <p:cNvPr id="166" name="object 166"/>
            <p:cNvPicPr/>
            <p:nvPr/>
          </p:nvPicPr>
          <p:blipFill>
            <a:blip r:embed="rId11" cstate="print"/>
            <a:stretch>
              <a:fillRect/>
            </a:stretch>
          </p:blipFill>
          <p:spPr>
            <a:xfrm>
              <a:off x="2901509" y="804579"/>
              <a:ext cx="203847" cy="252086"/>
            </a:xfrm>
            <a:prstGeom prst="rect">
              <a:avLst/>
            </a:prstGeom>
          </p:spPr>
        </p:pic>
        <p:sp>
          <p:nvSpPr>
            <p:cNvPr id="167" name="object 167"/>
            <p:cNvSpPr/>
            <p:nvPr/>
          </p:nvSpPr>
          <p:spPr>
            <a:xfrm>
              <a:off x="3130778" y="804588"/>
              <a:ext cx="591820" cy="257810"/>
            </a:xfrm>
            <a:custGeom>
              <a:avLst/>
              <a:gdLst/>
              <a:ahLst/>
              <a:cxnLst/>
              <a:rect l="l" t="t" r="r" b="b"/>
              <a:pathLst>
                <a:path w="591820" h="257809">
                  <a:moveTo>
                    <a:pt x="169633" y="163360"/>
                  </a:moveTo>
                  <a:lnTo>
                    <a:pt x="159410" y="115481"/>
                  </a:lnTo>
                  <a:lnTo>
                    <a:pt x="137934" y="88811"/>
                  </a:lnTo>
                  <a:lnTo>
                    <a:pt x="137934" y="145389"/>
                  </a:lnTo>
                  <a:lnTo>
                    <a:pt x="32308" y="145389"/>
                  </a:lnTo>
                  <a:lnTo>
                    <a:pt x="50622" y="111607"/>
                  </a:lnTo>
                  <a:lnTo>
                    <a:pt x="84785" y="98920"/>
                  </a:lnTo>
                  <a:lnTo>
                    <a:pt x="93522" y="99390"/>
                  </a:lnTo>
                  <a:lnTo>
                    <a:pt x="128422" y="117233"/>
                  </a:lnTo>
                  <a:lnTo>
                    <a:pt x="137934" y="145389"/>
                  </a:lnTo>
                  <a:lnTo>
                    <a:pt x="137934" y="88811"/>
                  </a:lnTo>
                  <a:lnTo>
                    <a:pt x="97764" y="72542"/>
                  </a:lnTo>
                  <a:lnTo>
                    <a:pt x="85483" y="71831"/>
                  </a:lnTo>
                  <a:lnTo>
                    <a:pt x="73164" y="72605"/>
                  </a:lnTo>
                  <a:lnTo>
                    <a:pt x="31381" y="91122"/>
                  </a:lnTo>
                  <a:lnTo>
                    <a:pt x="5867" y="129032"/>
                  </a:lnTo>
                  <a:lnTo>
                    <a:pt x="0" y="163360"/>
                  </a:lnTo>
                  <a:lnTo>
                    <a:pt x="25" y="166636"/>
                  </a:lnTo>
                  <a:lnTo>
                    <a:pt x="11188" y="212648"/>
                  </a:lnTo>
                  <a:lnTo>
                    <a:pt x="42354" y="245732"/>
                  </a:lnTo>
                  <a:lnTo>
                    <a:pt x="87579" y="257708"/>
                  </a:lnTo>
                  <a:lnTo>
                    <a:pt x="100990" y="256908"/>
                  </a:lnTo>
                  <a:lnTo>
                    <a:pt x="144703" y="237921"/>
                  </a:lnTo>
                  <a:lnTo>
                    <a:pt x="152336" y="230606"/>
                  </a:lnTo>
                  <a:lnTo>
                    <a:pt x="153035" y="229946"/>
                  </a:lnTo>
                  <a:lnTo>
                    <a:pt x="160286" y="220929"/>
                  </a:lnTo>
                  <a:lnTo>
                    <a:pt x="166458" y="210896"/>
                  </a:lnTo>
                  <a:lnTo>
                    <a:pt x="140055" y="198208"/>
                  </a:lnTo>
                  <a:lnTo>
                    <a:pt x="130136" y="212382"/>
                  </a:lnTo>
                  <a:lnTo>
                    <a:pt x="118313" y="222504"/>
                  </a:lnTo>
                  <a:lnTo>
                    <a:pt x="104609" y="228587"/>
                  </a:lnTo>
                  <a:lnTo>
                    <a:pt x="89001" y="230606"/>
                  </a:lnTo>
                  <a:lnTo>
                    <a:pt x="82016" y="230187"/>
                  </a:lnTo>
                  <a:lnTo>
                    <a:pt x="44386" y="210019"/>
                  </a:lnTo>
                  <a:lnTo>
                    <a:pt x="30213" y="170408"/>
                  </a:lnTo>
                  <a:lnTo>
                    <a:pt x="168922" y="170408"/>
                  </a:lnTo>
                  <a:lnTo>
                    <a:pt x="169392" y="168986"/>
                  </a:lnTo>
                  <a:lnTo>
                    <a:pt x="169633" y="166636"/>
                  </a:lnTo>
                  <a:lnTo>
                    <a:pt x="169633" y="163360"/>
                  </a:lnTo>
                  <a:close/>
                </a:path>
                <a:path w="591820" h="257809">
                  <a:moveTo>
                    <a:pt x="349186" y="77457"/>
                  </a:moveTo>
                  <a:lnTo>
                    <a:pt x="317487" y="77457"/>
                  </a:lnTo>
                  <a:lnTo>
                    <a:pt x="263271" y="216877"/>
                  </a:lnTo>
                  <a:lnTo>
                    <a:pt x="262572" y="216877"/>
                  </a:lnTo>
                  <a:lnTo>
                    <a:pt x="209054" y="77457"/>
                  </a:lnTo>
                  <a:lnTo>
                    <a:pt x="176657" y="77457"/>
                  </a:lnTo>
                  <a:lnTo>
                    <a:pt x="247421" y="252069"/>
                  </a:lnTo>
                  <a:lnTo>
                    <a:pt x="277698" y="252069"/>
                  </a:lnTo>
                  <a:lnTo>
                    <a:pt x="349186" y="77457"/>
                  </a:lnTo>
                  <a:close/>
                </a:path>
                <a:path w="591820" h="257809">
                  <a:moveTo>
                    <a:pt x="531190" y="163360"/>
                  </a:moveTo>
                  <a:lnTo>
                    <a:pt x="530555" y="150202"/>
                  </a:lnTo>
                  <a:lnTo>
                    <a:pt x="529805" y="145389"/>
                  </a:lnTo>
                  <a:lnTo>
                    <a:pt x="528637" y="137833"/>
                  </a:lnTo>
                  <a:lnTo>
                    <a:pt x="510006" y="98920"/>
                  </a:lnTo>
                  <a:lnTo>
                    <a:pt x="499516" y="88811"/>
                  </a:lnTo>
                  <a:lnTo>
                    <a:pt x="499516" y="145389"/>
                  </a:lnTo>
                  <a:lnTo>
                    <a:pt x="393890" y="145389"/>
                  </a:lnTo>
                  <a:lnTo>
                    <a:pt x="412203" y="111607"/>
                  </a:lnTo>
                  <a:lnTo>
                    <a:pt x="446341" y="98920"/>
                  </a:lnTo>
                  <a:lnTo>
                    <a:pt x="455091" y="99390"/>
                  </a:lnTo>
                  <a:lnTo>
                    <a:pt x="490004" y="117233"/>
                  </a:lnTo>
                  <a:lnTo>
                    <a:pt x="499516" y="145389"/>
                  </a:lnTo>
                  <a:lnTo>
                    <a:pt x="499516" y="88811"/>
                  </a:lnTo>
                  <a:lnTo>
                    <a:pt x="459346" y="72542"/>
                  </a:lnTo>
                  <a:lnTo>
                    <a:pt x="447052" y="71831"/>
                  </a:lnTo>
                  <a:lnTo>
                    <a:pt x="434733" y="72605"/>
                  </a:lnTo>
                  <a:lnTo>
                    <a:pt x="392950" y="91122"/>
                  </a:lnTo>
                  <a:lnTo>
                    <a:pt x="367436" y="129032"/>
                  </a:lnTo>
                  <a:lnTo>
                    <a:pt x="361569" y="163360"/>
                  </a:lnTo>
                  <a:lnTo>
                    <a:pt x="361594" y="166636"/>
                  </a:lnTo>
                  <a:lnTo>
                    <a:pt x="372770" y="212648"/>
                  </a:lnTo>
                  <a:lnTo>
                    <a:pt x="403910" y="245732"/>
                  </a:lnTo>
                  <a:lnTo>
                    <a:pt x="449160" y="257708"/>
                  </a:lnTo>
                  <a:lnTo>
                    <a:pt x="462572" y="256908"/>
                  </a:lnTo>
                  <a:lnTo>
                    <a:pt x="506272" y="237921"/>
                  </a:lnTo>
                  <a:lnTo>
                    <a:pt x="513905" y="230606"/>
                  </a:lnTo>
                  <a:lnTo>
                    <a:pt x="514604" y="229946"/>
                  </a:lnTo>
                  <a:lnTo>
                    <a:pt x="521855" y="220929"/>
                  </a:lnTo>
                  <a:lnTo>
                    <a:pt x="528040" y="210896"/>
                  </a:lnTo>
                  <a:lnTo>
                    <a:pt x="501624" y="198208"/>
                  </a:lnTo>
                  <a:lnTo>
                    <a:pt x="491693" y="212382"/>
                  </a:lnTo>
                  <a:lnTo>
                    <a:pt x="479882" y="222504"/>
                  </a:lnTo>
                  <a:lnTo>
                    <a:pt x="466166" y="228587"/>
                  </a:lnTo>
                  <a:lnTo>
                    <a:pt x="450570" y="230606"/>
                  </a:lnTo>
                  <a:lnTo>
                    <a:pt x="443585" y="230187"/>
                  </a:lnTo>
                  <a:lnTo>
                    <a:pt x="405955" y="210019"/>
                  </a:lnTo>
                  <a:lnTo>
                    <a:pt x="391769" y="170408"/>
                  </a:lnTo>
                  <a:lnTo>
                    <a:pt x="530491" y="170408"/>
                  </a:lnTo>
                  <a:lnTo>
                    <a:pt x="530961" y="168986"/>
                  </a:lnTo>
                  <a:lnTo>
                    <a:pt x="531190" y="166636"/>
                  </a:lnTo>
                  <a:lnTo>
                    <a:pt x="531190" y="163360"/>
                  </a:lnTo>
                  <a:close/>
                </a:path>
                <a:path w="591820" h="257809">
                  <a:moveTo>
                    <a:pt x="591400" y="0"/>
                  </a:moveTo>
                  <a:lnTo>
                    <a:pt x="561454" y="0"/>
                  </a:lnTo>
                  <a:lnTo>
                    <a:pt x="561454" y="252069"/>
                  </a:lnTo>
                  <a:lnTo>
                    <a:pt x="591400" y="252069"/>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8" name="object 168"/>
            <p:cNvPicPr/>
            <p:nvPr/>
          </p:nvPicPr>
          <p:blipFill>
            <a:blip r:embed="rId12" cstate="print"/>
            <a:stretch>
              <a:fillRect/>
            </a:stretch>
          </p:blipFill>
          <p:spPr>
            <a:xfrm>
              <a:off x="3750693" y="876408"/>
              <a:ext cx="179209" cy="185879"/>
            </a:xfrm>
            <a:prstGeom prst="rect">
              <a:avLst/>
            </a:prstGeom>
          </p:spPr>
        </p:pic>
        <p:sp>
          <p:nvSpPr>
            <p:cNvPr id="169" name="object 169"/>
            <p:cNvSpPr/>
            <p:nvPr/>
          </p:nvSpPr>
          <p:spPr>
            <a:xfrm>
              <a:off x="3957019" y="876408"/>
              <a:ext cx="173990" cy="256540"/>
            </a:xfrm>
            <a:custGeom>
              <a:avLst/>
              <a:gdLst/>
              <a:ahLst/>
              <a:cxnLst/>
              <a:rect l="l" t="t" r="r" b="b"/>
              <a:pathLst>
                <a:path w="173989" h="256540">
                  <a:moveTo>
                    <a:pt x="28522" y="5622"/>
                  </a:moveTo>
                  <a:lnTo>
                    <a:pt x="0" y="5622"/>
                  </a:lnTo>
                  <a:lnTo>
                    <a:pt x="0" y="256295"/>
                  </a:lnTo>
                  <a:lnTo>
                    <a:pt x="29915" y="256295"/>
                  </a:lnTo>
                  <a:lnTo>
                    <a:pt x="29824" y="176905"/>
                  </a:lnTo>
                  <a:lnTo>
                    <a:pt x="28522" y="154194"/>
                  </a:lnTo>
                  <a:lnTo>
                    <a:pt x="64053" y="154194"/>
                  </a:lnTo>
                  <a:lnTo>
                    <a:pt x="36428" y="127797"/>
                  </a:lnTo>
                  <a:lnTo>
                    <a:pt x="28522" y="92939"/>
                  </a:lnTo>
                  <a:lnTo>
                    <a:pt x="29017" y="83227"/>
                  </a:lnTo>
                  <a:lnTo>
                    <a:pt x="45670" y="44706"/>
                  </a:lnTo>
                  <a:lnTo>
                    <a:pt x="64978" y="31318"/>
                  </a:lnTo>
                  <a:lnTo>
                    <a:pt x="28522" y="31318"/>
                  </a:lnTo>
                  <a:lnTo>
                    <a:pt x="28522" y="5622"/>
                  </a:lnTo>
                  <a:close/>
                </a:path>
                <a:path w="173989" h="256540">
                  <a:moveTo>
                    <a:pt x="64053" y="154194"/>
                  </a:moveTo>
                  <a:lnTo>
                    <a:pt x="29915" y="154194"/>
                  </a:lnTo>
                  <a:lnTo>
                    <a:pt x="34465" y="160767"/>
                  </a:lnTo>
                  <a:lnTo>
                    <a:pt x="71243" y="183638"/>
                  </a:lnTo>
                  <a:lnTo>
                    <a:pt x="90834" y="185879"/>
                  </a:lnTo>
                  <a:lnTo>
                    <a:pt x="101878" y="185121"/>
                  </a:lnTo>
                  <a:lnTo>
                    <a:pt x="141396" y="167106"/>
                  </a:lnTo>
                  <a:lnTo>
                    <a:pt x="149903" y="158780"/>
                  </a:lnTo>
                  <a:lnTo>
                    <a:pt x="86259" y="158780"/>
                  </a:lnTo>
                  <a:lnTo>
                    <a:pt x="78595" y="158273"/>
                  </a:lnTo>
                  <a:lnTo>
                    <a:pt x="71335" y="156800"/>
                  </a:lnTo>
                  <a:lnTo>
                    <a:pt x="64304" y="154323"/>
                  </a:lnTo>
                  <a:lnTo>
                    <a:pt x="64053" y="154194"/>
                  </a:lnTo>
                  <a:close/>
                </a:path>
                <a:path w="173989" h="256540">
                  <a:moveTo>
                    <a:pt x="149902" y="27098"/>
                  </a:moveTo>
                  <a:lnTo>
                    <a:pt x="86259" y="27098"/>
                  </a:lnTo>
                  <a:lnTo>
                    <a:pt x="93859" y="27605"/>
                  </a:lnTo>
                  <a:lnTo>
                    <a:pt x="101173" y="29124"/>
                  </a:lnTo>
                  <a:lnTo>
                    <a:pt x="136069" y="58260"/>
                  </a:lnTo>
                  <a:lnTo>
                    <a:pt x="143985" y="92939"/>
                  </a:lnTo>
                  <a:lnTo>
                    <a:pt x="143488" y="102516"/>
                  </a:lnTo>
                  <a:lnTo>
                    <a:pt x="126824" y="140871"/>
                  </a:lnTo>
                  <a:lnTo>
                    <a:pt x="86259" y="158780"/>
                  </a:lnTo>
                  <a:lnTo>
                    <a:pt x="149903" y="158780"/>
                  </a:lnTo>
                  <a:lnTo>
                    <a:pt x="171096" y="118026"/>
                  </a:lnTo>
                  <a:lnTo>
                    <a:pt x="173910" y="92939"/>
                  </a:lnTo>
                  <a:lnTo>
                    <a:pt x="173207" y="80063"/>
                  </a:lnTo>
                  <a:lnTo>
                    <a:pt x="171096" y="67852"/>
                  </a:lnTo>
                  <a:lnTo>
                    <a:pt x="167576" y="56303"/>
                  </a:lnTo>
                  <a:lnTo>
                    <a:pt x="162644" y="45412"/>
                  </a:lnTo>
                  <a:lnTo>
                    <a:pt x="156530" y="35406"/>
                  </a:lnTo>
                  <a:lnTo>
                    <a:pt x="149902" y="27098"/>
                  </a:lnTo>
                  <a:close/>
                </a:path>
                <a:path w="173989" h="256540">
                  <a:moveTo>
                    <a:pt x="90834" y="0"/>
                  </a:moveTo>
                  <a:lnTo>
                    <a:pt x="46755" y="13731"/>
                  </a:lnTo>
                  <a:lnTo>
                    <a:pt x="29915" y="31318"/>
                  </a:lnTo>
                  <a:lnTo>
                    <a:pt x="64978" y="31318"/>
                  </a:lnTo>
                  <a:lnTo>
                    <a:pt x="71335" y="29078"/>
                  </a:lnTo>
                  <a:lnTo>
                    <a:pt x="78653" y="27593"/>
                  </a:lnTo>
                  <a:lnTo>
                    <a:pt x="86259" y="27098"/>
                  </a:lnTo>
                  <a:lnTo>
                    <a:pt x="149902" y="27098"/>
                  </a:lnTo>
                  <a:lnTo>
                    <a:pt x="149448" y="26529"/>
                  </a:lnTo>
                  <a:lnTo>
                    <a:pt x="112483" y="3033"/>
                  </a:lnTo>
                  <a:lnTo>
                    <a:pt x="101878" y="758"/>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0" name="object 170"/>
            <p:cNvPicPr/>
            <p:nvPr/>
          </p:nvPicPr>
          <p:blipFill>
            <a:blip r:embed="rId13" cstate="print"/>
            <a:stretch>
              <a:fillRect/>
            </a:stretch>
          </p:blipFill>
          <p:spPr>
            <a:xfrm>
              <a:off x="4158461" y="876409"/>
              <a:ext cx="169626" cy="185879"/>
            </a:xfrm>
            <a:prstGeom prst="rect">
              <a:avLst/>
            </a:prstGeom>
          </p:spPr>
        </p:pic>
        <p:pic>
          <p:nvPicPr>
            <p:cNvPr id="171" name="object 171"/>
            <p:cNvPicPr/>
            <p:nvPr/>
          </p:nvPicPr>
          <p:blipFill>
            <a:blip r:embed="rId14" cstate="print"/>
            <a:stretch>
              <a:fillRect/>
            </a:stretch>
          </p:blipFill>
          <p:spPr>
            <a:xfrm>
              <a:off x="4358354" y="876412"/>
              <a:ext cx="101054" cy="180245"/>
            </a:xfrm>
            <a:prstGeom prst="rect">
              <a:avLst/>
            </a:prstGeom>
          </p:spPr>
        </p:pic>
      </p:grpSp>
      <p:grpSp>
        <p:nvGrpSpPr>
          <p:cNvPr id="172" name="object 172"/>
          <p:cNvGrpSpPr/>
          <p:nvPr/>
        </p:nvGrpSpPr>
        <p:grpSpPr>
          <a:xfrm>
            <a:off x="2753298" y="484479"/>
            <a:ext cx="712755" cy="159802"/>
            <a:chOff x="4539686" y="798941"/>
            <a:chExt cx="1175385" cy="263525"/>
          </a:xfrm>
        </p:grpSpPr>
        <p:sp>
          <p:nvSpPr>
            <p:cNvPr id="173" name="object 173"/>
            <p:cNvSpPr/>
            <p:nvPr/>
          </p:nvSpPr>
          <p:spPr>
            <a:xfrm>
              <a:off x="4539686" y="798941"/>
              <a:ext cx="171450" cy="263525"/>
            </a:xfrm>
            <a:custGeom>
              <a:avLst/>
              <a:gdLst/>
              <a:ahLst/>
              <a:cxnLst/>
              <a:rect l="l" t="t" r="r" b="b"/>
              <a:pathLst>
                <a:path w="171450" h="263525">
                  <a:moveTo>
                    <a:pt x="85903" y="0"/>
                  </a:moveTo>
                  <a:lnTo>
                    <a:pt x="46647" y="9162"/>
                  </a:lnTo>
                  <a:lnTo>
                    <a:pt x="15049"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7" y="231884"/>
                  </a:lnTo>
                  <a:lnTo>
                    <a:pt x="88374" y="234830"/>
                  </a:lnTo>
                  <a:lnTo>
                    <a:pt x="77958" y="233929"/>
                  </a:lnTo>
                  <a:lnTo>
                    <a:pt x="43235" y="212675"/>
                  </a:lnTo>
                  <a:lnTo>
                    <a:pt x="28512" y="183439"/>
                  </a:lnTo>
                  <a:lnTo>
                    <a:pt x="0" y="195062"/>
                  </a:lnTo>
                  <a:lnTo>
                    <a:pt x="19528" y="232202"/>
                  </a:lnTo>
                  <a:lnTo>
                    <a:pt x="50867" y="255437"/>
                  </a:lnTo>
                  <a:lnTo>
                    <a:pt x="87651" y="263342"/>
                  </a:lnTo>
                  <a:lnTo>
                    <a:pt x="97775" y="262859"/>
                  </a:lnTo>
                  <a:lnTo>
                    <a:pt x="136191" y="251187"/>
                  </a:lnTo>
                  <a:lnTo>
                    <a:pt x="164072" y="222558"/>
                  </a:lnTo>
                  <a:lnTo>
                    <a:pt x="171104" y="190475"/>
                  </a:lnTo>
                  <a:lnTo>
                    <a:pt x="169971" y="176295"/>
                  </a:lnTo>
                  <a:lnTo>
                    <a:pt x="143035" y="134772"/>
                  </a:lnTo>
                  <a:lnTo>
                    <a:pt x="102792" y="114069"/>
                  </a:lnTo>
                  <a:lnTo>
                    <a:pt x="86615" y="108446"/>
                  </a:lnTo>
                  <a:lnTo>
                    <a:pt x="75561" y="104319"/>
                  </a:lnTo>
                  <a:lnTo>
                    <a:pt x="42683" y="80318"/>
                  </a:lnTo>
                  <a:lnTo>
                    <a:pt x="39778" y="66898"/>
                  </a:lnTo>
                  <a:lnTo>
                    <a:pt x="40638" y="58979"/>
                  </a:lnTo>
                  <a:lnTo>
                    <a:pt x="68651" y="31254"/>
                  </a:lnTo>
                  <a:lnTo>
                    <a:pt x="86615" y="28522"/>
                  </a:lnTo>
                  <a:lnTo>
                    <a:pt x="96311" y="29170"/>
                  </a:lnTo>
                  <a:lnTo>
                    <a:pt x="129553" y="50044"/>
                  </a:lnTo>
                  <a:lnTo>
                    <a:pt x="135535" y="62678"/>
                  </a:lnTo>
                  <a:lnTo>
                    <a:pt x="163356" y="50710"/>
                  </a:lnTo>
                  <a:lnTo>
                    <a:pt x="138799" y="17083"/>
                  </a:lnTo>
                  <a:lnTo>
                    <a:pt x="96477"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4" name="object 174"/>
            <p:cNvPicPr/>
            <p:nvPr/>
          </p:nvPicPr>
          <p:blipFill>
            <a:blip r:embed="rId15" cstate="print"/>
            <a:stretch>
              <a:fillRect/>
            </a:stretch>
          </p:blipFill>
          <p:spPr>
            <a:xfrm>
              <a:off x="4723459" y="829927"/>
              <a:ext cx="103860" cy="232359"/>
            </a:xfrm>
            <a:prstGeom prst="rect">
              <a:avLst/>
            </a:prstGeom>
          </p:spPr>
        </p:pic>
        <p:pic>
          <p:nvPicPr>
            <p:cNvPr id="175" name="object 175"/>
            <p:cNvPicPr/>
            <p:nvPr/>
          </p:nvPicPr>
          <p:blipFill>
            <a:blip r:embed="rId16" cstate="print"/>
            <a:stretch>
              <a:fillRect/>
            </a:stretch>
          </p:blipFill>
          <p:spPr>
            <a:xfrm>
              <a:off x="4856878" y="882037"/>
              <a:ext cx="152456" cy="180245"/>
            </a:xfrm>
            <a:prstGeom prst="rect">
              <a:avLst/>
            </a:prstGeom>
          </p:spPr>
        </p:pic>
        <p:sp>
          <p:nvSpPr>
            <p:cNvPr id="176" name="object 176"/>
            <p:cNvSpPr/>
            <p:nvPr/>
          </p:nvSpPr>
          <p:spPr>
            <a:xfrm>
              <a:off x="5038193" y="804590"/>
              <a:ext cx="173990" cy="257810"/>
            </a:xfrm>
            <a:custGeom>
              <a:avLst/>
              <a:gdLst/>
              <a:ahLst/>
              <a:cxnLst/>
              <a:rect l="l" t="t" r="r" b="b"/>
              <a:pathLst>
                <a:path w="173989" h="257809">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1" y="230093"/>
                  </a:lnTo>
                  <a:lnTo>
                    <a:pt x="42146" y="206493"/>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89" h="257809">
                  <a:moveTo>
                    <a:pt x="173586" y="226014"/>
                  </a:moveTo>
                  <a:lnTo>
                    <a:pt x="145409" y="226014"/>
                  </a:lnTo>
                  <a:lnTo>
                    <a:pt x="145409" y="252076"/>
                  </a:lnTo>
                  <a:lnTo>
                    <a:pt x="173586" y="252076"/>
                  </a:lnTo>
                  <a:lnTo>
                    <a:pt x="173586" y="226014"/>
                  </a:lnTo>
                  <a:close/>
                </a:path>
                <a:path w="173989" h="257809">
                  <a:moveTo>
                    <a:pt x="141007" y="98918"/>
                  </a:moveTo>
                  <a:lnTo>
                    <a:pt x="87672" y="98918"/>
                  </a:lnTo>
                  <a:lnTo>
                    <a:pt x="95336" y="99424"/>
                  </a:lnTo>
                  <a:lnTo>
                    <a:pt x="102596" y="100898"/>
                  </a:lnTo>
                  <a:lnTo>
                    <a:pt x="137493" y="129734"/>
                  </a:lnTo>
                  <a:lnTo>
                    <a:pt x="145409" y="164759"/>
                  </a:lnTo>
                  <a:lnTo>
                    <a:pt x="144914" y="174331"/>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89" h="257809">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77" name="object 177"/>
            <p:cNvPicPr/>
            <p:nvPr/>
          </p:nvPicPr>
          <p:blipFill>
            <a:blip r:embed="rId17" cstate="print"/>
            <a:stretch>
              <a:fillRect/>
            </a:stretch>
          </p:blipFill>
          <p:spPr>
            <a:xfrm>
              <a:off x="5240709" y="876409"/>
              <a:ext cx="169626" cy="185879"/>
            </a:xfrm>
            <a:prstGeom prst="rect">
              <a:avLst/>
            </a:prstGeom>
          </p:spPr>
        </p:pic>
        <p:pic>
          <p:nvPicPr>
            <p:cNvPr id="178" name="object 178"/>
            <p:cNvPicPr/>
            <p:nvPr/>
          </p:nvPicPr>
          <p:blipFill>
            <a:blip r:embed="rId18" cstate="print"/>
            <a:stretch>
              <a:fillRect/>
            </a:stretch>
          </p:blipFill>
          <p:spPr>
            <a:xfrm>
              <a:off x="5440602" y="829927"/>
              <a:ext cx="274273" cy="232359"/>
            </a:xfrm>
            <a:prstGeom prst="rect">
              <a:avLst/>
            </a:prstGeom>
          </p:spPr>
        </p:pic>
      </p:grpSp>
      <p:grpSp>
        <p:nvGrpSpPr>
          <p:cNvPr id="179" name="object 179"/>
          <p:cNvGrpSpPr/>
          <p:nvPr/>
        </p:nvGrpSpPr>
        <p:grpSpPr>
          <a:xfrm>
            <a:off x="3523998" y="484478"/>
            <a:ext cx="518297" cy="159802"/>
            <a:chOff x="5810628" y="798940"/>
            <a:chExt cx="854710" cy="263525"/>
          </a:xfrm>
        </p:grpSpPr>
        <p:sp>
          <p:nvSpPr>
            <p:cNvPr id="180" name="object 180"/>
            <p:cNvSpPr/>
            <p:nvPr/>
          </p:nvSpPr>
          <p:spPr>
            <a:xfrm>
              <a:off x="5810618" y="798950"/>
              <a:ext cx="289560" cy="263525"/>
            </a:xfrm>
            <a:custGeom>
              <a:avLst/>
              <a:gdLst/>
              <a:ahLst/>
              <a:cxnLst/>
              <a:rect l="l" t="t" r="r" b="b"/>
              <a:pathLst>
                <a:path w="289560" h="263525">
                  <a:moveTo>
                    <a:pt x="229908" y="218287"/>
                  </a:moveTo>
                  <a:lnTo>
                    <a:pt x="208432" y="197167"/>
                  </a:lnTo>
                  <a:lnTo>
                    <a:pt x="191528" y="213639"/>
                  </a:lnTo>
                  <a:lnTo>
                    <a:pt x="172859" y="225412"/>
                  </a:lnTo>
                  <a:lnTo>
                    <a:pt x="152450" y="232473"/>
                  </a:lnTo>
                  <a:lnTo>
                    <a:pt x="130276" y="234823"/>
                  </a:lnTo>
                  <a:lnTo>
                    <a:pt x="116979" y="234022"/>
                  </a:lnTo>
                  <a:lnTo>
                    <a:pt x="80276" y="221983"/>
                  </a:lnTo>
                  <a:lnTo>
                    <a:pt x="51193" y="196773"/>
                  </a:lnTo>
                  <a:lnTo>
                    <a:pt x="33667" y="160502"/>
                  </a:lnTo>
                  <a:lnTo>
                    <a:pt x="30289" y="131673"/>
                  </a:lnTo>
                  <a:lnTo>
                    <a:pt x="31127" y="116814"/>
                  </a:lnTo>
                  <a:lnTo>
                    <a:pt x="43840" y="77622"/>
                  </a:lnTo>
                  <a:lnTo>
                    <a:pt x="69405" y="48463"/>
                  </a:lnTo>
                  <a:lnTo>
                    <a:pt x="104216" y="31724"/>
                  </a:lnTo>
                  <a:lnTo>
                    <a:pt x="130276" y="28524"/>
                  </a:lnTo>
                  <a:lnTo>
                    <a:pt x="141058" y="29019"/>
                  </a:lnTo>
                  <a:lnTo>
                    <a:pt x="178384" y="41249"/>
                  </a:lnTo>
                  <a:lnTo>
                    <a:pt x="201383" y="61976"/>
                  </a:lnTo>
                  <a:lnTo>
                    <a:pt x="222504" y="41198"/>
                  </a:lnTo>
                  <a:lnTo>
                    <a:pt x="182194" y="10744"/>
                  </a:lnTo>
                  <a:lnTo>
                    <a:pt x="144208" y="673"/>
                  </a:lnTo>
                  <a:lnTo>
                    <a:pt x="130276" y="0"/>
                  </a:lnTo>
                  <a:lnTo>
                    <a:pt x="112534" y="1079"/>
                  </a:lnTo>
                  <a:lnTo>
                    <a:pt x="64084" y="17246"/>
                  </a:lnTo>
                  <a:lnTo>
                    <a:pt x="26428" y="50457"/>
                  </a:lnTo>
                  <a:lnTo>
                    <a:pt x="4267" y="96647"/>
                  </a:lnTo>
                  <a:lnTo>
                    <a:pt x="0" y="131673"/>
                  </a:lnTo>
                  <a:lnTo>
                    <a:pt x="1066" y="149593"/>
                  </a:lnTo>
                  <a:lnTo>
                    <a:pt x="17081" y="198564"/>
                  </a:lnTo>
                  <a:lnTo>
                    <a:pt x="49923" y="236664"/>
                  </a:lnTo>
                  <a:lnTo>
                    <a:pt x="95592" y="259029"/>
                  </a:lnTo>
                  <a:lnTo>
                    <a:pt x="130276" y="263334"/>
                  </a:lnTo>
                  <a:lnTo>
                    <a:pt x="145427" y="262585"/>
                  </a:lnTo>
                  <a:lnTo>
                    <a:pt x="186944" y="251218"/>
                  </a:lnTo>
                  <a:lnTo>
                    <a:pt x="220751" y="228142"/>
                  </a:lnTo>
                  <a:lnTo>
                    <a:pt x="229908" y="218287"/>
                  </a:lnTo>
                  <a:close/>
                </a:path>
                <a:path w="289560" h="263525">
                  <a:moveTo>
                    <a:pt x="289039" y="5638"/>
                  </a:moveTo>
                  <a:lnTo>
                    <a:pt x="259130" y="5638"/>
                  </a:lnTo>
                  <a:lnTo>
                    <a:pt x="259130" y="257708"/>
                  </a:lnTo>
                  <a:lnTo>
                    <a:pt x="289039" y="257708"/>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1" name="object 181"/>
            <p:cNvPicPr/>
            <p:nvPr/>
          </p:nvPicPr>
          <p:blipFill>
            <a:blip r:embed="rId19" cstate="print"/>
            <a:stretch>
              <a:fillRect/>
            </a:stretch>
          </p:blipFill>
          <p:spPr>
            <a:xfrm>
              <a:off x="6138417" y="882037"/>
              <a:ext cx="152435" cy="180245"/>
            </a:xfrm>
            <a:prstGeom prst="rect">
              <a:avLst/>
            </a:prstGeom>
          </p:spPr>
        </p:pic>
        <p:sp>
          <p:nvSpPr>
            <p:cNvPr id="182" name="object 182"/>
            <p:cNvSpPr/>
            <p:nvPr/>
          </p:nvSpPr>
          <p:spPr>
            <a:xfrm>
              <a:off x="6331334" y="804589"/>
              <a:ext cx="173990" cy="257810"/>
            </a:xfrm>
            <a:custGeom>
              <a:avLst/>
              <a:gdLst/>
              <a:ahLst/>
              <a:cxnLst/>
              <a:rect l="l" t="t" r="r" b="b"/>
              <a:pathLst>
                <a:path w="173990" h="257809">
                  <a:moveTo>
                    <a:pt x="64053" y="226014"/>
                  </a:moveTo>
                  <a:lnTo>
                    <a:pt x="29915" y="226014"/>
                  </a:lnTo>
                  <a:lnTo>
                    <a:pt x="34468" y="232587"/>
                  </a:lnTo>
                  <a:lnTo>
                    <a:pt x="71251" y="255458"/>
                  </a:lnTo>
                  <a:lnTo>
                    <a:pt x="90834" y="257698"/>
                  </a:lnTo>
                  <a:lnTo>
                    <a:pt x="101878" y="256940"/>
                  </a:lnTo>
                  <a:lnTo>
                    <a:pt x="141401" y="238926"/>
                  </a:lnTo>
                  <a:lnTo>
                    <a:pt x="149907" y="230600"/>
                  </a:lnTo>
                  <a:lnTo>
                    <a:pt x="86259" y="230600"/>
                  </a:lnTo>
                  <a:lnTo>
                    <a:pt x="78595" y="230093"/>
                  </a:lnTo>
                  <a:lnTo>
                    <a:pt x="71335" y="228620"/>
                  </a:lnTo>
                  <a:lnTo>
                    <a:pt x="64304" y="226143"/>
                  </a:lnTo>
                  <a:lnTo>
                    <a:pt x="64053" y="226014"/>
                  </a:lnTo>
                  <a:close/>
                </a:path>
                <a:path w="173990" h="257809">
                  <a:moveTo>
                    <a:pt x="29915" y="0"/>
                  </a:moveTo>
                  <a:lnTo>
                    <a:pt x="0" y="0"/>
                  </a:lnTo>
                  <a:lnTo>
                    <a:pt x="0" y="252076"/>
                  </a:lnTo>
                  <a:lnTo>
                    <a:pt x="28522" y="252076"/>
                  </a:lnTo>
                  <a:lnTo>
                    <a:pt x="28522" y="226014"/>
                  </a:lnTo>
                  <a:lnTo>
                    <a:pt x="64053" y="226014"/>
                  </a:lnTo>
                  <a:lnTo>
                    <a:pt x="36438" y="199616"/>
                  </a:lnTo>
                  <a:lnTo>
                    <a:pt x="28522" y="164759"/>
                  </a:lnTo>
                  <a:lnTo>
                    <a:pt x="29017" y="155047"/>
                  </a:lnTo>
                  <a:lnTo>
                    <a:pt x="45687" y="116526"/>
                  </a:lnTo>
                  <a:lnTo>
                    <a:pt x="64978" y="103138"/>
                  </a:lnTo>
                  <a:lnTo>
                    <a:pt x="28522" y="103138"/>
                  </a:lnTo>
                  <a:lnTo>
                    <a:pt x="29823" y="80782"/>
                  </a:lnTo>
                  <a:lnTo>
                    <a:pt x="29915" y="0"/>
                  </a:lnTo>
                  <a:close/>
                </a:path>
                <a:path w="173990" h="257809">
                  <a:moveTo>
                    <a:pt x="149906"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7" y="230600"/>
                  </a:lnTo>
                  <a:lnTo>
                    <a:pt x="171104" y="189846"/>
                  </a:lnTo>
                  <a:lnTo>
                    <a:pt x="173921" y="164759"/>
                  </a:lnTo>
                  <a:lnTo>
                    <a:pt x="173216" y="151883"/>
                  </a:lnTo>
                  <a:lnTo>
                    <a:pt x="171104" y="139672"/>
                  </a:lnTo>
                  <a:lnTo>
                    <a:pt x="167586" y="128122"/>
                  </a:lnTo>
                  <a:lnTo>
                    <a:pt x="162665" y="117232"/>
                  </a:lnTo>
                  <a:lnTo>
                    <a:pt x="156539" y="107226"/>
                  </a:lnTo>
                  <a:lnTo>
                    <a:pt x="149906" y="98918"/>
                  </a:lnTo>
                  <a:close/>
                </a:path>
                <a:path w="173990" h="257809">
                  <a:moveTo>
                    <a:pt x="90834" y="71819"/>
                  </a:moveTo>
                  <a:lnTo>
                    <a:pt x="46757" y="85551"/>
                  </a:lnTo>
                  <a:lnTo>
                    <a:pt x="29915" y="103138"/>
                  </a:lnTo>
                  <a:lnTo>
                    <a:pt x="64978" y="103138"/>
                  </a:lnTo>
                  <a:lnTo>
                    <a:pt x="71335" y="100898"/>
                  </a:lnTo>
                  <a:lnTo>
                    <a:pt x="78653" y="99413"/>
                  </a:lnTo>
                  <a:lnTo>
                    <a:pt x="86259" y="98918"/>
                  </a:lnTo>
                  <a:lnTo>
                    <a:pt x="149906" y="98918"/>
                  </a:lnTo>
                  <a:lnTo>
                    <a:pt x="149452" y="98349"/>
                  </a:lnTo>
                  <a:lnTo>
                    <a:pt x="112484" y="74853"/>
                  </a:lnTo>
                  <a:lnTo>
                    <a:pt x="101878" y="72577"/>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83" name="object 183"/>
            <p:cNvPicPr/>
            <p:nvPr/>
          </p:nvPicPr>
          <p:blipFill>
            <a:blip r:embed="rId20" cstate="print"/>
            <a:stretch>
              <a:fillRect/>
            </a:stretch>
          </p:blipFill>
          <p:spPr>
            <a:xfrm>
              <a:off x="6521112" y="876408"/>
              <a:ext cx="143629" cy="185879"/>
            </a:xfrm>
            <a:prstGeom prst="rect">
              <a:avLst/>
            </a:prstGeom>
          </p:spPr>
        </p:pic>
      </p:grpSp>
      <p:grpSp>
        <p:nvGrpSpPr>
          <p:cNvPr id="184" name="object 184"/>
          <p:cNvGrpSpPr/>
          <p:nvPr/>
        </p:nvGrpSpPr>
        <p:grpSpPr>
          <a:xfrm>
            <a:off x="497157" y="464557"/>
            <a:ext cx="185216" cy="203699"/>
            <a:chOff x="819142" y="766088"/>
            <a:chExt cx="305435" cy="335915"/>
          </a:xfrm>
        </p:grpSpPr>
        <p:sp>
          <p:nvSpPr>
            <p:cNvPr id="185" name="object 185"/>
            <p:cNvSpPr/>
            <p:nvPr/>
          </p:nvSpPr>
          <p:spPr>
            <a:xfrm>
              <a:off x="846496" y="766088"/>
              <a:ext cx="278130" cy="168910"/>
            </a:xfrm>
            <a:custGeom>
              <a:avLst/>
              <a:gdLst/>
              <a:ahLst/>
              <a:cxnLst/>
              <a:rect l="l" t="t" r="r" b="b"/>
              <a:pathLst>
                <a:path w="278130" h="168909">
                  <a:moveTo>
                    <a:pt x="215906" y="0"/>
                  </a:moveTo>
                  <a:lnTo>
                    <a:pt x="195009" y="7030"/>
                  </a:lnTo>
                  <a:lnTo>
                    <a:pt x="0" y="119613"/>
                  </a:lnTo>
                  <a:lnTo>
                    <a:pt x="137681" y="168365"/>
                  </a:lnTo>
                  <a:lnTo>
                    <a:pt x="250536" y="103205"/>
                  </a:lnTo>
                  <a:lnTo>
                    <a:pt x="267072" y="88620"/>
                  </a:lnTo>
                  <a:lnTo>
                    <a:pt x="276409" y="69488"/>
                  </a:lnTo>
                  <a:lnTo>
                    <a:pt x="277890" y="48252"/>
                  </a:lnTo>
                  <a:lnTo>
                    <a:pt x="270860" y="27354"/>
                  </a:lnTo>
                  <a:lnTo>
                    <a:pt x="256271" y="10818"/>
                  </a:lnTo>
                  <a:lnTo>
                    <a:pt x="237140" y="1481"/>
                  </a:lnTo>
                  <a:lnTo>
                    <a:pt x="215906"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819142" y="878674"/>
              <a:ext cx="305435" cy="223520"/>
            </a:xfrm>
            <a:custGeom>
              <a:avLst/>
              <a:gdLst/>
              <a:ahLst/>
              <a:cxnLst/>
              <a:rect l="l" t="t" r="r" b="b"/>
              <a:pathLst>
                <a:path w="305434" h="223519">
                  <a:moveTo>
                    <a:pt x="61979" y="0"/>
                  </a:moveTo>
                  <a:lnTo>
                    <a:pt x="40744" y="1479"/>
                  </a:lnTo>
                  <a:lnTo>
                    <a:pt x="21614" y="10818"/>
                  </a:lnTo>
                  <a:lnTo>
                    <a:pt x="7031" y="27359"/>
                  </a:lnTo>
                  <a:lnTo>
                    <a:pt x="0" y="48262"/>
                  </a:lnTo>
                  <a:lnTo>
                    <a:pt x="1478" y="69498"/>
                  </a:lnTo>
                  <a:lnTo>
                    <a:pt x="27345" y="103211"/>
                  </a:lnTo>
                  <a:lnTo>
                    <a:pt x="222365" y="215804"/>
                  </a:lnTo>
                  <a:lnTo>
                    <a:pt x="250071" y="223249"/>
                  </a:lnTo>
                  <a:lnTo>
                    <a:pt x="264245" y="221414"/>
                  </a:lnTo>
                  <a:lnTo>
                    <a:pt x="277485" y="216042"/>
                  </a:lnTo>
                  <a:lnTo>
                    <a:pt x="289055" y="207328"/>
                  </a:lnTo>
                  <a:lnTo>
                    <a:pt x="298216" y="195469"/>
                  </a:lnTo>
                  <a:lnTo>
                    <a:pt x="305242" y="174571"/>
                  </a:lnTo>
                  <a:lnTo>
                    <a:pt x="303760" y="153335"/>
                  </a:lnTo>
                  <a:lnTo>
                    <a:pt x="294426" y="134203"/>
                  </a:lnTo>
                  <a:lnTo>
                    <a:pt x="277892" y="119618"/>
                  </a:lnTo>
                  <a:lnTo>
                    <a:pt x="82882"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grpSp>
        <p:nvGrpSpPr>
          <p:cNvPr id="187" name="object 187"/>
          <p:cNvGrpSpPr/>
          <p:nvPr/>
        </p:nvGrpSpPr>
        <p:grpSpPr>
          <a:xfrm>
            <a:off x="732978" y="464556"/>
            <a:ext cx="185216" cy="203699"/>
            <a:chOff x="1208029" y="766086"/>
            <a:chExt cx="305435" cy="335915"/>
          </a:xfrm>
        </p:grpSpPr>
        <p:sp>
          <p:nvSpPr>
            <p:cNvPr id="188" name="object 188"/>
            <p:cNvSpPr/>
            <p:nvPr/>
          </p:nvSpPr>
          <p:spPr>
            <a:xfrm>
              <a:off x="1208029" y="932127"/>
              <a:ext cx="278130" cy="170180"/>
            </a:xfrm>
            <a:custGeom>
              <a:avLst/>
              <a:gdLst/>
              <a:ahLst/>
              <a:cxnLst/>
              <a:rect l="l" t="t" r="r" b="b"/>
              <a:pathLst>
                <a:path w="278130" h="170180">
                  <a:moveTo>
                    <a:pt x="141963" y="0"/>
                  </a:moveTo>
                  <a:lnTo>
                    <a:pt x="27349" y="66165"/>
                  </a:lnTo>
                  <a:lnTo>
                    <a:pt x="10815" y="80750"/>
                  </a:lnTo>
                  <a:lnTo>
                    <a:pt x="1481" y="99881"/>
                  </a:lnTo>
                  <a:lnTo>
                    <a:pt x="0" y="121118"/>
                  </a:lnTo>
                  <a:lnTo>
                    <a:pt x="7025" y="142016"/>
                  </a:lnTo>
                  <a:lnTo>
                    <a:pt x="16187" y="153875"/>
                  </a:lnTo>
                  <a:lnTo>
                    <a:pt x="27756" y="162589"/>
                  </a:lnTo>
                  <a:lnTo>
                    <a:pt x="40996" y="167961"/>
                  </a:lnTo>
                  <a:lnTo>
                    <a:pt x="55170" y="169795"/>
                  </a:lnTo>
                  <a:lnTo>
                    <a:pt x="62243" y="169342"/>
                  </a:lnTo>
                  <a:lnTo>
                    <a:pt x="69278" y="167966"/>
                  </a:lnTo>
                  <a:lnTo>
                    <a:pt x="76187"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208031" y="766086"/>
              <a:ext cx="305435" cy="223520"/>
            </a:xfrm>
            <a:custGeom>
              <a:avLst/>
              <a:gdLst/>
              <a:ahLst/>
              <a:cxnLst/>
              <a:rect l="l" t="t" r="r" b="b"/>
              <a:pathLst>
                <a:path w="305434" h="223519">
                  <a:moveTo>
                    <a:pt x="61979" y="0"/>
                  </a:moveTo>
                  <a:lnTo>
                    <a:pt x="40744" y="1481"/>
                  </a:lnTo>
                  <a:lnTo>
                    <a:pt x="21614" y="10815"/>
                  </a:lnTo>
                  <a:lnTo>
                    <a:pt x="7031" y="27349"/>
                  </a:lnTo>
                  <a:lnTo>
                    <a:pt x="0" y="48252"/>
                  </a:lnTo>
                  <a:lnTo>
                    <a:pt x="1478" y="69489"/>
                  </a:lnTo>
                  <a:lnTo>
                    <a:pt x="27345" y="103211"/>
                  </a:lnTo>
                  <a:lnTo>
                    <a:pt x="222365" y="215804"/>
                  </a:lnTo>
                  <a:lnTo>
                    <a:pt x="250071" y="223249"/>
                  </a:lnTo>
                  <a:lnTo>
                    <a:pt x="264243" y="221415"/>
                  </a:lnTo>
                  <a:lnTo>
                    <a:pt x="277481" y="216042"/>
                  </a:lnTo>
                  <a:lnTo>
                    <a:pt x="289050" y="207329"/>
                  </a:lnTo>
                  <a:lnTo>
                    <a:pt x="298216" y="195470"/>
                  </a:lnTo>
                  <a:lnTo>
                    <a:pt x="305242" y="174573"/>
                  </a:lnTo>
                  <a:lnTo>
                    <a:pt x="303760" y="153339"/>
                  </a:lnTo>
                  <a:lnTo>
                    <a:pt x="294426" y="134208"/>
                  </a:lnTo>
                  <a:lnTo>
                    <a:pt x="277892" y="119619"/>
                  </a:lnTo>
                  <a:lnTo>
                    <a:pt x="82882" y="7025"/>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57" name="object 278">
            <a:extLst>
              <a:ext uri="{FF2B5EF4-FFF2-40B4-BE49-F238E27FC236}">
                <a16:creationId xmlns:a16="http://schemas.microsoft.com/office/drawing/2014/main" id="{77206EA5-4EC2-19D8-05CD-BDF06CA04FA1}"/>
              </a:ext>
            </a:extLst>
          </p:cNvPr>
          <p:cNvSpPr txBox="1">
            <a:spLocks noGrp="1"/>
          </p:cNvSpPr>
          <p:nvPr>
            <p:ph type="title"/>
          </p:nvPr>
        </p:nvSpPr>
        <p:spPr>
          <a:xfrm>
            <a:off x="1362771" y="1496795"/>
            <a:ext cx="8003127" cy="854708"/>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400" b="1" spc="-297" dirty="0">
                <a:solidFill>
                  <a:srgbClr val="FFC000"/>
                </a:solidFill>
              </a:rPr>
              <a:t>Our Previous Events</a:t>
            </a:r>
          </a:p>
        </p:txBody>
      </p:sp>
      <p:pic>
        <p:nvPicPr>
          <p:cNvPr id="193" name="Picture 192">
            <a:extLst>
              <a:ext uri="{FF2B5EF4-FFF2-40B4-BE49-F238E27FC236}">
                <a16:creationId xmlns:a16="http://schemas.microsoft.com/office/drawing/2014/main" id="{B4383BE7-FA31-2BED-7B3A-A6024D3A0C33}"/>
              </a:ext>
            </a:extLst>
          </p:cNvPr>
          <p:cNvPicPr>
            <a:picLocks noChangeAspect="1"/>
          </p:cNvPicPr>
          <p:nvPr/>
        </p:nvPicPr>
        <p:blipFill>
          <a:blip r:embed="rId21"/>
          <a:stretch>
            <a:fillRect/>
          </a:stretch>
        </p:blipFill>
        <p:spPr>
          <a:xfrm>
            <a:off x="725751" y="2390985"/>
            <a:ext cx="9192908" cy="3229426"/>
          </a:xfrm>
          <a:prstGeom prst="rect">
            <a:avLst/>
          </a:prstGeom>
        </p:spPr>
      </p:pic>
    </p:spTree>
    <p:extLst>
      <p:ext uri="{BB962C8B-B14F-4D97-AF65-F5344CB8AC3E}">
        <p14:creationId xmlns:p14="http://schemas.microsoft.com/office/powerpoint/2010/main" val="3036421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39A75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4" name="object 4"/>
            <p:cNvPicPr/>
            <p:nvPr/>
          </p:nvPicPr>
          <p:blipFill>
            <a:blip r:embed="rId2" cstate="print"/>
            <a:stretch>
              <a:fillRect/>
            </a:stretch>
          </p:blipFill>
          <p:spPr>
            <a:xfrm>
              <a:off x="451517" y="442149"/>
              <a:ext cx="73777" cy="73777"/>
            </a:xfrm>
            <a:prstGeom prst="rect">
              <a:avLst/>
            </a:prstGeom>
          </p:spPr>
        </p:pic>
        <p:pic>
          <p:nvPicPr>
            <p:cNvPr id="5" name="object 5"/>
            <p:cNvPicPr/>
            <p:nvPr/>
          </p:nvPicPr>
          <p:blipFill>
            <a:blip r:embed="rId3" cstate="print"/>
            <a:stretch>
              <a:fillRect/>
            </a:stretch>
          </p:blipFill>
          <p:spPr>
            <a:xfrm>
              <a:off x="453567" y="832823"/>
              <a:ext cx="73777" cy="73777"/>
            </a:xfrm>
            <a:prstGeom prst="rect">
              <a:avLst/>
            </a:prstGeom>
          </p:spPr>
        </p:pic>
        <p:pic>
          <p:nvPicPr>
            <p:cNvPr id="6" name="object 6"/>
            <p:cNvPicPr/>
            <p:nvPr/>
          </p:nvPicPr>
          <p:blipFill>
            <a:blip r:embed="rId4" cstate="print"/>
            <a:stretch>
              <a:fillRect/>
            </a:stretch>
          </p:blipFill>
          <p:spPr>
            <a:xfrm>
              <a:off x="455615" y="1223498"/>
              <a:ext cx="73777" cy="73777"/>
            </a:xfrm>
            <a:prstGeom prst="rect">
              <a:avLst/>
            </a:prstGeom>
          </p:spPr>
        </p:pic>
        <p:pic>
          <p:nvPicPr>
            <p:cNvPr id="7" name="object 7"/>
            <p:cNvPicPr/>
            <p:nvPr/>
          </p:nvPicPr>
          <p:blipFill>
            <a:blip r:embed="rId3" cstate="print"/>
            <a:stretch>
              <a:fillRect/>
            </a:stretch>
          </p:blipFill>
          <p:spPr>
            <a:xfrm>
              <a:off x="457665" y="1614172"/>
              <a:ext cx="73777" cy="73777"/>
            </a:xfrm>
            <a:prstGeom prst="rect">
              <a:avLst/>
            </a:prstGeom>
          </p:spPr>
        </p:pic>
        <p:pic>
          <p:nvPicPr>
            <p:cNvPr id="8" name="object 8"/>
            <p:cNvPicPr/>
            <p:nvPr/>
          </p:nvPicPr>
          <p:blipFill>
            <a:blip r:embed="rId4" cstate="print"/>
            <a:stretch>
              <a:fillRect/>
            </a:stretch>
          </p:blipFill>
          <p:spPr>
            <a:xfrm>
              <a:off x="459713" y="2004847"/>
              <a:ext cx="73777" cy="73777"/>
            </a:xfrm>
            <a:prstGeom prst="rect">
              <a:avLst/>
            </a:prstGeom>
          </p:spPr>
        </p:pic>
        <p:pic>
          <p:nvPicPr>
            <p:cNvPr id="9" name="object 9"/>
            <p:cNvPicPr/>
            <p:nvPr/>
          </p:nvPicPr>
          <p:blipFill>
            <a:blip r:embed="rId5" cstate="print"/>
            <a:stretch>
              <a:fillRect/>
            </a:stretch>
          </p:blipFill>
          <p:spPr>
            <a:xfrm>
              <a:off x="461763" y="2395521"/>
              <a:ext cx="73777" cy="73767"/>
            </a:xfrm>
            <a:prstGeom prst="rect">
              <a:avLst/>
            </a:prstGeom>
          </p:spPr>
        </p:pic>
        <p:pic>
          <p:nvPicPr>
            <p:cNvPr id="10" name="object 10"/>
            <p:cNvPicPr/>
            <p:nvPr/>
          </p:nvPicPr>
          <p:blipFill>
            <a:blip r:embed="rId6" cstate="print"/>
            <a:stretch>
              <a:fillRect/>
            </a:stretch>
          </p:blipFill>
          <p:spPr>
            <a:xfrm>
              <a:off x="463811" y="2786196"/>
              <a:ext cx="73777" cy="73767"/>
            </a:xfrm>
            <a:prstGeom prst="rect">
              <a:avLst/>
            </a:prstGeom>
          </p:spPr>
        </p:pic>
        <p:pic>
          <p:nvPicPr>
            <p:cNvPr id="11" name="object 11"/>
            <p:cNvPicPr/>
            <p:nvPr/>
          </p:nvPicPr>
          <p:blipFill>
            <a:blip r:embed="rId7" cstate="print"/>
            <a:stretch>
              <a:fillRect/>
            </a:stretch>
          </p:blipFill>
          <p:spPr>
            <a:xfrm>
              <a:off x="465861" y="3176870"/>
              <a:ext cx="73777" cy="73767"/>
            </a:xfrm>
            <a:prstGeom prst="rect">
              <a:avLst/>
            </a:prstGeom>
          </p:spPr>
        </p:pic>
        <p:pic>
          <p:nvPicPr>
            <p:cNvPr id="12" name="object 12"/>
            <p:cNvPicPr/>
            <p:nvPr/>
          </p:nvPicPr>
          <p:blipFill>
            <a:blip r:embed="rId6" cstate="print"/>
            <a:stretch>
              <a:fillRect/>
            </a:stretch>
          </p:blipFill>
          <p:spPr>
            <a:xfrm>
              <a:off x="467909" y="3567540"/>
              <a:ext cx="73777" cy="73777"/>
            </a:xfrm>
            <a:prstGeom prst="rect">
              <a:avLst/>
            </a:prstGeom>
          </p:spPr>
        </p:pic>
        <p:pic>
          <p:nvPicPr>
            <p:cNvPr id="13" name="object 13"/>
            <p:cNvPicPr/>
            <p:nvPr/>
          </p:nvPicPr>
          <p:blipFill>
            <a:blip r:embed="rId8" cstate="print"/>
            <a:stretch>
              <a:fillRect/>
            </a:stretch>
          </p:blipFill>
          <p:spPr>
            <a:xfrm>
              <a:off x="469959" y="3958214"/>
              <a:ext cx="73777" cy="73777"/>
            </a:xfrm>
            <a:prstGeom prst="rect">
              <a:avLst/>
            </a:prstGeom>
          </p:spPr>
        </p:pic>
        <p:pic>
          <p:nvPicPr>
            <p:cNvPr id="14" name="object 14"/>
            <p:cNvPicPr/>
            <p:nvPr/>
          </p:nvPicPr>
          <p:blipFill>
            <a:blip r:embed="rId6" cstate="print"/>
            <a:stretch>
              <a:fillRect/>
            </a:stretch>
          </p:blipFill>
          <p:spPr>
            <a:xfrm>
              <a:off x="472006" y="4348889"/>
              <a:ext cx="73777" cy="73777"/>
            </a:xfrm>
            <a:prstGeom prst="rect">
              <a:avLst/>
            </a:prstGeom>
          </p:spPr>
        </p:pic>
        <p:pic>
          <p:nvPicPr>
            <p:cNvPr id="15" name="object 15"/>
            <p:cNvPicPr/>
            <p:nvPr/>
          </p:nvPicPr>
          <p:blipFill>
            <a:blip r:embed="rId8" cstate="print"/>
            <a:stretch>
              <a:fillRect/>
            </a:stretch>
          </p:blipFill>
          <p:spPr>
            <a:xfrm>
              <a:off x="474056" y="4739563"/>
              <a:ext cx="73777" cy="73777"/>
            </a:xfrm>
            <a:prstGeom prst="rect">
              <a:avLst/>
            </a:prstGeom>
          </p:spPr>
        </p:pic>
        <p:pic>
          <p:nvPicPr>
            <p:cNvPr id="16" name="object 16"/>
            <p:cNvPicPr/>
            <p:nvPr/>
          </p:nvPicPr>
          <p:blipFill>
            <a:blip r:embed="rId6" cstate="print"/>
            <a:stretch>
              <a:fillRect/>
            </a:stretch>
          </p:blipFill>
          <p:spPr>
            <a:xfrm>
              <a:off x="853927" y="440037"/>
              <a:ext cx="73777" cy="73777"/>
            </a:xfrm>
            <a:prstGeom prst="rect">
              <a:avLst/>
            </a:prstGeom>
          </p:spPr>
        </p:pic>
        <p:pic>
          <p:nvPicPr>
            <p:cNvPr id="17" name="object 17"/>
            <p:cNvPicPr/>
            <p:nvPr/>
          </p:nvPicPr>
          <p:blipFill>
            <a:blip r:embed="rId9" cstate="print"/>
            <a:stretch>
              <a:fillRect/>
            </a:stretch>
          </p:blipFill>
          <p:spPr>
            <a:xfrm>
              <a:off x="855978" y="830712"/>
              <a:ext cx="73777" cy="73777"/>
            </a:xfrm>
            <a:prstGeom prst="rect">
              <a:avLst/>
            </a:prstGeom>
          </p:spPr>
        </p:pic>
        <p:pic>
          <p:nvPicPr>
            <p:cNvPr id="18" name="object 18"/>
            <p:cNvPicPr/>
            <p:nvPr/>
          </p:nvPicPr>
          <p:blipFill>
            <a:blip r:embed="rId6" cstate="print"/>
            <a:stretch>
              <a:fillRect/>
            </a:stretch>
          </p:blipFill>
          <p:spPr>
            <a:xfrm>
              <a:off x="858026" y="1221386"/>
              <a:ext cx="73777" cy="73777"/>
            </a:xfrm>
            <a:prstGeom prst="rect">
              <a:avLst/>
            </a:prstGeom>
          </p:spPr>
        </p:pic>
        <p:pic>
          <p:nvPicPr>
            <p:cNvPr id="19" name="object 19"/>
            <p:cNvPicPr/>
            <p:nvPr/>
          </p:nvPicPr>
          <p:blipFill>
            <a:blip r:embed="rId10" cstate="print"/>
            <a:stretch>
              <a:fillRect/>
            </a:stretch>
          </p:blipFill>
          <p:spPr>
            <a:xfrm>
              <a:off x="860076" y="1612061"/>
              <a:ext cx="73777" cy="73777"/>
            </a:xfrm>
            <a:prstGeom prst="rect">
              <a:avLst/>
            </a:prstGeom>
          </p:spPr>
        </p:pic>
        <p:pic>
          <p:nvPicPr>
            <p:cNvPr id="20" name="object 20"/>
            <p:cNvPicPr/>
            <p:nvPr/>
          </p:nvPicPr>
          <p:blipFill>
            <a:blip r:embed="rId11" cstate="print"/>
            <a:stretch>
              <a:fillRect/>
            </a:stretch>
          </p:blipFill>
          <p:spPr>
            <a:xfrm>
              <a:off x="862123" y="2002735"/>
              <a:ext cx="73777" cy="73777"/>
            </a:xfrm>
            <a:prstGeom prst="rect">
              <a:avLst/>
            </a:prstGeom>
          </p:spPr>
        </p:pic>
        <p:pic>
          <p:nvPicPr>
            <p:cNvPr id="21" name="object 21"/>
            <p:cNvPicPr/>
            <p:nvPr/>
          </p:nvPicPr>
          <p:blipFill>
            <a:blip r:embed="rId3" cstate="print"/>
            <a:stretch>
              <a:fillRect/>
            </a:stretch>
          </p:blipFill>
          <p:spPr>
            <a:xfrm>
              <a:off x="864173" y="2393410"/>
              <a:ext cx="73777" cy="73777"/>
            </a:xfrm>
            <a:prstGeom prst="rect">
              <a:avLst/>
            </a:prstGeom>
          </p:spPr>
        </p:pic>
        <p:pic>
          <p:nvPicPr>
            <p:cNvPr id="22" name="object 22"/>
            <p:cNvPicPr/>
            <p:nvPr/>
          </p:nvPicPr>
          <p:blipFill>
            <a:blip r:embed="rId4" cstate="print"/>
            <a:stretch>
              <a:fillRect/>
            </a:stretch>
          </p:blipFill>
          <p:spPr>
            <a:xfrm>
              <a:off x="866221" y="2784084"/>
              <a:ext cx="73777" cy="73777"/>
            </a:xfrm>
            <a:prstGeom prst="rect">
              <a:avLst/>
            </a:prstGeom>
          </p:spPr>
        </p:pic>
        <p:pic>
          <p:nvPicPr>
            <p:cNvPr id="23" name="object 23"/>
            <p:cNvPicPr/>
            <p:nvPr/>
          </p:nvPicPr>
          <p:blipFill>
            <a:blip r:embed="rId12" cstate="print"/>
            <a:stretch>
              <a:fillRect/>
            </a:stretch>
          </p:blipFill>
          <p:spPr>
            <a:xfrm>
              <a:off x="868272" y="3174759"/>
              <a:ext cx="73777" cy="73767"/>
            </a:xfrm>
            <a:prstGeom prst="rect">
              <a:avLst/>
            </a:prstGeom>
          </p:spPr>
        </p:pic>
        <p:pic>
          <p:nvPicPr>
            <p:cNvPr id="24" name="object 24"/>
            <p:cNvPicPr/>
            <p:nvPr/>
          </p:nvPicPr>
          <p:blipFill>
            <a:blip r:embed="rId13" cstate="print"/>
            <a:stretch>
              <a:fillRect/>
            </a:stretch>
          </p:blipFill>
          <p:spPr>
            <a:xfrm>
              <a:off x="870320" y="3565433"/>
              <a:ext cx="73777" cy="73767"/>
            </a:xfrm>
            <a:prstGeom prst="rect">
              <a:avLst/>
            </a:prstGeom>
          </p:spPr>
        </p:pic>
        <p:pic>
          <p:nvPicPr>
            <p:cNvPr id="25" name="object 25"/>
            <p:cNvPicPr/>
            <p:nvPr/>
          </p:nvPicPr>
          <p:blipFill>
            <a:blip r:embed="rId14" cstate="print"/>
            <a:stretch>
              <a:fillRect/>
            </a:stretch>
          </p:blipFill>
          <p:spPr>
            <a:xfrm>
              <a:off x="872370" y="3956108"/>
              <a:ext cx="73777" cy="73767"/>
            </a:xfrm>
            <a:prstGeom prst="rect">
              <a:avLst/>
            </a:prstGeom>
          </p:spPr>
        </p:pic>
        <p:pic>
          <p:nvPicPr>
            <p:cNvPr id="26" name="object 26"/>
            <p:cNvPicPr/>
            <p:nvPr/>
          </p:nvPicPr>
          <p:blipFill>
            <a:blip r:embed="rId15" cstate="print"/>
            <a:stretch>
              <a:fillRect/>
            </a:stretch>
          </p:blipFill>
          <p:spPr>
            <a:xfrm>
              <a:off x="874417" y="4346772"/>
              <a:ext cx="73777" cy="73777"/>
            </a:xfrm>
            <a:prstGeom prst="rect">
              <a:avLst/>
            </a:prstGeom>
          </p:spPr>
        </p:pic>
        <p:pic>
          <p:nvPicPr>
            <p:cNvPr id="27" name="object 27"/>
            <p:cNvPicPr/>
            <p:nvPr/>
          </p:nvPicPr>
          <p:blipFill>
            <a:blip r:embed="rId16" cstate="print"/>
            <a:stretch>
              <a:fillRect/>
            </a:stretch>
          </p:blipFill>
          <p:spPr>
            <a:xfrm>
              <a:off x="876467" y="4737452"/>
              <a:ext cx="73777" cy="73777"/>
            </a:xfrm>
            <a:prstGeom prst="rect">
              <a:avLst/>
            </a:prstGeom>
          </p:spPr>
        </p:pic>
        <p:pic>
          <p:nvPicPr>
            <p:cNvPr id="28" name="object 28"/>
            <p:cNvPicPr/>
            <p:nvPr/>
          </p:nvPicPr>
          <p:blipFill>
            <a:blip r:embed="rId17" cstate="print"/>
            <a:stretch>
              <a:fillRect/>
            </a:stretch>
          </p:blipFill>
          <p:spPr>
            <a:xfrm>
              <a:off x="1244602" y="437992"/>
              <a:ext cx="73777" cy="73767"/>
            </a:xfrm>
            <a:prstGeom prst="rect">
              <a:avLst/>
            </a:prstGeom>
          </p:spPr>
        </p:pic>
        <p:pic>
          <p:nvPicPr>
            <p:cNvPr id="29" name="object 29"/>
            <p:cNvPicPr/>
            <p:nvPr/>
          </p:nvPicPr>
          <p:blipFill>
            <a:blip r:embed="rId5" cstate="print"/>
            <a:stretch>
              <a:fillRect/>
            </a:stretch>
          </p:blipFill>
          <p:spPr>
            <a:xfrm>
              <a:off x="1246653" y="828667"/>
              <a:ext cx="73777" cy="73767"/>
            </a:xfrm>
            <a:prstGeom prst="rect">
              <a:avLst/>
            </a:prstGeom>
          </p:spPr>
        </p:pic>
        <p:pic>
          <p:nvPicPr>
            <p:cNvPr id="30" name="object 30"/>
            <p:cNvPicPr/>
            <p:nvPr/>
          </p:nvPicPr>
          <p:blipFill>
            <a:blip r:embed="rId18" cstate="print"/>
            <a:stretch>
              <a:fillRect/>
            </a:stretch>
          </p:blipFill>
          <p:spPr>
            <a:xfrm>
              <a:off x="1248700" y="1219341"/>
              <a:ext cx="73777" cy="73767"/>
            </a:xfrm>
            <a:prstGeom prst="rect">
              <a:avLst/>
            </a:prstGeom>
          </p:spPr>
        </p:pic>
        <p:pic>
          <p:nvPicPr>
            <p:cNvPr id="31" name="object 31"/>
            <p:cNvPicPr/>
            <p:nvPr/>
          </p:nvPicPr>
          <p:blipFill>
            <a:blip r:embed="rId8" cstate="print"/>
            <a:stretch>
              <a:fillRect/>
            </a:stretch>
          </p:blipFill>
          <p:spPr>
            <a:xfrm>
              <a:off x="1250750" y="1610011"/>
              <a:ext cx="73777" cy="73777"/>
            </a:xfrm>
            <a:prstGeom prst="rect">
              <a:avLst/>
            </a:prstGeom>
          </p:spPr>
        </p:pic>
        <p:pic>
          <p:nvPicPr>
            <p:cNvPr id="32" name="object 32"/>
            <p:cNvPicPr/>
            <p:nvPr/>
          </p:nvPicPr>
          <p:blipFill>
            <a:blip r:embed="rId6" cstate="print"/>
            <a:stretch>
              <a:fillRect/>
            </a:stretch>
          </p:blipFill>
          <p:spPr>
            <a:xfrm>
              <a:off x="1252798" y="2000685"/>
              <a:ext cx="73777" cy="73777"/>
            </a:xfrm>
            <a:prstGeom prst="rect">
              <a:avLst/>
            </a:prstGeom>
          </p:spPr>
        </p:pic>
        <p:pic>
          <p:nvPicPr>
            <p:cNvPr id="33" name="object 33"/>
            <p:cNvPicPr/>
            <p:nvPr/>
          </p:nvPicPr>
          <p:blipFill>
            <a:blip r:embed="rId10" cstate="print"/>
            <a:stretch>
              <a:fillRect/>
            </a:stretch>
          </p:blipFill>
          <p:spPr>
            <a:xfrm>
              <a:off x="1256896" y="2782034"/>
              <a:ext cx="73777" cy="73777"/>
            </a:xfrm>
            <a:prstGeom prst="rect">
              <a:avLst/>
            </a:prstGeom>
          </p:spPr>
        </p:pic>
        <p:pic>
          <p:nvPicPr>
            <p:cNvPr id="34" name="object 34"/>
            <p:cNvPicPr/>
            <p:nvPr/>
          </p:nvPicPr>
          <p:blipFill>
            <a:blip r:embed="rId19" cstate="print"/>
            <a:stretch>
              <a:fillRect/>
            </a:stretch>
          </p:blipFill>
          <p:spPr>
            <a:xfrm>
              <a:off x="1254848" y="2391360"/>
              <a:ext cx="73777" cy="73777"/>
            </a:xfrm>
            <a:prstGeom prst="rect">
              <a:avLst/>
            </a:prstGeom>
          </p:spPr>
        </p:pic>
        <p:pic>
          <p:nvPicPr>
            <p:cNvPr id="35" name="object 35"/>
            <p:cNvPicPr/>
            <p:nvPr/>
          </p:nvPicPr>
          <p:blipFill>
            <a:blip r:embed="rId6" cstate="print"/>
            <a:stretch>
              <a:fillRect/>
            </a:stretch>
          </p:blipFill>
          <p:spPr>
            <a:xfrm>
              <a:off x="1258946" y="3172709"/>
              <a:ext cx="73777" cy="73777"/>
            </a:xfrm>
            <a:prstGeom prst="rect">
              <a:avLst/>
            </a:prstGeom>
          </p:spPr>
        </p:pic>
        <p:pic>
          <p:nvPicPr>
            <p:cNvPr id="36" name="object 36"/>
            <p:cNvPicPr/>
            <p:nvPr/>
          </p:nvPicPr>
          <p:blipFill>
            <a:blip r:embed="rId10" cstate="print"/>
            <a:stretch>
              <a:fillRect/>
            </a:stretch>
          </p:blipFill>
          <p:spPr>
            <a:xfrm>
              <a:off x="1260994" y="3563383"/>
              <a:ext cx="73777" cy="73777"/>
            </a:xfrm>
            <a:prstGeom prst="rect">
              <a:avLst/>
            </a:prstGeom>
          </p:spPr>
        </p:pic>
        <p:pic>
          <p:nvPicPr>
            <p:cNvPr id="37" name="object 37"/>
            <p:cNvPicPr/>
            <p:nvPr/>
          </p:nvPicPr>
          <p:blipFill>
            <a:blip r:embed="rId6" cstate="print"/>
            <a:stretch>
              <a:fillRect/>
            </a:stretch>
          </p:blipFill>
          <p:spPr>
            <a:xfrm>
              <a:off x="1263044" y="3954058"/>
              <a:ext cx="73777" cy="73777"/>
            </a:xfrm>
            <a:prstGeom prst="rect">
              <a:avLst/>
            </a:prstGeom>
          </p:spPr>
        </p:pic>
        <p:pic>
          <p:nvPicPr>
            <p:cNvPr id="38" name="object 38"/>
            <p:cNvPicPr/>
            <p:nvPr/>
          </p:nvPicPr>
          <p:blipFill>
            <a:blip r:embed="rId20" cstate="print"/>
            <a:stretch>
              <a:fillRect/>
            </a:stretch>
          </p:blipFill>
          <p:spPr>
            <a:xfrm>
              <a:off x="1265092" y="4344732"/>
              <a:ext cx="73777" cy="73767"/>
            </a:xfrm>
            <a:prstGeom prst="rect">
              <a:avLst/>
            </a:prstGeom>
          </p:spPr>
        </p:pic>
        <p:pic>
          <p:nvPicPr>
            <p:cNvPr id="39" name="object 39"/>
            <p:cNvPicPr/>
            <p:nvPr/>
          </p:nvPicPr>
          <p:blipFill>
            <a:blip r:embed="rId19" cstate="print"/>
            <a:stretch>
              <a:fillRect/>
            </a:stretch>
          </p:blipFill>
          <p:spPr>
            <a:xfrm>
              <a:off x="1267142" y="4735406"/>
              <a:ext cx="73777" cy="73767"/>
            </a:xfrm>
            <a:prstGeom prst="rect">
              <a:avLst/>
            </a:prstGeom>
          </p:spPr>
        </p:pic>
        <p:pic>
          <p:nvPicPr>
            <p:cNvPr id="40" name="object 40"/>
            <p:cNvPicPr/>
            <p:nvPr/>
          </p:nvPicPr>
          <p:blipFill>
            <a:blip r:embed="rId21" cstate="print"/>
            <a:stretch>
              <a:fillRect/>
            </a:stretch>
          </p:blipFill>
          <p:spPr>
            <a:xfrm>
              <a:off x="1647013" y="435882"/>
              <a:ext cx="73777" cy="73777"/>
            </a:xfrm>
            <a:prstGeom prst="rect">
              <a:avLst/>
            </a:prstGeom>
          </p:spPr>
        </p:pic>
        <p:pic>
          <p:nvPicPr>
            <p:cNvPr id="41" name="object 41"/>
            <p:cNvPicPr/>
            <p:nvPr/>
          </p:nvPicPr>
          <p:blipFill>
            <a:blip r:embed="rId3" cstate="print"/>
            <a:stretch>
              <a:fillRect/>
            </a:stretch>
          </p:blipFill>
          <p:spPr>
            <a:xfrm>
              <a:off x="1649063" y="826555"/>
              <a:ext cx="73777" cy="73777"/>
            </a:xfrm>
            <a:prstGeom prst="rect">
              <a:avLst/>
            </a:prstGeom>
          </p:spPr>
        </p:pic>
        <p:pic>
          <p:nvPicPr>
            <p:cNvPr id="42" name="object 42"/>
            <p:cNvPicPr/>
            <p:nvPr/>
          </p:nvPicPr>
          <p:blipFill>
            <a:blip r:embed="rId15" cstate="print"/>
            <a:stretch>
              <a:fillRect/>
            </a:stretch>
          </p:blipFill>
          <p:spPr>
            <a:xfrm>
              <a:off x="1651111" y="1217230"/>
              <a:ext cx="73777" cy="73767"/>
            </a:xfrm>
            <a:prstGeom prst="rect">
              <a:avLst/>
            </a:prstGeom>
          </p:spPr>
        </p:pic>
        <p:pic>
          <p:nvPicPr>
            <p:cNvPr id="43" name="object 43"/>
            <p:cNvPicPr/>
            <p:nvPr/>
          </p:nvPicPr>
          <p:blipFill>
            <a:blip r:embed="rId14" cstate="print"/>
            <a:stretch>
              <a:fillRect/>
            </a:stretch>
          </p:blipFill>
          <p:spPr>
            <a:xfrm>
              <a:off x="1653161" y="1607905"/>
              <a:ext cx="73777" cy="73767"/>
            </a:xfrm>
            <a:prstGeom prst="rect">
              <a:avLst/>
            </a:prstGeom>
          </p:spPr>
        </p:pic>
        <p:pic>
          <p:nvPicPr>
            <p:cNvPr id="44" name="object 44"/>
            <p:cNvPicPr/>
            <p:nvPr/>
          </p:nvPicPr>
          <p:blipFill>
            <a:blip r:embed="rId2" cstate="print"/>
            <a:stretch>
              <a:fillRect/>
            </a:stretch>
          </p:blipFill>
          <p:spPr>
            <a:xfrm>
              <a:off x="1655209" y="1998579"/>
              <a:ext cx="73777" cy="73767"/>
            </a:xfrm>
            <a:prstGeom prst="rect">
              <a:avLst/>
            </a:prstGeom>
          </p:spPr>
        </p:pic>
        <p:pic>
          <p:nvPicPr>
            <p:cNvPr id="45" name="object 45"/>
            <p:cNvPicPr/>
            <p:nvPr/>
          </p:nvPicPr>
          <p:blipFill>
            <a:blip r:embed="rId22" cstate="print"/>
            <a:stretch>
              <a:fillRect/>
            </a:stretch>
          </p:blipFill>
          <p:spPr>
            <a:xfrm>
              <a:off x="1657259" y="2389248"/>
              <a:ext cx="73777" cy="73777"/>
            </a:xfrm>
            <a:prstGeom prst="rect">
              <a:avLst/>
            </a:prstGeom>
          </p:spPr>
        </p:pic>
        <p:pic>
          <p:nvPicPr>
            <p:cNvPr id="46" name="object 46"/>
            <p:cNvPicPr/>
            <p:nvPr/>
          </p:nvPicPr>
          <p:blipFill>
            <a:blip r:embed="rId23" cstate="print"/>
            <a:stretch>
              <a:fillRect/>
            </a:stretch>
          </p:blipFill>
          <p:spPr>
            <a:xfrm>
              <a:off x="1659306" y="2779923"/>
              <a:ext cx="73777" cy="73777"/>
            </a:xfrm>
            <a:prstGeom prst="rect">
              <a:avLst/>
            </a:prstGeom>
          </p:spPr>
        </p:pic>
        <p:pic>
          <p:nvPicPr>
            <p:cNvPr id="47" name="object 47"/>
            <p:cNvPicPr/>
            <p:nvPr/>
          </p:nvPicPr>
          <p:blipFill>
            <a:blip r:embed="rId22" cstate="print"/>
            <a:stretch>
              <a:fillRect/>
            </a:stretch>
          </p:blipFill>
          <p:spPr>
            <a:xfrm>
              <a:off x="1661356" y="3170597"/>
              <a:ext cx="73777" cy="73777"/>
            </a:xfrm>
            <a:prstGeom prst="rect">
              <a:avLst/>
            </a:prstGeom>
          </p:spPr>
        </p:pic>
        <p:pic>
          <p:nvPicPr>
            <p:cNvPr id="48" name="object 48"/>
            <p:cNvPicPr/>
            <p:nvPr/>
          </p:nvPicPr>
          <p:blipFill>
            <a:blip r:embed="rId23" cstate="print"/>
            <a:stretch>
              <a:fillRect/>
            </a:stretch>
          </p:blipFill>
          <p:spPr>
            <a:xfrm>
              <a:off x="1663404" y="3561271"/>
              <a:ext cx="73777" cy="73777"/>
            </a:xfrm>
            <a:prstGeom prst="rect">
              <a:avLst/>
            </a:prstGeom>
          </p:spPr>
        </p:pic>
        <p:pic>
          <p:nvPicPr>
            <p:cNvPr id="49" name="object 49"/>
            <p:cNvPicPr/>
            <p:nvPr/>
          </p:nvPicPr>
          <p:blipFill>
            <a:blip r:embed="rId24" cstate="print"/>
            <a:stretch>
              <a:fillRect/>
            </a:stretch>
          </p:blipFill>
          <p:spPr>
            <a:xfrm>
              <a:off x="1665455" y="3951946"/>
              <a:ext cx="73777" cy="73777"/>
            </a:xfrm>
            <a:prstGeom prst="rect">
              <a:avLst/>
            </a:prstGeom>
          </p:spPr>
        </p:pic>
        <p:pic>
          <p:nvPicPr>
            <p:cNvPr id="50" name="object 50"/>
            <p:cNvPicPr/>
            <p:nvPr/>
          </p:nvPicPr>
          <p:blipFill>
            <a:blip r:embed="rId25" cstate="print"/>
            <a:stretch>
              <a:fillRect/>
            </a:stretch>
          </p:blipFill>
          <p:spPr>
            <a:xfrm>
              <a:off x="1667503" y="4342620"/>
              <a:ext cx="73777" cy="73777"/>
            </a:xfrm>
            <a:prstGeom prst="rect">
              <a:avLst/>
            </a:prstGeom>
          </p:spPr>
        </p:pic>
        <p:pic>
          <p:nvPicPr>
            <p:cNvPr id="51" name="object 51"/>
            <p:cNvPicPr/>
            <p:nvPr/>
          </p:nvPicPr>
          <p:blipFill>
            <a:blip r:embed="rId24" cstate="print"/>
            <a:stretch>
              <a:fillRect/>
            </a:stretch>
          </p:blipFill>
          <p:spPr>
            <a:xfrm>
              <a:off x="1669553" y="4733295"/>
              <a:ext cx="73777" cy="73777"/>
            </a:xfrm>
            <a:prstGeom prst="rect">
              <a:avLst/>
            </a:prstGeom>
          </p:spPr>
        </p:pic>
        <p:pic>
          <p:nvPicPr>
            <p:cNvPr id="52" name="object 52"/>
            <p:cNvPicPr/>
            <p:nvPr/>
          </p:nvPicPr>
          <p:blipFill>
            <a:blip r:embed="rId9" cstate="print"/>
            <a:stretch>
              <a:fillRect/>
            </a:stretch>
          </p:blipFill>
          <p:spPr>
            <a:xfrm>
              <a:off x="2037687" y="433831"/>
              <a:ext cx="73777" cy="73777"/>
            </a:xfrm>
            <a:prstGeom prst="rect">
              <a:avLst/>
            </a:prstGeom>
          </p:spPr>
        </p:pic>
        <p:pic>
          <p:nvPicPr>
            <p:cNvPr id="53" name="object 53"/>
            <p:cNvPicPr/>
            <p:nvPr/>
          </p:nvPicPr>
          <p:blipFill>
            <a:blip r:embed="rId6" cstate="print"/>
            <a:stretch>
              <a:fillRect/>
            </a:stretch>
          </p:blipFill>
          <p:spPr>
            <a:xfrm>
              <a:off x="2039737" y="824505"/>
              <a:ext cx="73777" cy="73777"/>
            </a:xfrm>
            <a:prstGeom prst="rect">
              <a:avLst/>
            </a:prstGeom>
          </p:spPr>
        </p:pic>
        <p:pic>
          <p:nvPicPr>
            <p:cNvPr id="54" name="object 54"/>
            <p:cNvPicPr/>
            <p:nvPr/>
          </p:nvPicPr>
          <p:blipFill>
            <a:blip r:embed="rId10" cstate="print"/>
            <a:stretch>
              <a:fillRect/>
            </a:stretch>
          </p:blipFill>
          <p:spPr>
            <a:xfrm>
              <a:off x="2041786" y="1215180"/>
              <a:ext cx="73777" cy="73777"/>
            </a:xfrm>
            <a:prstGeom prst="rect">
              <a:avLst/>
            </a:prstGeom>
          </p:spPr>
        </p:pic>
        <p:pic>
          <p:nvPicPr>
            <p:cNvPr id="55" name="object 55"/>
            <p:cNvPicPr/>
            <p:nvPr/>
          </p:nvPicPr>
          <p:blipFill>
            <a:blip r:embed="rId6" cstate="print"/>
            <a:stretch>
              <a:fillRect/>
            </a:stretch>
          </p:blipFill>
          <p:spPr>
            <a:xfrm>
              <a:off x="2043836" y="1605854"/>
              <a:ext cx="73777" cy="73777"/>
            </a:xfrm>
            <a:prstGeom prst="rect">
              <a:avLst/>
            </a:prstGeom>
          </p:spPr>
        </p:pic>
        <p:pic>
          <p:nvPicPr>
            <p:cNvPr id="56" name="object 56"/>
            <p:cNvPicPr/>
            <p:nvPr/>
          </p:nvPicPr>
          <p:blipFill>
            <a:blip r:embed="rId10" cstate="print"/>
            <a:stretch>
              <a:fillRect/>
            </a:stretch>
          </p:blipFill>
          <p:spPr>
            <a:xfrm>
              <a:off x="2045883" y="1996528"/>
              <a:ext cx="73777" cy="73777"/>
            </a:xfrm>
            <a:prstGeom prst="rect">
              <a:avLst/>
            </a:prstGeom>
          </p:spPr>
        </p:pic>
        <p:pic>
          <p:nvPicPr>
            <p:cNvPr id="57" name="object 57"/>
            <p:cNvPicPr/>
            <p:nvPr/>
          </p:nvPicPr>
          <p:blipFill>
            <a:blip r:embed="rId19" cstate="print"/>
            <a:stretch>
              <a:fillRect/>
            </a:stretch>
          </p:blipFill>
          <p:spPr>
            <a:xfrm>
              <a:off x="2047933" y="2387203"/>
              <a:ext cx="73777" cy="73767"/>
            </a:xfrm>
            <a:prstGeom prst="rect">
              <a:avLst/>
            </a:prstGeom>
          </p:spPr>
        </p:pic>
        <p:pic>
          <p:nvPicPr>
            <p:cNvPr id="58" name="object 58"/>
            <p:cNvPicPr/>
            <p:nvPr/>
          </p:nvPicPr>
          <p:blipFill>
            <a:blip r:embed="rId19" cstate="print"/>
            <a:stretch>
              <a:fillRect/>
            </a:stretch>
          </p:blipFill>
          <p:spPr>
            <a:xfrm>
              <a:off x="2049981" y="2777877"/>
              <a:ext cx="73777" cy="73767"/>
            </a:xfrm>
            <a:prstGeom prst="rect">
              <a:avLst/>
            </a:prstGeom>
          </p:spPr>
        </p:pic>
        <p:pic>
          <p:nvPicPr>
            <p:cNvPr id="59" name="object 59"/>
            <p:cNvPicPr/>
            <p:nvPr/>
          </p:nvPicPr>
          <p:blipFill>
            <a:blip r:embed="rId26" cstate="print"/>
            <a:stretch>
              <a:fillRect/>
            </a:stretch>
          </p:blipFill>
          <p:spPr>
            <a:xfrm>
              <a:off x="2052031" y="3168552"/>
              <a:ext cx="73777" cy="73767"/>
            </a:xfrm>
            <a:prstGeom prst="rect">
              <a:avLst/>
            </a:prstGeom>
          </p:spPr>
        </p:pic>
        <p:pic>
          <p:nvPicPr>
            <p:cNvPr id="60" name="object 60"/>
            <p:cNvPicPr/>
            <p:nvPr/>
          </p:nvPicPr>
          <p:blipFill>
            <a:blip r:embed="rId19" cstate="print"/>
            <a:stretch>
              <a:fillRect/>
            </a:stretch>
          </p:blipFill>
          <p:spPr>
            <a:xfrm>
              <a:off x="2054079" y="3559221"/>
              <a:ext cx="73777" cy="73777"/>
            </a:xfrm>
            <a:prstGeom prst="rect">
              <a:avLst/>
            </a:prstGeom>
          </p:spPr>
        </p:pic>
        <p:pic>
          <p:nvPicPr>
            <p:cNvPr id="61" name="object 61"/>
            <p:cNvPicPr/>
            <p:nvPr/>
          </p:nvPicPr>
          <p:blipFill>
            <a:blip r:embed="rId9" cstate="print"/>
            <a:stretch>
              <a:fillRect/>
            </a:stretch>
          </p:blipFill>
          <p:spPr>
            <a:xfrm>
              <a:off x="2056127" y="3949896"/>
              <a:ext cx="73777" cy="73777"/>
            </a:xfrm>
            <a:prstGeom prst="rect">
              <a:avLst/>
            </a:prstGeom>
          </p:spPr>
        </p:pic>
        <p:pic>
          <p:nvPicPr>
            <p:cNvPr id="62" name="object 62"/>
            <p:cNvPicPr/>
            <p:nvPr/>
          </p:nvPicPr>
          <p:blipFill>
            <a:blip r:embed="rId19" cstate="print"/>
            <a:stretch>
              <a:fillRect/>
            </a:stretch>
          </p:blipFill>
          <p:spPr>
            <a:xfrm>
              <a:off x="2058177" y="4340570"/>
              <a:ext cx="73777" cy="73777"/>
            </a:xfrm>
            <a:prstGeom prst="rect">
              <a:avLst/>
            </a:prstGeom>
          </p:spPr>
        </p:pic>
        <p:pic>
          <p:nvPicPr>
            <p:cNvPr id="63" name="object 63"/>
            <p:cNvPicPr/>
            <p:nvPr/>
          </p:nvPicPr>
          <p:blipFill>
            <a:blip r:embed="rId22" cstate="print"/>
            <a:stretch>
              <a:fillRect/>
            </a:stretch>
          </p:blipFill>
          <p:spPr>
            <a:xfrm>
              <a:off x="2403212" y="431914"/>
              <a:ext cx="73777" cy="73777"/>
            </a:xfrm>
            <a:prstGeom prst="rect">
              <a:avLst/>
            </a:prstGeom>
          </p:spPr>
        </p:pic>
        <p:pic>
          <p:nvPicPr>
            <p:cNvPr id="64" name="object 64"/>
            <p:cNvPicPr/>
            <p:nvPr/>
          </p:nvPicPr>
          <p:blipFill>
            <a:blip r:embed="rId10" cstate="print"/>
            <a:stretch>
              <a:fillRect/>
            </a:stretch>
          </p:blipFill>
          <p:spPr>
            <a:xfrm>
              <a:off x="2060225" y="4731245"/>
              <a:ext cx="73777" cy="73777"/>
            </a:xfrm>
            <a:prstGeom prst="rect">
              <a:avLst/>
            </a:prstGeom>
          </p:spPr>
        </p:pic>
        <p:pic>
          <p:nvPicPr>
            <p:cNvPr id="65" name="object 65"/>
            <p:cNvPicPr/>
            <p:nvPr/>
          </p:nvPicPr>
          <p:blipFill>
            <a:blip r:embed="rId23" cstate="print"/>
            <a:stretch>
              <a:fillRect/>
            </a:stretch>
          </p:blipFill>
          <p:spPr>
            <a:xfrm>
              <a:off x="2405260" y="822588"/>
              <a:ext cx="73777" cy="73777"/>
            </a:xfrm>
            <a:prstGeom prst="rect">
              <a:avLst/>
            </a:prstGeom>
          </p:spPr>
        </p:pic>
        <p:pic>
          <p:nvPicPr>
            <p:cNvPr id="66" name="object 66"/>
            <p:cNvPicPr/>
            <p:nvPr/>
          </p:nvPicPr>
          <p:blipFill>
            <a:blip r:embed="rId27" cstate="print"/>
            <a:stretch>
              <a:fillRect/>
            </a:stretch>
          </p:blipFill>
          <p:spPr>
            <a:xfrm>
              <a:off x="2407311" y="1213262"/>
              <a:ext cx="73777" cy="73777"/>
            </a:xfrm>
            <a:prstGeom prst="rect">
              <a:avLst/>
            </a:prstGeom>
          </p:spPr>
        </p:pic>
        <p:pic>
          <p:nvPicPr>
            <p:cNvPr id="67" name="object 67"/>
            <p:cNvPicPr/>
            <p:nvPr/>
          </p:nvPicPr>
          <p:blipFill>
            <a:blip r:embed="rId4" cstate="print"/>
            <a:stretch>
              <a:fillRect/>
            </a:stretch>
          </p:blipFill>
          <p:spPr>
            <a:xfrm>
              <a:off x="2409357" y="1603937"/>
              <a:ext cx="73777" cy="73777"/>
            </a:xfrm>
            <a:prstGeom prst="rect">
              <a:avLst/>
            </a:prstGeom>
          </p:spPr>
        </p:pic>
        <p:pic>
          <p:nvPicPr>
            <p:cNvPr id="68" name="object 68"/>
            <p:cNvPicPr/>
            <p:nvPr/>
          </p:nvPicPr>
          <p:blipFill>
            <a:blip r:embed="rId11" cstate="print"/>
            <a:stretch>
              <a:fillRect/>
            </a:stretch>
          </p:blipFill>
          <p:spPr>
            <a:xfrm>
              <a:off x="2411406" y="1994611"/>
              <a:ext cx="73777" cy="73777"/>
            </a:xfrm>
            <a:prstGeom prst="rect">
              <a:avLst/>
            </a:prstGeom>
          </p:spPr>
        </p:pic>
        <p:pic>
          <p:nvPicPr>
            <p:cNvPr id="69" name="object 69"/>
            <p:cNvPicPr/>
            <p:nvPr/>
          </p:nvPicPr>
          <p:blipFill>
            <a:blip r:embed="rId13" cstate="print"/>
            <a:stretch>
              <a:fillRect/>
            </a:stretch>
          </p:blipFill>
          <p:spPr>
            <a:xfrm>
              <a:off x="2413456" y="2385286"/>
              <a:ext cx="73777" cy="73767"/>
            </a:xfrm>
            <a:prstGeom prst="rect">
              <a:avLst/>
            </a:prstGeom>
          </p:spPr>
        </p:pic>
        <p:pic>
          <p:nvPicPr>
            <p:cNvPr id="70" name="object 70"/>
            <p:cNvPicPr/>
            <p:nvPr/>
          </p:nvPicPr>
          <p:blipFill>
            <a:blip r:embed="rId28" cstate="print"/>
            <a:stretch>
              <a:fillRect/>
            </a:stretch>
          </p:blipFill>
          <p:spPr>
            <a:xfrm>
              <a:off x="2415503" y="2775960"/>
              <a:ext cx="73777" cy="73767"/>
            </a:xfrm>
            <a:prstGeom prst="rect">
              <a:avLst/>
            </a:prstGeom>
          </p:spPr>
        </p:pic>
        <p:pic>
          <p:nvPicPr>
            <p:cNvPr id="71" name="object 71"/>
            <p:cNvPicPr/>
            <p:nvPr/>
          </p:nvPicPr>
          <p:blipFill>
            <a:blip r:embed="rId2" cstate="print"/>
            <a:stretch>
              <a:fillRect/>
            </a:stretch>
          </p:blipFill>
          <p:spPr>
            <a:xfrm>
              <a:off x="2417553" y="3166635"/>
              <a:ext cx="73777" cy="73767"/>
            </a:xfrm>
            <a:prstGeom prst="rect">
              <a:avLst/>
            </a:prstGeom>
          </p:spPr>
        </p:pic>
        <p:pic>
          <p:nvPicPr>
            <p:cNvPr id="72" name="object 72"/>
            <p:cNvPicPr/>
            <p:nvPr/>
          </p:nvPicPr>
          <p:blipFill>
            <a:blip r:embed="rId23" cstate="print"/>
            <a:stretch>
              <a:fillRect/>
            </a:stretch>
          </p:blipFill>
          <p:spPr>
            <a:xfrm>
              <a:off x="2419601" y="3557304"/>
              <a:ext cx="73777" cy="73777"/>
            </a:xfrm>
            <a:prstGeom prst="rect">
              <a:avLst/>
            </a:prstGeom>
          </p:spPr>
        </p:pic>
        <p:pic>
          <p:nvPicPr>
            <p:cNvPr id="73" name="object 73"/>
            <p:cNvPicPr/>
            <p:nvPr/>
          </p:nvPicPr>
          <p:blipFill>
            <a:blip r:embed="rId16" cstate="print"/>
            <a:stretch>
              <a:fillRect/>
            </a:stretch>
          </p:blipFill>
          <p:spPr>
            <a:xfrm>
              <a:off x="2421651" y="3947979"/>
              <a:ext cx="73777" cy="73777"/>
            </a:xfrm>
            <a:prstGeom prst="rect">
              <a:avLst/>
            </a:prstGeom>
          </p:spPr>
        </p:pic>
        <p:pic>
          <p:nvPicPr>
            <p:cNvPr id="74" name="object 74"/>
            <p:cNvPicPr/>
            <p:nvPr/>
          </p:nvPicPr>
          <p:blipFill>
            <a:blip r:embed="rId9" cstate="print"/>
            <a:stretch>
              <a:fillRect/>
            </a:stretch>
          </p:blipFill>
          <p:spPr>
            <a:xfrm>
              <a:off x="2423700" y="4338653"/>
              <a:ext cx="73777" cy="73777"/>
            </a:xfrm>
            <a:prstGeom prst="rect">
              <a:avLst/>
            </a:prstGeom>
          </p:spPr>
        </p:pic>
        <p:pic>
          <p:nvPicPr>
            <p:cNvPr id="75" name="object 75"/>
            <p:cNvPicPr/>
            <p:nvPr/>
          </p:nvPicPr>
          <p:blipFill>
            <a:blip r:embed="rId19" cstate="print"/>
            <a:stretch>
              <a:fillRect/>
            </a:stretch>
          </p:blipFill>
          <p:spPr>
            <a:xfrm>
              <a:off x="2425750" y="4729328"/>
              <a:ext cx="73777" cy="73777"/>
            </a:xfrm>
            <a:prstGeom prst="rect">
              <a:avLst/>
            </a:prstGeom>
          </p:spPr>
        </p:pic>
        <p:pic>
          <p:nvPicPr>
            <p:cNvPr id="76" name="object 76"/>
            <p:cNvPicPr/>
            <p:nvPr/>
          </p:nvPicPr>
          <p:blipFill>
            <a:blip r:embed="rId29" cstate="print"/>
            <a:stretch>
              <a:fillRect/>
            </a:stretch>
          </p:blipFill>
          <p:spPr>
            <a:xfrm>
              <a:off x="2793884" y="429858"/>
              <a:ext cx="73777" cy="73777"/>
            </a:xfrm>
            <a:prstGeom prst="rect">
              <a:avLst/>
            </a:prstGeom>
          </p:spPr>
        </p:pic>
        <p:pic>
          <p:nvPicPr>
            <p:cNvPr id="77" name="object 77"/>
            <p:cNvPicPr/>
            <p:nvPr/>
          </p:nvPicPr>
          <p:blipFill>
            <a:blip r:embed="rId19" cstate="print"/>
            <a:stretch>
              <a:fillRect/>
            </a:stretch>
          </p:blipFill>
          <p:spPr>
            <a:xfrm>
              <a:off x="2795934" y="820538"/>
              <a:ext cx="73777" cy="73777"/>
            </a:xfrm>
            <a:prstGeom prst="rect">
              <a:avLst/>
            </a:prstGeom>
          </p:spPr>
        </p:pic>
        <p:pic>
          <p:nvPicPr>
            <p:cNvPr id="78" name="object 78"/>
            <p:cNvPicPr/>
            <p:nvPr/>
          </p:nvPicPr>
          <p:blipFill>
            <a:blip r:embed="rId9" cstate="print"/>
            <a:stretch>
              <a:fillRect/>
            </a:stretch>
          </p:blipFill>
          <p:spPr>
            <a:xfrm>
              <a:off x="2797982" y="1211212"/>
              <a:ext cx="73777" cy="73777"/>
            </a:xfrm>
            <a:prstGeom prst="rect">
              <a:avLst/>
            </a:prstGeom>
          </p:spPr>
        </p:pic>
        <p:pic>
          <p:nvPicPr>
            <p:cNvPr id="79" name="object 79"/>
            <p:cNvPicPr/>
            <p:nvPr/>
          </p:nvPicPr>
          <p:blipFill>
            <a:blip r:embed="rId8" cstate="print"/>
            <a:stretch>
              <a:fillRect/>
            </a:stretch>
          </p:blipFill>
          <p:spPr>
            <a:xfrm>
              <a:off x="2800033" y="1601887"/>
              <a:ext cx="73777" cy="73777"/>
            </a:xfrm>
            <a:prstGeom prst="rect">
              <a:avLst/>
            </a:prstGeom>
          </p:spPr>
        </p:pic>
        <p:pic>
          <p:nvPicPr>
            <p:cNvPr id="80" name="object 80"/>
            <p:cNvPicPr/>
            <p:nvPr/>
          </p:nvPicPr>
          <p:blipFill>
            <a:blip r:embed="rId30" cstate="print"/>
            <a:stretch>
              <a:fillRect/>
            </a:stretch>
          </p:blipFill>
          <p:spPr>
            <a:xfrm>
              <a:off x="2802080" y="1992561"/>
              <a:ext cx="73777" cy="73777"/>
            </a:xfrm>
            <a:prstGeom prst="rect">
              <a:avLst/>
            </a:prstGeom>
          </p:spPr>
        </p:pic>
        <p:pic>
          <p:nvPicPr>
            <p:cNvPr id="81" name="object 81"/>
            <p:cNvPicPr/>
            <p:nvPr/>
          </p:nvPicPr>
          <p:blipFill>
            <a:blip r:embed="rId31" cstate="print"/>
            <a:stretch>
              <a:fillRect/>
            </a:stretch>
          </p:blipFill>
          <p:spPr>
            <a:xfrm>
              <a:off x="2804130" y="2383236"/>
              <a:ext cx="73777" cy="73777"/>
            </a:xfrm>
            <a:prstGeom prst="rect">
              <a:avLst/>
            </a:prstGeom>
          </p:spPr>
        </p:pic>
        <p:pic>
          <p:nvPicPr>
            <p:cNvPr id="82" name="object 82"/>
            <p:cNvPicPr/>
            <p:nvPr/>
          </p:nvPicPr>
          <p:blipFill>
            <a:blip r:embed="rId30" cstate="print"/>
            <a:stretch>
              <a:fillRect/>
            </a:stretch>
          </p:blipFill>
          <p:spPr>
            <a:xfrm>
              <a:off x="2806178" y="2773910"/>
              <a:ext cx="73777" cy="73777"/>
            </a:xfrm>
            <a:prstGeom prst="rect">
              <a:avLst/>
            </a:prstGeom>
          </p:spPr>
        </p:pic>
        <p:pic>
          <p:nvPicPr>
            <p:cNvPr id="83" name="object 83"/>
            <p:cNvPicPr/>
            <p:nvPr/>
          </p:nvPicPr>
          <p:blipFill>
            <a:blip r:embed="rId31" cstate="print"/>
            <a:stretch>
              <a:fillRect/>
            </a:stretch>
          </p:blipFill>
          <p:spPr>
            <a:xfrm>
              <a:off x="2808228" y="3164585"/>
              <a:ext cx="73777" cy="73777"/>
            </a:xfrm>
            <a:prstGeom prst="rect">
              <a:avLst/>
            </a:prstGeom>
          </p:spPr>
        </p:pic>
        <p:pic>
          <p:nvPicPr>
            <p:cNvPr id="84" name="object 84"/>
            <p:cNvPicPr/>
            <p:nvPr/>
          </p:nvPicPr>
          <p:blipFill>
            <a:blip r:embed="rId32" cstate="print"/>
            <a:stretch>
              <a:fillRect/>
            </a:stretch>
          </p:blipFill>
          <p:spPr>
            <a:xfrm>
              <a:off x="2810275" y="3555259"/>
              <a:ext cx="73777" cy="73767"/>
            </a:xfrm>
            <a:prstGeom prst="rect">
              <a:avLst/>
            </a:prstGeom>
          </p:spPr>
        </p:pic>
        <p:pic>
          <p:nvPicPr>
            <p:cNvPr id="85" name="object 85"/>
            <p:cNvPicPr/>
            <p:nvPr/>
          </p:nvPicPr>
          <p:blipFill>
            <a:blip r:embed="rId5" cstate="print"/>
            <a:stretch>
              <a:fillRect/>
            </a:stretch>
          </p:blipFill>
          <p:spPr>
            <a:xfrm>
              <a:off x="2812325" y="3945934"/>
              <a:ext cx="73777" cy="73767"/>
            </a:xfrm>
            <a:prstGeom prst="rect">
              <a:avLst/>
            </a:prstGeom>
          </p:spPr>
        </p:pic>
        <p:pic>
          <p:nvPicPr>
            <p:cNvPr id="86" name="object 86"/>
            <p:cNvPicPr/>
            <p:nvPr/>
          </p:nvPicPr>
          <p:blipFill>
            <a:blip r:embed="rId2" cstate="print"/>
            <a:stretch>
              <a:fillRect/>
            </a:stretch>
          </p:blipFill>
          <p:spPr>
            <a:xfrm>
              <a:off x="2814373" y="4336608"/>
              <a:ext cx="73777" cy="73767"/>
            </a:xfrm>
            <a:prstGeom prst="rect">
              <a:avLst/>
            </a:prstGeom>
          </p:spPr>
        </p:pic>
        <p:pic>
          <p:nvPicPr>
            <p:cNvPr id="87" name="object 87"/>
            <p:cNvPicPr/>
            <p:nvPr/>
          </p:nvPicPr>
          <p:blipFill>
            <a:blip r:embed="rId16" cstate="print"/>
            <a:stretch>
              <a:fillRect/>
            </a:stretch>
          </p:blipFill>
          <p:spPr>
            <a:xfrm>
              <a:off x="2816424" y="4727278"/>
              <a:ext cx="73777" cy="73777"/>
            </a:xfrm>
            <a:prstGeom prst="rect">
              <a:avLst/>
            </a:prstGeom>
          </p:spPr>
        </p:pic>
        <p:pic>
          <p:nvPicPr>
            <p:cNvPr id="88" name="object 88"/>
            <p:cNvPicPr/>
            <p:nvPr/>
          </p:nvPicPr>
          <p:blipFill>
            <a:blip r:embed="rId28" cstate="print"/>
            <a:stretch>
              <a:fillRect/>
            </a:stretch>
          </p:blipFill>
          <p:spPr>
            <a:xfrm>
              <a:off x="3196295" y="427757"/>
              <a:ext cx="73777" cy="73767"/>
            </a:xfrm>
            <a:prstGeom prst="rect">
              <a:avLst/>
            </a:prstGeom>
          </p:spPr>
        </p:pic>
        <p:pic>
          <p:nvPicPr>
            <p:cNvPr id="89" name="object 89"/>
            <p:cNvPicPr/>
            <p:nvPr/>
          </p:nvPicPr>
          <p:blipFill>
            <a:blip r:embed="rId2" cstate="print"/>
            <a:stretch>
              <a:fillRect/>
            </a:stretch>
          </p:blipFill>
          <p:spPr>
            <a:xfrm>
              <a:off x="3198345" y="818431"/>
              <a:ext cx="73777" cy="73767"/>
            </a:xfrm>
            <a:prstGeom prst="rect">
              <a:avLst/>
            </a:prstGeom>
          </p:spPr>
        </p:pic>
        <p:pic>
          <p:nvPicPr>
            <p:cNvPr id="90" name="object 90"/>
            <p:cNvPicPr/>
            <p:nvPr/>
          </p:nvPicPr>
          <p:blipFill>
            <a:blip r:embed="rId15" cstate="print"/>
            <a:stretch>
              <a:fillRect/>
            </a:stretch>
          </p:blipFill>
          <p:spPr>
            <a:xfrm>
              <a:off x="3200393" y="1209106"/>
              <a:ext cx="73777" cy="73767"/>
            </a:xfrm>
            <a:prstGeom prst="rect">
              <a:avLst/>
            </a:prstGeom>
          </p:spPr>
        </p:pic>
        <p:pic>
          <p:nvPicPr>
            <p:cNvPr id="91" name="object 91"/>
            <p:cNvPicPr/>
            <p:nvPr/>
          </p:nvPicPr>
          <p:blipFill>
            <a:blip r:embed="rId33" cstate="print"/>
            <a:stretch>
              <a:fillRect/>
            </a:stretch>
          </p:blipFill>
          <p:spPr>
            <a:xfrm>
              <a:off x="3202443" y="1599775"/>
              <a:ext cx="73777" cy="73777"/>
            </a:xfrm>
            <a:prstGeom prst="rect">
              <a:avLst/>
            </a:prstGeom>
          </p:spPr>
        </p:pic>
        <p:pic>
          <p:nvPicPr>
            <p:cNvPr id="92" name="object 92"/>
            <p:cNvPicPr/>
            <p:nvPr/>
          </p:nvPicPr>
          <p:blipFill>
            <a:blip r:embed="rId2" cstate="print"/>
            <a:stretch>
              <a:fillRect/>
            </a:stretch>
          </p:blipFill>
          <p:spPr>
            <a:xfrm>
              <a:off x="3204490" y="1990450"/>
              <a:ext cx="73777" cy="73777"/>
            </a:xfrm>
            <a:prstGeom prst="rect">
              <a:avLst/>
            </a:prstGeom>
          </p:spPr>
        </p:pic>
        <p:pic>
          <p:nvPicPr>
            <p:cNvPr id="93" name="object 93"/>
            <p:cNvPicPr/>
            <p:nvPr/>
          </p:nvPicPr>
          <p:blipFill>
            <a:blip r:embed="rId16" cstate="print"/>
            <a:stretch>
              <a:fillRect/>
            </a:stretch>
          </p:blipFill>
          <p:spPr>
            <a:xfrm>
              <a:off x="3206541" y="2381124"/>
              <a:ext cx="73777" cy="73777"/>
            </a:xfrm>
            <a:prstGeom prst="rect">
              <a:avLst/>
            </a:prstGeom>
          </p:spPr>
        </p:pic>
        <p:pic>
          <p:nvPicPr>
            <p:cNvPr id="94" name="object 94"/>
            <p:cNvPicPr/>
            <p:nvPr/>
          </p:nvPicPr>
          <p:blipFill>
            <a:blip r:embed="rId9" cstate="print"/>
            <a:stretch>
              <a:fillRect/>
            </a:stretch>
          </p:blipFill>
          <p:spPr>
            <a:xfrm>
              <a:off x="3208589" y="2771799"/>
              <a:ext cx="73777" cy="73777"/>
            </a:xfrm>
            <a:prstGeom prst="rect">
              <a:avLst/>
            </a:prstGeom>
          </p:spPr>
        </p:pic>
        <p:pic>
          <p:nvPicPr>
            <p:cNvPr id="95" name="object 95"/>
            <p:cNvPicPr/>
            <p:nvPr/>
          </p:nvPicPr>
          <p:blipFill>
            <a:blip r:embed="rId6" cstate="print"/>
            <a:stretch>
              <a:fillRect/>
            </a:stretch>
          </p:blipFill>
          <p:spPr>
            <a:xfrm>
              <a:off x="3210639" y="3162473"/>
              <a:ext cx="73777" cy="73777"/>
            </a:xfrm>
            <a:prstGeom prst="rect">
              <a:avLst/>
            </a:prstGeom>
          </p:spPr>
        </p:pic>
        <p:pic>
          <p:nvPicPr>
            <p:cNvPr id="96" name="object 96"/>
            <p:cNvPicPr/>
            <p:nvPr/>
          </p:nvPicPr>
          <p:blipFill>
            <a:blip r:embed="rId10" cstate="print"/>
            <a:stretch>
              <a:fillRect/>
            </a:stretch>
          </p:blipFill>
          <p:spPr>
            <a:xfrm>
              <a:off x="3212686" y="3553148"/>
              <a:ext cx="73777" cy="73777"/>
            </a:xfrm>
            <a:prstGeom prst="rect">
              <a:avLst/>
            </a:prstGeom>
          </p:spPr>
        </p:pic>
        <p:pic>
          <p:nvPicPr>
            <p:cNvPr id="97" name="object 97"/>
            <p:cNvPicPr/>
            <p:nvPr/>
          </p:nvPicPr>
          <p:blipFill>
            <a:blip r:embed="rId6" cstate="print"/>
            <a:stretch>
              <a:fillRect/>
            </a:stretch>
          </p:blipFill>
          <p:spPr>
            <a:xfrm>
              <a:off x="3214736" y="3943822"/>
              <a:ext cx="73777" cy="73777"/>
            </a:xfrm>
            <a:prstGeom prst="rect">
              <a:avLst/>
            </a:prstGeom>
          </p:spPr>
        </p:pic>
        <p:pic>
          <p:nvPicPr>
            <p:cNvPr id="98" name="object 98"/>
            <p:cNvPicPr/>
            <p:nvPr/>
          </p:nvPicPr>
          <p:blipFill>
            <a:blip r:embed="rId6" cstate="print"/>
            <a:stretch>
              <a:fillRect/>
            </a:stretch>
          </p:blipFill>
          <p:spPr>
            <a:xfrm>
              <a:off x="3216784" y="4334497"/>
              <a:ext cx="73777" cy="73767"/>
            </a:xfrm>
            <a:prstGeom prst="rect">
              <a:avLst/>
            </a:prstGeom>
          </p:spPr>
        </p:pic>
        <p:pic>
          <p:nvPicPr>
            <p:cNvPr id="99" name="object 99"/>
            <p:cNvPicPr/>
            <p:nvPr/>
          </p:nvPicPr>
          <p:blipFill>
            <a:blip r:embed="rId34" cstate="print"/>
            <a:stretch>
              <a:fillRect/>
            </a:stretch>
          </p:blipFill>
          <p:spPr>
            <a:xfrm>
              <a:off x="3218834" y="4725171"/>
              <a:ext cx="73777" cy="73767"/>
            </a:xfrm>
            <a:prstGeom prst="rect">
              <a:avLst/>
            </a:prstGeom>
          </p:spPr>
        </p:pic>
        <p:pic>
          <p:nvPicPr>
            <p:cNvPr id="100" name="object 100"/>
            <p:cNvPicPr/>
            <p:nvPr/>
          </p:nvPicPr>
          <p:blipFill>
            <a:blip r:embed="rId30" cstate="print"/>
            <a:stretch>
              <a:fillRect/>
            </a:stretch>
          </p:blipFill>
          <p:spPr>
            <a:xfrm>
              <a:off x="3586970" y="425707"/>
              <a:ext cx="73777" cy="73777"/>
            </a:xfrm>
            <a:prstGeom prst="rect">
              <a:avLst/>
            </a:prstGeom>
          </p:spPr>
        </p:pic>
        <p:pic>
          <p:nvPicPr>
            <p:cNvPr id="101" name="object 101"/>
            <p:cNvPicPr/>
            <p:nvPr/>
          </p:nvPicPr>
          <p:blipFill>
            <a:blip r:embed="rId31" cstate="print"/>
            <a:stretch>
              <a:fillRect/>
            </a:stretch>
          </p:blipFill>
          <p:spPr>
            <a:xfrm>
              <a:off x="3589020" y="816381"/>
              <a:ext cx="73777" cy="73777"/>
            </a:xfrm>
            <a:prstGeom prst="rect">
              <a:avLst/>
            </a:prstGeom>
          </p:spPr>
        </p:pic>
        <p:pic>
          <p:nvPicPr>
            <p:cNvPr id="102" name="object 102"/>
            <p:cNvPicPr/>
            <p:nvPr/>
          </p:nvPicPr>
          <p:blipFill>
            <a:blip r:embed="rId30" cstate="print"/>
            <a:stretch>
              <a:fillRect/>
            </a:stretch>
          </p:blipFill>
          <p:spPr>
            <a:xfrm>
              <a:off x="3591067" y="1207056"/>
              <a:ext cx="73777" cy="73777"/>
            </a:xfrm>
            <a:prstGeom prst="rect">
              <a:avLst/>
            </a:prstGeom>
          </p:spPr>
        </p:pic>
        <p:pic>
          <p:nvPicPr>
            <p:cNvPr id="103" name="object 103"/>
            <p:cNvPicPr/>
            <p:nvPr/>
          </p:nvPicPr>
          <p:blipFill>
            <a:blip r:embed="rId19" cstate="print"/>
            <a:stretch>
              <a:fillRect/>
            </a:stretch>
          </p:blipFill>
          <p:spPr>
            <a:xfrm>
              <a:off x="3593117" y="1597730"/>
              <a:ext cx="73777" cy="73767"/>
            </a:xfrm>
            <a:prstGeom prst="rect">
              <a:avLst/>
            </a:prstGeom>
          </p:spPr>
        </p:pic>
        <p:pic>
          <p:nvPicPr>
            <p:cNvPr id="104" name="object 104"/>
            <p:cNvPicPr/>
            <p:nvPr/>
          </p:nvPicPr>
          <p:blipFill>
            <a:blip r:embed="rId15" cstate="print"/>
            <a:stretch>
              <a:fillRect/>
            </a:stretch>
          </p:blipFill>
          <p:spPr>
            <a:xfrm>
              <a:off x="3595165" y="1988405"/>
              <a:ext cx="73777" cy="73767"/>
            </a:xfrm>
            <a:prstGeom prst="rect">
              <a:avLst/>
            </a:prstGeom>
          </p:spPr>
        </p:pic>
        <p:pic>
          <p:nvPicPr>
            <p:cNvPr id="105" name="object 105"/>
            <p:cNvPicPr/>
            <p:nvPr/>
          </p:nvPicPr>
          <p:blipFill>
            <a:blip r:embed="rId14" cstate="print"/>
            <a:stretch>
              <a:fillRect/>
            </a:stretch>
          </p:blipFill>
          <p:spPr>
            <a:xfrm>
              <a:off x="3597216" y="2379079"/>
              <a:ext cx="73777" cy="73767"/>
            </a:xfrm>
            <a:prstGeom prst="rect">
              <a:avLst/>
            </a:prstGeom>
          </p:spPr>
        </p:pic>
        <p:pic>
          <p:nvPicPr>
            <p:cNvPr id="106" name="object 106"/>
            <p:cNvPicPr/>
            <p:nvPr/>
          </p:nvPicPr>
          <p:blipFill>
            <a:blip r:embed="rId2" cstate="print"/>
            <a:stretch>
              <a:fillRect/>
            </a:stretch>
          </p:blipFill>
          <p:spPr>
            <a:xfrm>
              <a:off x="3599263" y="2769749"/>
              <a:ext cx="73777" cy="73777"/>
            </a:xfrm>
            <a:prstGeom prst="rect">
              <a:avLst/>
            </a:prstGeom>
          </p:spPr>
        </p:pic>
        <p:pic>
          <p:nvPicPr>
            <p:cNvPr id="107" name="object 107"/>
            <p:cNvPicPr/>
            <p:nvPr/>
          </p:nvPicPr>
          <p:blipFill>
            <a:blip r:embed="rId16" cstate="print"/>
            <a:stretch>
              <a:fillRect/>
            </a:stretch>
          </p:blipFill>
          <p:spPr>
            <a:xfrm>
              <a:off x="3601313" y="3160423"/>
              <a:ext cx="73777" cy="73777"/>
            </a:xfrm>
            <a:prstGeom prst="rect">
              <a:avLst/>
            </a:prstGeom>
          </p:spPr>
        </p:pic>
        <p:pic>
          <p:nvPicPr>
            <p:cNvPr id="108" name="object 108"/>
            <p:cNvPicPr/>
            <p:nvPr/>
          </p:nvPicPr>
          <p:blipFill>
            <a:blip r:embed="rId2" cstate="print"/>
            <a:stretch>
              <a:fillRect/>
            </a:stretch>
          </p:blipFill>
          <p:spPr>
            <a:xfrm>
              <a:off x="3603361" y="3551098"/>
              <a:ext cx="73777" cy="73777"/>
            </a:xfrm>
            <a:prstGeom prst="rect">
              <a:avLst/>
            </a:prstGeom>
          </p:spPr>
        </p:pic>
        <p:pic>
          <p:nvPicPr>
            <p:cNvPr id="109" name="object 109"/>
            <p:cNvPicPr/>
            <p:nvPr/>
          </p:nvPicPr>
          <p:blipFill>
            <a:blip r:embed="rId3" cstate="print"/>
            <a:stretch>
              <a:fillRect/>
            </a:stretch>
          </p:blipFill>
          <p:spPr>
            <a:xfrm>
              <a:off x="3605411" y="3941772"/>
              <a:ext cx="73777" cy="73777"/>
            </a:xfrm>
            <a:prstGeom prst="rect">
              <a:avLst/>
            </a:prstGeom>
          </p:spPr>
        </p:pic>
        <p:pic>
          <p:nvPicPr>
            <p:cNvPr id="110" name="object 110"/>
            <p:cNvPicPr/>
            <p:nvPr/>
          </p:nvPicPr>
          <p:blipFill>
            <a:blip r:embed="rId35" cstate="print"/>
            <a:stretch>
              <a:fillRect/>
            </a:stretch>
          </p:blipFill>
          <p:spPr>
            <a:xfrm>
              <a:off x="3607458" y="4332447"/>
              <a:ext cx="73777" cy="73777"/>
            </a:xfrm>
            <a:prstGeom prst="rect">
              <a:avLst/>
            </a:prstGeom>
          </p:spPr>
        </p:pic>
        <p:pic>
          <p:nvPicPr>
            <p:cNvPr id="111" name="object 111"/>
            <p:cNvPicPr/>
            <p:nvPr/>
          </p:nvPicPr>
          <p:blipFill>
            <a:blip r:embed="rId36" cstate="print"/>
            <a:stretch>
              <a:fillRect/>
            </a:stretch>
          </p:blipFill>
          <p:spPr>
            <a:xfrm>
              <a:off x="3609509" y="4723121"/>
              <a:ext cx="73777" cy="73777"/>
            </a:xfrm>
            <a:prstGeom prst="rect">
              <a:avLst/>
            </a:prstGeom>
          </p:spPr>
        </p:pic>
      </p:grpSp>
      <p:sp>
        <p:nvSpPr>
          <p:cNvPr id="112" name="object 112"/>
          <p:cNvSpPr/>
          <p:nvPr/>
        </p:nvSpPr>
        <p:spPr>
          <a:xfrm>
            <a:off x="4153009" y="5747127"/>
            <a:ext cx="4583424" cy="1110526"/>
          </a:xfrm>
          <a:custGeom>
            <a:avLst/>
            <a:gdLst/>
            <a:ahLst/>
            <a:cxnLst/>
            <a:rect l="l" t="t" r="r" b="b"/>
            <a:pathLst>
              <a:path w="7558405" h="1831340">
                <a:moveTo>
                  <a:pt x="7471399" y="0"/>
                </a:moveTo>
                <a:lnTo>
                  <a:pt x="4025" y="0"/>
                </a:lnTo>
                <a:lnTo>
                  <a:pt x="0" y="1831118"/>
                </a:lnTo>
                <a:lnTo>
                  <a:pt x="7558344" y="1831118"/>
                </a:lnTo>
                <a:lnTo>
                  <a:pt x="7471399" y="0"/>
                </a:lnTo>
                <a:close/>
              </a:path>
            </a:pathLst>
          </a:custGeom>
          <a:solidFill>
            <a:srgbClr val="2F2F2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13" name="object 113"/>
          <p:cNvGrpSpPr/>
          <p:nvPr/>
        </p:nvGrpSpPr>
        <p:grpSpPr>
          <a:xfrm>
            <a:off x="5861525" y="5273604"/>
            <a:ext cx="316523" cy="57375"/>
            <a:chOff x="9665384" y="8696564"/>
            <a:chExt cx="521970" cy="94615"/>
          </a:xfrm>
        </p:grpSpPr>
        <p:pic>
          <p:nvPicPr>
            <p:cNvPr id="114" name="object 114"/>
            <p:cNvPicPr/>
            <p:nvPr/>
          </p:nvPicPr>
          <p:blipFill>
            <a:blip r:embed="rId37" cstate="print"/>
            <a:stretch>
              <a:fillRect/>
            </a:stretch>
          </p:blipFill>
          <p:spPr>
            <a:xfrm>
              <a:off x="9665384" y="8696564"/>
              <a:ext cx="253921" cy="94143"/>
            </a:xfrm>
            <a:prstGeom prst="rect">
              <a:avLst/>
            </a:prstGeom>
          </p:spPr>
        </p:pic>
        <p:pic>
          <p:nvPicPr>
            <p:cNvPr id="115" name="object 115"/>
            <p:cNvPicPr/>
            <p:nvPr/>
          </p:nvPicPr>
          <p:blipFill>
            <a:blip r:embed="rId38" cstate="print"/>
            <a:stretch>
              <a:fillRect/>
            </a:stretch>
          </p:blipFill>
          <p:spPr>
            <a:xfrm>
              <a:off x="9945411" y="8719185"/>
              <a:ext cx="63893" cy="71914"/>
            </a:xfrm>
            <a:prstGeom prst="rect">
              <a:avLst/>
            </a:prstGeom>
          </p:spPr>
        </p:pic>
        <p:pic>
          <p:nvPicPr>
            <p:cNvPr id="116" name="object 116"/>
            <p:cNvPicPr/>
            <p:nvPr/>
          </p:nvPicPr>
          <p:blipFill>
            <a:blip r:embed="rId39" cstate="print"/>
            <a:stretch>
              <a:fillRect/>
            </a:stretch>
          </p:blipFill>
          <p:spPr>
            <a:xfrm>
              <a:off x="10030742" y="8718022"/>
              <a:ext cx="156352" cy="72004"/>
            </a:xfrm>
            <a:prstGeom prst="rect">
              <a:avLst/>
            </a:prstGeom>
          </p:spPr>
        </p:pic>
      </p:grpSp>
      <p:grpSp>
        <p:nvGrpSpPr>
          <p:cNvPr id="117" name="object 117"/>
          <p:cNvGrpSpPr/>
          <p:nvPr/>
        </p:nvGrpSpPr>
        <p:grpSpPr>
          <a:xfrm>
            <a:off x="6247410" y="5274739"/>
            <a:ext cx="210630" cy="57760"/>
            <a:chOff x="10301735" y="8698435"/>
            <a:chExt cx="347345" cy="95250"/>
          </a:xfrm>
        </p:grpSpPr>
        <p:pic>
          <p:nvPicPr>
            <p:cNvPr id="118" name="object 118"/>
            <p:cNvPicPr/>
            <p:nvPr/>
          </p:nvPicPr>
          <p:blipFill>
            <a:blip r:embed="rId40" cstate="print"/>
            <a:stretch>
              <a:fillRect/>
            </a:stretch>
          </p:blipFill>
          <p:spPr>
            <a:xfrm>
              <a:off x="10301735" y="8698435"/>
              <a:ext cx="74269" cy="94143"/>
            </a:xfrm>
            <a:prstGeom prst="rect">
              <a:avLst/>
            </a:prstGeom>
          </p:spPr>
        </p:pic>
        <p:pic>
          <p:nvPicPr>
            <p:cNvPr id="119" name="object 119"/>
            <p:cNvPicPr/>
            <p:nvPr/>
          </p:nvPicPr>
          <p:blipFill>
            <a:blip r:embed="rId41" cstate="print"/>
            <a:stretch>
              <a:fillRect/>
            </a:stretch>
          </p:blipFill>
          <p:spPr>
            <a:xfrm>
              <a:off x="10396104" y="8719519"/>
              <a:ext cx="161240" cy="73823"/>
            </a:xfrm>
            <a:prstGeom prst="rect">
              <a:avLst/>
            </a:prstGeom>
          </p:spPr>
        </p:pic>
        <p:pic>
          <p:nvPicPr>
            <p:cNvPr id="120" name="object 120"/>
            <p:cNvPicPr/>
            <p:nvPr/>
          </p:nvPicPr>
          <p:blipFill>
            <a:blip r:embed="rId42" cstate="print"/>
            <a:stretch>
              <a:fillRect/>
            </a:stretch>
          </p:blipFill>
          <p:spPr>
            <a:xfrm>
              <a:off x="10579908" y="8720121"/>
              <a:ext cx="68790" cy="73547"/>
            </a:xfrm>
            <a:prstGeom prst="rect">
              <a:avLst/>
            </a:prstGeom>
          </p:spPr>
        </p:pic>
      </p:grpSp>
      <p:sp>
        <p:nvSpPr>
          <p:cNvPr id="121" name="object 121"/>
          <p:cNvSpPr/>
          <p:nvPr/>
        </p:nvSpPr>
        <p:spPr>
          <a:xfrm>
            <a:off x="5758569" y="5368107"/>
            <a:ext cx="24259" cy="72777"/>
          </a:xfrm>
          <a:custGeom>
            <a:avLst/>
            <a:gdLst/>
            <a:ahLst/>
            <a:cxnLst/>
            <a:rect l="l" t="t" r="r" b="b"/>
            <a:pathLst>
              <a:path w="40004" h="120015">
                <a:moveTo>
                  <a:pt x="481" y="0"/>
                </a:moveTo>
                <a:lnTo>
                  <a:pt x="471" y="3905"/>
                </a:lnTo>
                <a:lnTo>
                  <a:pt x="12407" y="4745"/>
                </a:lnTo>
                <a:lnTo>
                  <a:pt x="20695" y="7190"/>
                </a:lnTo>
                <a:lnTo>
                  <a:pt x="25520" y="11297"/>
                </a:lnTo>
                <a:lnTo>
                  <a:pt x="27067" y="17119"/>
                </a:lnTo>
                <a:lnTo>
                  <a:pt x="25494" y="25174"/>
                </a:lnTo>
                <a:lnTo>
                  <a:pt x="18650" y="39854"/>
                </a:lnTo>
                <a:lnTo>
                  <a:pt x="17078" y="47202"/>
                </a:lnTo>
                <a:lnTo>
                  <a:pt x="17036" y="55830"/>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3"/>
                </a:lnTo>
                <a:lnTo>
                  <a:pt x="24360" y="115629"/>
                </a:lnTo>
                <a:lnTo>
                  <a:pt x="30109" y="110515"/>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22" name="object 122"/>
          <p:cNvGrpSpPr/>
          <p:nvPr/>
        </p:nvGrpSpPr>
        <p:grpSpPr>
          <a:xfrm>
            <a:off x="5749917" y="5476179"/>
            <a:ext cx="316523" cy="57375"/>
            <a:chOff x="9481333" y="9030625"/>
            <a:chExt cx="521970" cy="94615"/>
          </a:xfrm>
        </p:grpSpPr>
        <p:pic>
          <p:nvPicPr>
            <p:cNvPr id="123" name="object 123"/>
            <p:cNvPicPr/>
            <p:nvPr/>
          </p:nvPicPr>
          <p:blipFill>
            <a:blip r:embed="rId43" cstate="print"/>
            <a:stretch>
              <a:fillRect/>
            </a:stretch>
          </p:blipFill>
          <p:spPr>
            <a:xfrm>
              <a:off x="9481333" y="9030625"/>
              <a:ext cx="253921" cy="94143"/>
            </a:xfrm>
            <a:prstGeom prst="rect">
              <a:avLst/>
            </a:prstGeom>
          </p:spPr>
        </p:pic>
        <p:pic>
          <p:nvPicPr>
            <p:cNvPr id="124" name="object 124"/>
            <p:cNvPicPr/>
            <p:nvPr/>
          </p:nvPicPr>
          <p:blipFill>
            <a:blip r:embed="rId44" cstate="print"/>
            <a:stretch>
              <a:fillRect/>
            </a:stretch>
          </p:blipFill>
          <p:spPr>
            <a:xfrm>
              <a:off x="9761358" y="9053246"/>
              <a:ext cx="63893" cy="71914"/>
            </a:xfrm>
            <a:prstGeom prst="rect">
              <a:avLst/>
            </a:prstGeom>
          </p:spPr>
        </p:pic>
        <p:pic>
          <p:nvPicPr>
            <p:cNvPr id="125" name="object 125"/>
            <p:cNvPicPr/>
            <p:nvPr/>
          </p:nvPicPr>
          <p:blipFill>
            <a:blip r:embed="rId45" cstate="print"/>
            <a:stretch>
              <a:fillRect/>
            </a:stretch>
          </p:blipFill>
          <p:spPr>
            <a:xfrm>
              <a:off x="9846692" y="9052083"/>
              <a:ext cx="156350" cy="72004"/>
            </a:xfrm>
            <a:prstGeom prst="rect">
              <a:avLst/>
            </a:prstGeom>
          </p:spPr>
        </p:pic>
      </p:grpSp>
      <p:grpSp>
        <p:nvGrpSpPr>
          <p:cNvPr id="126" name="object 126"/>
          <p:cNvGrpSpPr/>
          <p:nvPr/>
        </p:nvGrpSpPr>
        <p:grpSpPr>
          <a:xfrm>
            <a:off x="6136602" y="5470480"/>
            <a:ext cx="265309" cy="65075"/>
            <a:chOff x="10119004" y="9021226"/>
            <a:chExt cx="437515" cy="107314"/>
          </a:xfrm>
        </p:grpSpPr>
        <p:pic>
          <p:nvPicPr>
            <p:cNvPr id="127" name="object 127"/>
            <p:cNvPicPr/>
            <p:nvPr/>
          </p:nvPicPr>
          <p:blipFill>
            <a:blip r:embed="rId46" cstate="print"/>
            <a:stretch>
              <a:fillRect/>
            </a:stretch>
          </p:blipFill>
          <p:spPr>
            <a:xfrm>
              <a:off x="10119004" y="9021226"/>
              <a:ext cx="156205" cy="105621"/>
            </a:xfrm>
            <a:prstGeom prst="rect">
              <a:avLst/>
            </a:prstGeom>
          </p:spPr>
        </p:pic>
        <p:pic>
          <p:nvPicPr>
            <p:cNvPr id="128" name="object 128"/>
            <p:cNvPicPr/>
            <p:nvPr/>
          </p:nvPicPr>
          <p:blipFill>
            <a:blip r:embed="rId47" cstate="print"/>
            <a:stretch>
              <a:fillRect/>
            </a:stretch>
          </p:blipFill>
          <p:spPr>
            <a:xfrm>
              <a:off x="10302307" y="9023537"/>
              <a:ext cx="163558" cy="104116"/>
            </a:xfrm>
            <a:prstGeom prst="rect">
              <a:avLst/>
            </a:prstGeom>
          </p:spPr>
        </p:pic>
        <p:pic>
          <p:nvPicPr>
            <p:cNvPr id="129" name="object 129"/>
            <p:cNvPicPr/>
            <p:nvPr/>
          </p:nvPicPr>
          <p:blipFill>
            <a:blip r:embed="rId48" cstate="print"/>
            <a:stretch>
              <a:fillRect/>
            </a:stretch>
          </p:blipFill>
          <p:spPr>
            <a:xfrm>
              <a:off x="10487197" y="9054561"/>
              <a:ext cx="68790" cy="73547"/>
            </a:xfrm>
            <a:prstGeom prst="rect">
              <a:avLst/>
            </a:prstGeom>
          </p:spPr>
        </p:pic>
      </p:grpSp>
      <p:sp>
        <p:nvSpPr>
          <p:cNvPr id="130" name="object 130"/>
          <p:cNvSpPr/>
          <p:nvPr/>
        </p:nvSpPr>
        <p:spPr>
          <a:xfrm>
            <a:off x="5646959" y="5570682"/>
            <a:ext cx="24259" cy="72777"/>
          </a:xfrm>
          <a:custGeom>
            <a:avLst/>
            <a:gdLst/>
            <a:ahLst/>
            <a:cxnLst/>
            <a:rect l="l" t="t" r="r" b="b"/>
            <a:pathLst>
              <a:path w="40004" h="120015">
                <a:moveTo>
                  <a:pt x="481" y="0"/>
                </a:moveTo>
                <a:lnTo>
                  <a:pt x="471" y="3905"/>
                </a:lnTo>
                <a:lnTo>
                  <a:pt x="12405" y="4749"/>
                </a:lnTo>
                <a:lnTo>
                  <a:pt x="20691" y="7194"/>
                </a:lnTo>
                <a:lnTo>
                  <a:pt x="25516" y="11298"/>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5701744" y="5570906"/>
            <a:ext cx="23874" cy="72777"/>
          </a:xfrm>
          <a:custGeom>
            <a:avLst/>
            <a:gdLst/>
            <a:ahLst/>
            <a:cxnLst/>
            <a:rect l="l" t="t" r="r" b="b"/>
            <a:pathLst>
              <a:path w="39370" h="120015">
                <a:moveTo>
                  <a:pt x="6743" y="20"/>
                </a:moveTo>
                <a:lnTo>
                  <a:pt x="492" y="0"/>
                </a:lnTo>
                <a:lnTo>
                  <a:pt x="14622" y="10193"/>
                </a:lnTo>
                <a:lnTo>
                  <a:pt x="25048" y="24069"/>
                </a:lnTo>
                <a:lnTo>
                  <a:pt x="31481" y="40934"/>
                </a:lnTo>
                <a:lnTo>
                  <a:pt x="33632" y="60092"/>
                </a:lnTo>
                <a:lnTo>
                  <a:pt x="31323" y="79152"/>
                </a:lnTo>
                <a:lnTo>
                  <a:pt x="24751" y="95921"/>
                </a:lnTo>
                <a:lnTo>
                  <a:pt x="14212" y="109693"/>
                </a:lnTo>
                <a:lnTo>
                  <a:pt x="0" y="119765"/>
                </a:lnTo>
                <a:lnTo>
                  <a:pt x="6251" y="119786"/>
                </a:lnTo>
                <a:lnTo>
                  <a:pt x="19892" y="110442"/>
                </a:lnTo>
                <a:lnTo>
                  <a:pt x="30137" y="97041"/>
                </a:lnTo>
                <a:lnTo>
                  <a:pt x="36601" y="80095"/>
                </a:lnTo>
                <a:lnTo>
                  <a:pt x="38899" y="60113"/>
                </a:lnTo>
                <a:lnTo>
                  <a:pt x="36763" y="40029"/>
                </a:lnTo>
                <a:lnTo>
                  <a:pt x="30438" y="22987"/>
                </a:lnTo>
                <a:lnTo>
                  <a:pt x="20305" y="9485"/>
                </a:lnTo>
                <a:lnTo>
                  <a:pt x="6743" y="2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849760" y="6504819"/>
            <a:ext cx="45053" cy="16173"/>
          </a:xfrm>
          <a:custGeom>
            <a:avLst/>
            <a:gdLst/>
            <a:ahLst/>
            <a:cxnLst/>
            <a:rect l="l" t="t" r="r" b="b"/>
            <a:pathLst>
              <a:path w="74294" h="26670">
                <a:moveTo>
                  <a:pt x="20" y="21905"/>
                </a:moveTo>
                <a:lnTo>
                  <a:pt x="0" y="26082"/>
                </a:lnTo>
                <a:lnTo>
                  <a:pt x="73694" y="26386"/>
                </a:lnTo>
                <a:lnTo>
                  <a:pt x="73704" y="22208"/>
                </a:lnTo>
                <a:lnTo>
                  <a:pt x="20" y="21905"/>
                </a:lnTo>
                <a:close/>
              </a:path>
              <a:path w="74294" h="26670">
                <a:moveTo>
                  <a:pt x="104" y="0"/>
                </a:moveTo>
                <a:lnTo>
                  <a:pt x="94" y="4324"/>
                </a:lnTo>
                <a:lnTo>
                  <a:pt x="73777" y="4638"/>
                </a:lnTo>
                <a:lnTo>
                  <a:pt x="73798" y="314"/>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33" name="object 133"/>
          <p:cNvGrpSpPr/>
          <p:nvPr/>
        </p:nvGrpSpPr>
        <p:grpSpPr>
          <a:xfrm>
            <a:off x="5412458" y="6465397"/>
            <a:ext cx="3368545" cy="338857"/>
            <a:chOff x="8924838" y="10661919"/>
            <a:chExt cx="5554980" cy="558800"/>
          </a:xfrm>
        </p:grpSpPr>
        <p:pic>
          <p:nvPicPr>
            <p:cNvPr id="134" name="object 134"/>
            <p:cNvPicPr/>
            <p:nvPr/>
          </p:nvPicPr>
          <p:blipFill>
            <a:blip r:embed="rId49" cstate="print"/>
            <a:stretch>
              <a:fillRect/>
            </a:stretch>
          </p:blipFill>
          <p:spPr>
            <a:xfrm>
              <a:off x="13762390" y="10681657"/>
              <a:ext cx="72196" cy="103724"/>
            </a:xfrm>
            <a:prstGeom prst="rect">
              <a:avLst/>
            </a:prstGeom>
          </p:spPr>
        </p:pic>
        <p:pic>
          <p:nvPicPr>
            <p:cNvPr id="135" name="object 135"/>
            <p:cNvPicPr/>
            <p:nvPr/>
          </p:nvPicPr>
          <p:blipFill>
            <a:blip r:embed="rId50" cstate="print"/>
            <a:stretch>
              <a:fillRect/>
            </a:stretch>
          </p:blipFill>
          <p:spPr>
            <a:xfrm>
              <a:off x="13857816" y="10683704"/>
              <a:ext cx="163665" cy="104228"/>
            </a:xfrm>
            <a:prstGeom prst="rect">
              <a:avLst/>
            </a:prstGeom>
          </p:spPr>
        </p:pic>
        <p:pic>
          <p:nvPicPr>
            <p:cNvPr id="136" name="object 136"/>
            <p:cNvPicPr/>
            <p:nvPr/>
          </p:nvPicPr>
          <p:blipFill>
            <a:blip r:embed="rId51" cstate="print"/>
            <a:stretch>
              <a:fillRect/>
            </a:stretch>
          </p:blipFill>
          <p:spPr>
            <a:xfrm>
              <a:off x="14042706" y="10714723"/>
              <a:ext cx="68779" cy="73547"/>
            </a:xfrm>
            <a:prstGeom prst="rect">
              <a:avLst/>
            </a:prstGeom>
          </p:spPr>
        </p:pic>
        <p:pic>
          <p:nvPicPr>
            <p:cNvPr id="137" name="object 137"/>
            <p:cNvPicPr/>
            <p:nvPr/>
          </p:nvPicPr>
          <p:blipFill>
            <a:blip r:embed="rId52" cstate="print"/>
            <a:stretch>
              <a:fillRect/>
            </a:stretch>
          </p:blipFill>
          <p:spPr>
            <a:xfrm>
              <a:off x="14132916" y="10688767"/>
              <a:ext cx="346481" cy="127398"/>
            </a:xfrm>
            <a:prstGeom prst="rect">
              <a:avLst/>
            </a:prstGeom>
          </p:spPr>
        </p:pic>
        <p:pic>
          <p:nvPicPr>
            <p:cNvPr id="138" name="object 138"/>
            <p:cNvPicPr/>
            <p:nvPr/>
          </p:nvPicPr>
          <p:blipFill>
            <a:blip r:embed="rId53" cstate="print"/>
            <a:stretch>
              <a:fillRect/>
            </a:stretch>
          </p:blipFill>
          <p:spPr>
            <a:xfrm>
              <a:off x="8924838" y="10661919"/>
              <a:ext cx="5511866" cy="558545"/>
            </a:xfrm>
            <a:prstGeom prst="rect">
              <a:avLst/>
            </a:prstGeom>
          </p:spPr>
        </p:pic>
        <p:sp>
          <p:nvSpPr>
            <p:cNvPr id="139" name="object 139"/>
            <p:cNvSpPr/>
            <p:nvPr/>
          </p:nvSpPr>
          <p:spPr>
            <a:xfrm>
              <a:off x="13034784" y="10877112"/>
              <a:ext cx="165100" cy="62230"/>
            </a:xfrm>
            <a:custGeom>
              <a:avLst/>
              <a:gdLst/>
              <a:ahLst/>
              <a:cxnLst/>
              <a:rect l="l" t="t" r="r" b="b"/>
              <a:pathLst>
                <a:path w="165100" h="62229">
                  <a:moveTo>
                    <a:pt x="73698" y="39814"/>
                  </a:moveTo>
                  <a:lnTo>
                    <a:pt x="12" y="39509"/>
                  </a:lnTo>
                  <a:lnTo>
                    <a:pt x="0" y="43688"/>
                  </a:lnTo>
                  <a:lnTo>
                    <a:pt x="73685" y="43992"/>
                  </a:lnTo>
                  <a:lnTo>
                    <a:pt x="73698" y="39814"/>
                  </a:lnTo>
                  <a:close/>
                </a:path>
                <a:path w="165100" h="62229">
                  <a:moveTo>
                    <a:pt x="73787" y="17919"/>
                  </a:moveTo>
                  <a:lnTo>
                    <a:pt x="101" y="17614"/>
                  </a:lnTo>
                  <a:lnTo>
                    <a:pt x="88" y="21945"/>
                  </a:lnTo>
                  <a:lnTo>
                    <a:pt x="73774" y="22250"/>
                  </a:lnTo>
                  <a:lnTo>
                    <a:pt x="73787" y="17919"/>
                  </a:lnTo>
                  <a:close/>
                </a:path>
                <a:path w="165100" h="62229">
                  <a:moveTo>
                    <a:pt x="164922" y="29032"/>
                  </a:moveTo>
                  <a:lnTo>
                    <a:pt x="91351" y="0"/>
                  </a:lnTo>
                  <a:lnTo>
                    <a:pt x="91338" y="5308"/>
                  </a:lnTo>
                  <a:lnTo>
                    <a:pt x="157505" y="31089"/>
                  </a:lnTo>
                  <a:lnTo>
                    <a:pt x="91122" y="56337"/>
                  </a:lnTo>
                  <a:lnTo>
                    <a:pt x="91097" y="61633"/>
                  </a:lnTo>
                  <a:lnTo>
                    <a:pt x="164909" y="33223"/>
                  </a:lnTo>
                  <a:lnTo>
                    <a:pt x="164922"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40" name="object 140"/>
            <p:cNvPicPr/>
            <p:nvPr/>
          </p:nvPicPr>
          <p:blipFill>
            <a:blip r:embed="rId54" cstate="print"/>
            <a:stretch>
              <a:fillRect/>
            </a:stretch>
          </p:blipFill>
          <p:spPr>
            <a:xfrm>
              <a:off x="9475659" y="11030839"/>
              <a:ext cx="159430" cy="73814"/>
            </a:xfrm>
            <a:prstGeom prst="rect">
              <a:avLst/>
            </a:prstGeom>
          </p:spPr>
        </p:pic>
        <p:pic>
          <p:nvPicPr>
            <p:cNvPr id="141" name="object 141"/>
            <p:cNvPicPr/>
            <p:nvPr/>
          </p:nvPicPr>
          <p:blipFill>
            <a:blip r:embed="rId55" cstate="print"/>
            <a:stretch>
              <a:fillRect/>
            </a:stretch>
          </p:blipFill>
          <p:spPr>
            <a:xfrm>
              <a:off x="9656677" y="11031421"/>
              <a:ext cx="64228" cy="71914"/>
            </a:xfrm>
            <a:prstGeom prst="rect">
              <a:avLst/>
            </a:prstGeom>
          </p:spPr>
        </p:pic>
        <p:pic>
          <p:nvPicPr>
            <p:cNvPr id="142" name="object 142"/>
            <p:cNvPicPr/>
            <p:nvPr/>
          </p:nvPicPr>
          <p:blipFill>
            <a:blip r:embed="rId56" cstate="print"/>
            <a:stretch>
              <a:fillRect/>
            </a:stretch>
          </p:blipFill>
          <p:spPr>
            <a:xfrm>
              <a:off x="9748411" y="11011739"/>
              <a:ext cx="161404" cy="94143"/>
            </a:xfrm>
            <a:prstGeom prst="rect">
              <a:avLst/>
            </a:prstGeom>
          </p:spPr>
        </p:pic>
        <p:sp>
          <p:nvSpPr>
            <p:cNvPr id="143" name="object 143"/>
            <p:cNvSpPr/>
            <p:nvPr/>
          </p:nvSpPr>
          <p:spPr>
            <a:xfrm>
              <a:off x="14404195" y="11067739"/>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44" name="object 144"/>
          <p:cNvSpPr/>
          <p:nvPr/>
        </p:nvSpPr>
        <p:spPr>
          <a:xfrm>
            <a:off x="5964366" y="5854352"/>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45" name="object 145"/>
          <p:cNvGrpSpPr/>
          <p:nvPr/>
        </p:nvGrpSpPr>
        <p:grpSpPr>
          <a:xfrm>
            <a:off x="6460558" y="5826893"/>
            <a:ext cx="711214" cy="81634"/>
            <a:chOff x="10653232" y="9608979"/>
            <a:chExt cx="1172845" cy="134620"/>
          </a:xfrm>
        </p:grpSpPr>
        <p:pic>
          <p:nvPicPr>
            <p:cNvPr id="146" name="object 146"/>
            <p:cNvPicPr/>
            <p:nvPr/>
          </p:nvPicPr>
          <p:blipFill>
            <a:blip r:embed="rId57" cstate="print"/>
            <a:stretch>
              <a:fillRect/>
            </a:stretch>
          </p:blipFill>
          <p:spPr>
            <a:xfrm>
              <a:off x="10653232" y="9608979"/>
              <a:ext cx="72196" cy="103724"/>
            </a:xfrm>
            <a:prstGeom prst="rect">
              <a:avLst/>
            </a:prstGeom>
          </p:spPr>
        </p:pic>
        <p:pic>
          <p:nvPicPr>
            <p:cNvPr id="147" name="object 147"/>
            <p:cNvPicPr/>
            <p:nvPr/>
          </p:nvPicPr>
          <p:blipFill>
            <a:blip r:embed="rId58" cstate="print"/>
            <a:stretch>
              <a:fillRect/>
            </a:stretch>
          </p:blipFill>
          <p:spPr>
            <a:xfrm>
              <a:off x="10748659" y="9611025"/>
              <a:ext cx="163667" cy="104229"/>
            </a:xfrm>
            <a:prstGeom prst="rect">
              <a:avLst/>
            </a:prstGeom>
          </p:spPr>
        </p:pic>
        <p:pic>
          <p:nvPicPr>
            <p:cNvPr id="148" name="object 148"/>
            <p:cNvPicPr/>
            <p:nvPr/>
          </p:nvPicPr>
          <p:blipFill>
            <a:blip r:embed="rId42" cstate="print"/>
            <a:stretch>
              <a:fillRect/>
            </a:stretch>
          </p:blipFill>
          <p:spPr>
            <a:xfrm>
              <a:off x="10933549" y="9642045"/>
              <a:ext cx="68790" cy="73547"/>
            </a:xfrm>
            <a:prstGeom prst="rect">
              <a:avLst/>
            </a:prstGeom>
          </p:spPr>
        </p:pic>
        <p:pic>
          <p:nvPicPr>
            <p:cNvPr id="149" name="object 149"/>
            <p:cNvPicPr/>
            <p:nvPr/>
          </p:nvPicPr>
          <p:blipFill>
            <a:blip r:embed="rId59" cstate="print"/>
            <a:stretch>
              <a:fillRect/>
            </a:stretch>
          </p:blipFill>
          <p:spPr>
            <a:xfrm>
              <a:off x="11023761" y="9616089"/>
              <a:ext cx="436601" cy="127398"/>
            </a:xfrm>
            <a:prstGeom prst="rect">
              <a:avLst/>
            </a:prstGeom>
          </p:spPr>
        </p:pic>
        <p:sp>
          <p:nvSpPr>
            <p:cNvPr id="150" name="object 150"/>
            <p:cNvSpPr/>
            <p:nvPr/>
          </p:nvSpPr>
          <p:spPr>
            <a:xfrm>
              <a:off x="11480360" y="9644252"/>
              <a:ext cx="63500" cy="73660"/>
            </a:xfrm>
            <a:custGeom>
              <a:avLst/>
              <a:gdLst/>
              <a:ahLst/>
              <a:cxnLst/>
              <a:rect l="l" t="t" r="r" b="b"/>
              <a:pathLst>
                <a:path w="63500" h="73659">
                  <a:moveTo>
                    <a:pt x="50325" y="4460"/>
                  </a:moveTo>
                  <a:lnTo>
                    <a:pt x="29974" y="4460"/>
                  </a:lnTo>
                  <a:lnTo>
                    <a:pt x="42135" y="5832"/>
                  </a:lnTo>
                  <a:lnTo>
                    <a:pt x="50660" y="9973"/>
                  </a:lnTo>
                  <a:lnTo>
                    <a:pt x="55811" y="17106"/>
                  </a:lnTo>
                  <a:lnTo>
                    <a:pt x="57847" y="27454"/>
                  </a:lnTo>
                  <a:lnTo>
                    <a:pt x="33660" y="30983"/>
                  </a:lnTo>
                  <a:lnTo>
                    <a:pt x="18269" y="34542"/>
                  </a:lnTo>
                  <a:lnTo>
                    <a:pt x="7836" y="39811"/>
                  </a:lnTo>
                  <a:lnTo>
                    <a:pt x="1898" y="46590"/>
                  </a:lnTo>
                  <a:lnTo>
                    <a:pt x="0" y="54699"/>
                  </a:lnTo>
                  <a:lnTo>
                    <a:pt x="1484" y="62782"/>
                  </a:lnTo>
                  <a:lnTo>
                    <a:pt x="5697" y="68648"/>
                  </a:lnTo>
                  <a:lnTo>
                    <a:pt x="12141" y="72223"/>
                  </a:lnTo>
                  <a:lnTo>
                    <a:pt x="20320" y="73453"/>
                  </a:lnTo>
                  <a:lnTo>
                    <a:pt x="30072" y="72707"/>
                  </a:lnTo>
                  <a:lnTo>
                    <a:pt x="39600" y="70183"/>
                  </a:lnTo>
                  <a:lnTo>
                    <a:pt x="41181" y="69401"/>
                  </a:lnTo>
                  <a:lnTo>
                    <a:pt x="21660" y="69401"/>
                  </a:lnTo>
                  <a:lnTo>
                    <a:pt x="10634" y="69359"/>
                  </a:lnTo>
                  <a:lnTo>
                    <a:pt x="5723" y="62238"/>
                  </a:lnTo>
                  <a:lnTo>
                    <a:pt x="5760" y="54678"/>
                  </a:lnTo>
                  <a:lnTo>
                    <a:pt x="7501" y="47657"/>
                  </a:lnTo>
                  <a:lnTo>
                    <a:pt x="12758" y="42117"/>
                  </a:lnTo>
                  <a:lnTo>
                    <a:pt x="21650" y="37950"/>
                  </a:lnTo>
                  <a:lnTo>
                    <a:pt x="34298" y="35025"/>
                  </a:lnTo>
                  <a:lnTo>
                    <a:pt x="57837" y="31213"/>
                  </a:lnTo>
                  <a:lnTo>
                    <a:pt x="63258" y="31213"/>
                  </a:lnTo>
                  <a:lnTo>
                    <a:pt x="63261" y="30543"/>
                  </a:lnTo>
                  <a:lnTo>
                    <a:pt x="61507" y="16962"/>
                  </a:lnTo>
                  <a:lnTo>
                    <a:pt x="55791" y="7465"/>
                  </a:lnTo>
                  <a:lnTo>
                    <a:pt x="50325" y="4460"/>
                  </a:lnTo>
                  <a:close/>
                </a:path>
                <a:path w="63500" h="73659">
                  <a:moveTo>
                    <a:pt x="63147" y="58542"/>
                  </a:moveTo>
                  <a:lnTo>
                    <a:pt x="58057" y="58542"/>
                  </a:lnTo>
                  <a:lnTo>
                    <a:pt x="58318" y="71788"/>
                  </a:lnTo>
                  <a:lnTo>
                    <a:pt x="63093" y="71809"/>
                  </a:lnTo>
                  <a:lnTo>
                    <a:pt x="63147" y="58542"/>
                  </a:lnTo>
                  <a:close/>
                </a:path>
                <a:path w="63500" h="73659">
                  <a:moveTo>
                    <a:pt x="63258" y="31213"/>
                  </a:moveTo>
                  <a:lnTo>
                    <a:pt x="57837" y="31213"/>
                  </a:lnTo>
                  <a:lnTo>
                    <a:pt x="57732" y="55474"/>
                  </a:lnTo>
                  <a:lnTo>
                    <a:pt x="49091" y="61991"/>
                  </a:lnTo>
                  <a:lnTo>
                    <a:pt x="40352" y="66309"/>
                  </a:lnTo>
                  <a:lnTo>
                    <a:pt x="31285" y="68691"/>
                  </a:lnTo>
                  <a:lnTo>
                    <a:pt x="21660" y="69401"/>
                  </a:lnTo>
                  <a:lnTo>
                    <a:pt x="41181" y="69401"/>
                  </a:lnTo>
                  <a:lnTo>
                    <a:pt x="48922" y="65566"/>
                  </a:lnTo>
                  <a:lnTo>
                    <a:pt x="58057" y="58542"/>
                  </a:lnTo>
                  <a:lnTo>
                    <a:pt x="63147" y="58542"/>
                  </a:lnTo>
                  <a:lnTo>
                    <a:pt x="63258" y="31213"/>
                  </a:lnTo>
                  <a:close/>
                </a:path>
                <a:path w="63500" h="73659">
                  <a:moveTo>
                    <a:pt x="30487" y="0"/>
                  </a:moveTo>
                  <a:lnTo>
                    <a:pt x="21311" y="631"/>
                  </a:lnTo>
                  <a:lnTo>
                    <a:pt x="12822" y="2426"/>
                  </a:lnTo>
                  <a:lnTo>
                    <a:pt x="6580" y="5144"/>
                  </a:lnTo>
                  <a:lnTo>
                    <a:pt x="4142" y="8544"/>
                  </a:lnTo>
                  <a:lnTo>
                    <a:pt x="4247" y="9973"/>
                  </a:lnTo>
                  <a:lnTo>
                    <a:pt x="9630" y="7795"/>
                  </a:lnTo>
                  <a:lnTo>
                    <a:pt x="15969" y="6011"/>
                  </a:lnTo>
                  <a:lnTo>
                    <a:pt x="22889" y="4857"/>
                  </a:lnTo>
                  <a:lnTo>
                    <a:pt x="29974" y="4460"/>
                  </a:lnTo>
                  <a:lnTo>
                    <a:pt x="50325" y="4460"/>
                  </a:lnTo>
                  <a:lnTo>
                    <a:pt x="45616" y="1871"/>
                  </a:lnTo>
                  <a:lnTo>
                    <a:pt x="30487"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51" name="object 151"/>
            <p:cNvPicPr/>
            <p:nvPr/>
          </p:nvPicPr>
          <p:blipFill>
            <a:blip r:embed="rId60" cstate="print"/>
            <a:stretch>
              <a:fillRect/>
            </a:stretch>
          </p:blipFill>
          <p:spPr>
            <a:xfrm>
              <a:off x="11568774" y="9624106"/>
              <a:ext cx="74269" cy="94143"/>
            </a:xfrm>
            <a:prstGeom prst="rect">
              <a:avLst/>
            </a:prstGeom>
          </p:spPr>
        </p:pic>
        <p:pic>
          <p:nvPicPr>
            <p:cNvPr id="152" name="object 152"/>
            <p:cNvPicPr/>
            <p:nvPr/>
          </p:nvPicPr>
          <p:blipFill>
            <a:blip r:embed="rId61" cstate="print"/>
            <a:stretch>
              <a:fillRect/>
            </a:stretch>
          </p:blipFill>
          <p:spPr>
            <a:xfrm>
              <a:off x="11669148" y="9646727"/>
              <a:ext cx="63893" cy="71903"/>
            </a:xfrm>
            <a:prstGeom prst="rect">
              <a:avLst/>
            </a:prstGeom>
          </p:spPr>
        </p:pic>
        <p:pic>
          <p:nvPicPr>
            <p:cNvPr id="153" name="object 153"/>
            <p:cNvPicPr/>
            <p:nvPr/>
          </p:nvPicPr>
          <p:blipFill>
            <a:blip r:embed="rId62" cstate="print"/>
            <a:stretch>
              <a:fillRect/>
            </a:stretch>
          </p:blipFill>
          <p:spPr>
            <a:xfrm>
              <a:off x="11755662" y="9645410"/>
              <a:ext cx="69955" cy="73474"/>
            </a:xfrm>
            <a:prstGeom prst="rect">
              <a:avLst/>
            </a:prstGeom>
          </p:spPr>
        </p:pic>
      </p:grpSp>
      <p:sp>
        <p:nvSpPr>
          <p:cNvPr id="154" name="object 154"/>
          <p:cNvSpPr/>
          <p:nvPr/>
        </p:nvSpPr>
        <p:spPr>
          <a:xfrm>
            <a:off x="7238304" y="5859570"/>
            <a:ext cx="45053" cy="16173"/>
          </a:xfrm>
          <a:custGeom>
            <a:avLst/>
            <a:gdLst/>
            <a:ahLst/>
            <a:cxnLst/>
            <a:rect l="l" t="t" r="r" b="b"/>
            <a:pathLst>
              <a:path w="74295" h="26670">
                <a:moveTo>
                  <a:pt x="10" y="21905"/>
                </a:moveTo>
                <a:lnTo>
                  <a:pt x="0" y="26082"/>
                </a:lnTo>
                <a:lnTo>
                  <a:pt x="73683" y="26386"/>
                </a:lnTo>
                <a:lnTo>
                  <a:pt x="73704" y="22208"/>
                </a:lnTo>
                <a:lnTo>
                  <a:pt x="10" y="21905"/>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55" name="object 155"/>
          <p:cNvGrpSpPr/>
          <p:nvPr/>
        </p:nvGrpSpPr>
        <p:grpSpPr>
          <a:xfrm>
            <a:off x="7348875" y="5830594"/>
            <a:ext cx="265309" cy="65075"/>
            <a:chOff x="12118132" y="9615081"/>
            <a:chExt cx="437515" cy="107314"/>
          </a:xfrm>
        </p:grpSpPr>
        <p:pic>
          <p:nvPicPr>
            <p:cNvPr id="156" name="object 156"/>
            <p:cNvPicPr/>
            <p:nvPr/>
          </p:nvPicPr>
          <p:blipFill>
            <a:blip r:embed="rId63" cstate="print"/>
            <a:stretch>
              <a:fillRect/>
            </a:stretch>
          </p:blipFill>
          <p:spPr>
            <a:xfrm>
              <a:off x="12118132" y="9615081"/>
              <a:ext cx="156205" cy="105620"/>
            </a:xfrm>
            <a:prstGeom prst="rect">
              <a:avLst/>
            </a:prstGeom>
          </p:spPr>
        </p:pic>
        <p:pic>
          <p:nvPicPr>
            <p:cNvPr id="157" name="object 157"/>
            <p:cNvPicPr/>
            <p:nvPr/>
          </p:nvPicPr>
          <p:blipFill>
            <a:blip r:embed="rId64" cstate="print"/>
            <a:stretch>
              <a:fillRect/>
            </a:stretch>
          </p:blipFill>
          <p:spPr>
            <a:xfrm>
              <a:off x="12301437" y="9617391"/>
              <a:ext cx="163556" cy="104116"/>
            </a:xfrm>
            <a:prstGeom prst="rect">
              <a:avLst/>
            </a:prstGeom>
          </p:spPr>
        </p:pic>
        <p:pic>
          <p:nvPicPr>
            <p:cNvPr id="158" name="object 158"/>
            <p:cNvPicPr/>
            <p:nvPr/>
          </p:nvPicPr>
          <p:blipFill>
            <a:blip r:embed="rId65" cstate="print"/>
            <a:stretch>
              <a:fillRect/>
            </a:stretch>
          </p:blipFill>
          <p:spPr>
            <a:xfrm>
              <a:off x="12486327" y="9648411"/>
              <a:ext cx="68779" cy="73547"/>
            </a:xfrm>
            <a:prstGeom prst="rect">
              <a:avLst/>
            </a:prstGeom>
          </p:spPr>
        </p:pic>
      </p:grpSp>
      <p:sp>
        <p:nvSpPr>
          <p:cNvPr id="159" name="object 159"/>
          <p:cNvSpPr/>
          <p:nvPr/>
        </p:nvSpPr>
        <p:spPr>
          <a:xfrm>
            <a:off x="7690479" y="5832681"/>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6"/>
                </a:lnTo>
                <a:lnTo>
                  <a:pt x="25179" y="94279"/>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16"/>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0" name="object 160"/>
          <p:cNvSpPr/>
          <p:nvPr/>
        </p:nvSpPr>
        <p:spPr>
          <a:xfrm>
            <a:off x="7745262" y="5832906"/>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3"/>
                </a:lnTo>
                <a:lnTo>
                  <a:pt x="30137" y="97045"/>
                </a:lnTo>
                <a:lnTo>
                  <a:pt x="36601" y="80099"/>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1" name="object 161"/>
          <p:cNvSpPr/>
          <p:nvPr/>
        </p:nvSpPr>
        <p:spPr>
          <a:xfrm>
            <a:off x="7859377" y="5833472"/>
            <a:ext cx="24259" cy="72777"/>
          </a:xfrm>
          <a:custGeom>
            <a:avLst/>
            <a:gdLst/>
            <a:ahLst/>
            <a:cxnLst/>
            <a:rect l="l" t="t" r="r" b="b"/>
            <a:pathLst>
              <a:path w="40004" h="120015">
                <a:moveTo>
                  <a:pt x="39401" y="0"/>
                </a:moveTo>
                <a:lnTo>
                  <a:pt x="24977" y="959"/>
                </a:lnTo>
                <a:lnTo>
                  <a:pt x="15046" y="3978"/>
                </a:lnTo>
                <a:lnTo>
                  <a:pt x="9301" y="9055"/>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0"/>
                </a:lnTo>
                <a:lnTo>
                  <a:pt x="18712" y="112418"/>
                </a:lnTo>
                <a:lnTo>
                  <a:pt x="13886" y="108270"/>
                </a:lnTo>
                <a:lnTo>
                  <a:pt x="12334" y="102373"/>
                </a:lnTo>
                <a:lnTo>
                  <a:pt x="13939" y="94070"/>
                </a:lnTo>
                <a:lnTo>
                  <a:pt x="20902" y="77892"/>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2" name="object 162"/>
          <p:cNvGrpSpPr/>
          <p:nvPr/>
        </p:nvGrpSpPr>
        <p:grpSpPr>
          <a:xfrm>
            <a:off x="4356287" y="5819882"/>
            <a:ext cx="3254566" cy="570665"/>
            <a:chOff x="7183134" y="9597416"/>
            <a:chExt cx="5367020" cy="941069"/>
          </a:xfrm>
        </p:grpSpPr>
        <p:sp>
          <p:nvSpPr>
            <p:cNvPr id="163" name="object 163"/>
            <p:cNvSpPr/>
            <p:nvPr/>
          </p:nvSpPr>
          <p:spPr>
            <a:xfrm>
              <a:off x="9925622" y="9804444"/>
              <a:ext cx="165100" cy="62230"/>
            </a:xfrm>
            <a:custGeom>
              <a:avLst/>
              <a:gdLst/>
              <a:ahLst/>
              <a:cxnLst/>
              <a:rect l="l" t="t" r="r" b="b"/>
              <a:pathLst>
                <a:path w="165100" h="62229">
                  <a:moveTo>
                    <a:pt x="73710" y="39801"/>
                  </a:moveTo>
                  <a:lnTo>
                    <a:pt x="25" y="39497"/>
                  </a:lnTo>
                  <a:lnTo>
                    <a:pt x="0" y="43675"/>
                  </a:lnTo>
                  <a:lnTo>
                    <a:pt x="73685" y="43980"/>
                  </a:lnTo>
                  <a:lnTo>
                    <a:pt x="73710" y="39801"/>
                  </a:lnTo>
                  <a:close/>
                </a:path>
                <a:path w="165100" h="62229">
                  <a:moveTo>
                    <a:pt x="73799" y="17907"/>
                  </a:moveTo>
                  <a:lnTo>
                    <a:pt x="101" y="17602"/>
                  </a:lnTo>
                  <a:lnTo>
                    <a:pt x="101" y="21932"/>
                  </a:lnTo>
                  <a:lnTo>
                    <a:pt x="73774" y="22237"/>
                  </a:lnTo>
                  <a:lnTo>
                    <a:pt x="73799" y="17907"/>
                  </a:lnTo>
                  <a:close/>
                </a:path>
                <a:path w="165100" h="62229">
                  <a:moveTo>
                    <a:pt x="164934" y="29032"/>
                  </a:moveTo>
                  <a:lnTo>
                    <a:pt x="91363" y="0"/>
                  </a:lnTo>
                  <a:lnTo>
                    <a:pt x="91338" y="5295"/>
                  </a:lnTo>
                  <a:lnTo>
                    <a:pt x="157518" y="31076"/>
                  </a:lnTo>
                  <a:lnTo>
                    <a:pt x="91135" y="56337"/>
                  </a:lnTo>
                  <a:lnTo>
                    <a:pt x="91109" y="61620"/>
                  </a:lnTo>
                  <a:lnTo>
                    <a:pt x="164922" y="33210"/>
                  </a:lnTo>
                  <a:lnTo>
                    <a:pt x="164934"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66" cstate="print"/>
            <a:stretch>
              <a:fillRect/>
            </a:stretch>
          </p:blipFill>
          <p:spPr>
            <a:xfrm>
              <a:off x="7183134" y="9597416"/>
              <a:ext cx="5366451" cy="940979"/>
            </a:xfrm>
            <a:prstGeom prst="rect">
              <a:avLst/>
            </a:prstGeom>
          </p:spPr>
        </p:pic>
        <p:sp>
          <p:nvSpPr>
            <p:cNvPr id="165" name="object 165"/>
            <p:cNvSpPr/>
            <p:nvPr/>
          </p:nvSpPr>
          <p:spPr>
            <a:xfrm>
              <a:off x="11295037" y="9995058"/>
              <a:ext cx="256540" cy="27305"/>
            </a:xfrm>
            <a:custGeom>
              <a:avLst/>
              <a:gdLst/>
              <a:ahLst/>
              <a:cxnLst/>
              <a:rect l="l" t="t" r="r" b="b"/>
              <a:pathLst>
                <a:path w="256540" h="27304">
                  <a:moveTo>
                    <a:pt x="73710" y="22199"/>
                  </a:moveTo>
                  <a:lnTo>
                    <a:pt x="12" y="21907"/>
                  </a:lnTo>
                  <a:lnTo>
                    <a:pt x="0" y="26085"/>
                  </a:lnTo>
                  <a:lnTo>
                    <a:pt x="73685" y="26390"/>
                  </a:lnTo>
                  <a:lnTo>
                    <a:pt x="73710" y="22199"/>
                  </a:lnTo>
                  <a:close/>
                </a:path>
                <a:path w="256540" h="27304">
                  <a:moveTo>
                    <a:pt x="73799" y="304"/>
                  </a:moveTo>
                  <a:lnTo>
                    <a:pt x="101" y="0"/>
                  </a:lnTo>
                  <a:lnTo>
                    <a:pt x="88" y="4330"/>
                  </a:lnTo>
                  <a:lnTo>
                    <a:pt x="73774" y="4635"/>
                  </a:lnTo>
                  <a:lnTo>
                    <a:pt x="73799" y="304"/>
                  </a:lnTo>
                  <a:close/>
                </a:path>
                <a:path w="256540" h="27304">
                  <a:moveTo>
                    <a:pt x="165049" y="22580"/>
                  </a:moveTo>
                  <a:lnTo>
                    <a:pt x="91363" y="22288"/>
                  </a:lnTo>
                  <a:lnTo>
                    <a:pt x="91338" y="26454"/>
                  </a:lnTo>
                  <a:lnTo>
                    <a:pt x="165023" y="26758"/>
                  </a:lnTo>
                  <a:lnTo>
                    <a:pt x="165049" y="22580"/>
                  </a:lnTo>
                  <a:close/>
                </a:path>
                <a:path w="256540" h="27304">
                  <a:moveTo>
                    <a:pt x="165138" y="685"/>
                  </a:moveTo>
                  <a:lnTo>
                    <a:pt x="91440" y="381"/>
                  </a:lnTo>
                  <a:lnTo>
                    <a:pt x="91427" y="4699"/>
                  </a:lnTo>
                  <a:lnTo>
                    <a:pt x="165112" y="5003"/>
                  </a:lnTo>
                  <a:lnTo>
                    <a:pt x="165138" y="685"/>
                  </a:lnTo>
                  <a:close/>
                </a:path>
                <a:path w="256540" h="27304">
                  <a:moveTo>
                    <a:pt x="256387" y="22961"/>
                  </a:moveTo>
                  <a:lnTo>
                    <a:pt x="182702" y="22656"/>
                  </a:lnTo>
                  <a:lnTo>
                    <a:pt x="182676" y="26835"/>
                  </a:lnTo>
                  <a:lnTo>
                    <a:pt x="256362" y="27139"/>
                  </a:lnTo>
                  <a:lnTo>
                    <a:pt x="256387" y="22961"/>
                  </a:lnTo>
                  <a:close/>
                </a:path>
                <a:path w="256540" h="27304">
                  <a:moveTo>
                    <a:pt x="256476" y="1066"/>
                  </a:moveTo>
                  <a:lnTo>
                    <a:pt x="182778" y="749"/>
                  </a:lnTo>
                  <a:lnTo>
                    <a:pt x="182778" y="5080"/>
                  </a:lnTo>
                  <a:lnTo>
                    <a:pt x="256451" y="5384"/>
                  </a:lnTo>
                  <a:lnTo>
                    <a:pt x="256476" y="1066"/>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66" name="object 166"/>
          <p:cNvSpPr/>
          <p:nvPr/>
        </p:nvSpPr>
        <p:spPr>
          <a:xfrm>
            <a:off x="7700056" y="6055373"/>
            <a:ext cx="5776" cy="42742"/>
          </a:xfrm>
          <a:custGeom>
            <a:avLst/>
            <a:gdLst/>
            <a:ahLst/>
            <a:cxnLst/>
            <a:rect l="l" t="t" r="r" b="b"/>
            <a:pathLst>
              <a:path w="9525" h="70484">
                <a:moveTo>
                  <a:pt x="31" y="62039"/>
                </a:moveTo>
                <a:lnTo>
                  <a:pt x="0" y="69851"/>
                </a:lnTo>
                <a:lnTo>
                  <a:pt x="9214" y="69882"/>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7" name="object 167"/>
          <p:cNvGrpSpPr/>
          <p:nvPr/>
        </p:nvGrpSpPr>
        <p:grpSpPr>
          <a:xfrm>
            <a:off x="7790357" y="6042275"/>
            <a:ext cx="210630" cy="57760"/>
            <a:chOff x="12846169" y="9964160"/>
            <a:chExt cx="347345" cy="95250"/>
          </a:xfrm>
        </p:grpSpPr>
        <p:pic>
          <p:nvPicPr>
            <p:cNvPr id="168" name="object 168"/>
            <p:cNvPicPr/>
            <p:nvPr/>
          </p:nvPicPr>
          <p:blipFill>
            <a:blip r:embed="rId67" cstate="print"/>
            <a:stretch>
              <a:fillRect/>
            </a:stretch>
          </p:blipFill>
          <p:spPr>
            <a:xfrm>
              <a:off x="12846169" y="9964160"/>
              <a:ext cx="74259" cy="94143"/>
            </a:xfrm>
            <a:prstGeom prst="rect">
              <a:avLst/>
            </a:prstGeom>
          </p:spPr>
        </p:pic>
        <p:pic>
          <p:nvPicPr>
            <p:cNvPr id="169" name="object 169"/>
            <p:cNvPicPr/>
            <p:nvPr/>
          </p:nvPicPr>
          <p:blipFill>
            <a:blip r:embed="rId68" cstate="print"/>
            <a:stretch>
              <a:fillRect/>
            </a:stretch>
          </p:blipFill>
          <p:spPr>
            <a:xfrm>
              <a:off x="12940529" y="9985239"/>
              <a:ext cx="161236" cy="73818"/>
            </a:xfrm>
            <a:prstGeom prst="rect">
              <a:avLst/>
            </a:prstGeom>
          </p:spPr>
        </p:pic>
        <p:pic>
          <p:nvPicPr>
            <p:cNvPr id="170" name="object 170"/>
            <p:cNvPicPr/>
            <p:nvPr/>
          </p:nvPicPr>
          <p:blipFill>
            <a:blip r:embed="rId69" cstate="print"/>
            <a:stretch>
              <a:fillRect/>
            </a:stretch>
          </p:blipFill>
          <p:spPr>
            <a:xfrm>
              <a:off x="13124331" y="9985847"/>
              <a:ext cx="68790" cy="73547"/>
            </a:xfrm>
            <a:prstGeom prst="rect">
              <a:avLst/>
            </a:prstGeom>
          </p:spPr>
        </p:pic>
      </p:grpSp>
      <p:grpSp>
        <p:nvGrpSpPr>
          <p:cNvPr id="171" name="object 171"/>
          <p:cNvGrpSpPr/>
          <p:nvPr/>
        </p:nvGrpSpPr>
        <p:grpSpPr>
          <a:xfrm>
            <a:off x="7679159" y="6143338"/>
            <a:ext cx="210630" cy="57760"/>
            <a:chOff x="12662795" y="10130820"/>
            <a:chExt cx="347345" cy="95250"/>
          </a:xfrm>
        </p:grpSpPr>
        <p:pic>
          <p:nvPicPr>
            <p:cNvPr id="172" name="object 172"/>
            <p:cNvPicPr/>
            <p:nvPr/>
          </p:nvPicPr>
          <p:blipFill>
            <a:blip r:embed="rId70" cstate="print"/>
            <a:stretch>
              <a:fillRect/>
            </a:stretch>
          </p:blipFill>
          <p:spPr>
            <a:xfrm>
              <a:off x="12662795" y="10130820"/>
              <a:ext cx="74269" cy="94143"/>
            </a:xfrm>
            <a:prstGeom prst="rect">
              <a:avLst/>
            </a:prstGeom>
          </p:spPr>
        </p:pic>
        <p:pic>
          <p:nvPicPr>
            <p:cNvPr id="173" name="object 173"/>
            <p:cNvPicPr/>
            <p:nvPr/>
          </p:nvPicPr>
          <p:blipFill>
            <a:blip r:embed="rId71" cstate="print"/>
            <a:stretch>
              <a:fillRect/>
            </a:stretch>
          </p:blipFill>
          <p:spPr>
            <a:xfrm>
              <a:off x="12757161" y="10151904"/>
              <a:ext cx="161242" cy="73823"/>
            </a:xfrm>
            <a:prstGeom prst="rect">
              <a:avLst/>
            </a:prstGeom>
          </p:spPr>
        </p:pic>
        <p:pic>
          <p:nvPicPr>
            <p:cNvPr id="174" name="object 174"/>
            <p:cNvPicPr/>
            <p:nvPr/>
          </p:nvPicPr>
          <p:blipFill>
            <a:blip r:embed="rId72" cstate="print"/>
            <a:stretch>
              <a:fillRect/>
            </a:stretch>
          </p:blipFill>
          <p:spPr>
            <a:xfrm>
              <a:off x="12940968" y="10152506"/>
              <a:ext cx="68790" cy="73547"/>
            </a:xfrm>
            <a:prstGeom prst="rect">
              <a:avLst/>
            </a:prstGeom>
          </p:spPr>
        </p:pic>
      </p:grpSp>
      <p:grpSp>
        <p:nvGrpSpPr>
          <p:cNvPr id="175" name="object 175"/>
          <p:cNvGrpSpPr/>
          <p:nvPr/>
        </p:nvGrpSpPr>
        <p:grpSpPr>
          <a:xfrm>
            <a:off x="428" y="440734"/>
            <a:ext cx="12191445" cy="6417153"/>
            <a:chOff x="0" y="726802"/>
            <a:chExt cx="20104596" cy="10582361"/>
          </a:xfrm>
        </p:grpSpPr>
        <p:pic>
          <p:nvPicPr>
            <p:cNvPr id="176" name="object 176"/>
            <p:cNvPicPr/>
            <p:nvPr/>
          </p:nvPicPr>
          <p:blipFill>
            <a:blip r:embed="rId73" cstate="print"/>
            <a:stretch>
              <a:fillRect/>
            </a:stretch>
          </p:blipFill>
          <p:spPr>
            <a:xfrm>
              <a:off x="7181600" y="10768263"/>
              <a:ext cx="163560" cy="104117"/>
            </a:xfrm>
            <a:prstGeom prst="rect">
              <a:avLst/>
            </a:prstGeom>
          </p:spPr>
        </p:pic>
        <p:pic>
          <p:nvPicPr>
            <p:cNvPr id="177" name="object 177"/>
            <p:cNvPicPr/>
            <p:nvPr/>
          </p:nvPicPr>
          <p:blipFill>
            <a:blip r:embed="rId69" cstate="print"/>
            <a:stretch>
              <a:fillRect/>
            </a:stretch>
          </p:blipFill>
          <p:spPr>
            <a:xfrm>
              <a:off x="7366489" y="10799288"/>
              <a:ext cx="68790" cy="73547"/>
            </a:xfrm>
            <a:prstGeom prst="rect">
              <a:avLst/>
            </a:prstGeom>
          </p:spPr>
        </p:pic>
        <p:pic>
          <p:nvPicPr>
            <p:cNvPr id="178" name="object 178"/>
            <p:cNvPicPr/>
            <p:nvPr/>
          </p:nvPicPr>
          <p:blipFill>
            <a:blip r:embed="rId74" cstate="print"/>
            <a:stretch>
              <a:fillRect/>
            </a:stretch>
          </p:blipFill>
          <p:spPr>
            <a:xfrm>
              <a:off x="0" y="8799857"/>
              <a:ext cx="14233568" cy="2508698"/>
            </a:xfrm>
            <a:prstGeom prst="rect">
              <a:avLst/>
            </a:prstGeom>
          </p:spPr>
        </p:pic>
        <p:sp>
          <p:nvSpPr>
            <p:cNvPr id="179" name="object 179"/>
            <p:cNvSpPr/>
            <p:nvPr/>
          </p:nvSpPr>
          <p:spPr>
            <a:xfrm>
              <a:off x="3" y="8864767"/>
              <a:ext cx="14163040" cy="2444115"/>
            </a:xfrm>
            <a:custGeom>
              <a:avLst/>
              <a:gdLst/>
              <a:ahLst/>
              <a:cxnLst/>
              <a:rect l="l" t="t" r="r" b="b"/>
              <a:pathLst>
                <a:path w="14163040" h="2444115">
                  <a:moveTo>
                    <a:pt x="23601" y="0"/>
                  </a:moveTo>
                  <a:lnTo>
                    <a:pt x="0" y="2443789"/>
                  </a:lnTo>
                  <a:lnTo>
                    <a:pt x="14153244" y="2443789"/>
                  </a:lnTo>
                  <a:lnTo>
                    <a:pt x="14162909" y="2296663"/>
                  </a:lnTo>
                  <a:lnTo>
                    <a:pt x="13749748" y="2259386"/>
                  </a:lnTo>
                  <a:lnTo>
                    <a:pt x="12621776" y="2154277"/>
                  </a:lnTo>
                  <a:lnTo>
                    <a:pt x="9789544" y="1906737"/>
                  </a:lnTo>
                  <a:lnTo>
                    <a:pt x="9757999" y="1900344"/>
                  </a:lnTo>
                  <a:lnTo>
                    <a:pt x="9726913" y="1888912"/>
                  </a:lnTo>
                  <a:lnTo>
                    <a:pt x="9695913" y="1875581"/>
                  </a:lnTo>
                  <a:lnTo>
                    <a:pt x="9664627" y="1863492"/>
                  </a:lnTo>
                  <a:lnTo>
                    <a:pt x="9620408" y="1852442"/>
                  </a:lnTo>
                  <a:lnTo>
                    <a:pt x="9553434" y="1850883"/>
                  </a:lnTo>
                  <a:lnTo>
                    <a:pt x="9501303" y="1851134"/>
                  </a:lnTo>
                  <a:lnTo>
                    <a:pt x="9397030" y="1852061"/>
                  </a:lnTo>
                  <a:lnTo>
                    <a:pt x="9344953" y="1851986"/>
                  </a:lnTo>
                  <a:lnTo>
                    <a:pt x="9292958" y="1851052"/>
                  </a:lnTo>
                  <a:lnTo>
                    <a:pt x="9241077" y="1848884"/>
                  </a:lnTo>
                  <a:lnTo>
                    <a:pt x="9189343" y="1845106"/>
                  </a:lnTo>
                  <a:lnTo>
                    <a:pt x="9088947" y="1835582"/>
                  </a:lnTo>
                  <a:lnTo>
                    <a:pt x="8988612" y="1825402"/>
                  </a:lnTo>
                  <a:lnTo>
                    <a:pt x="8888327" y="1814686"/>
                  </a:lnTo>
                  <a:lnTo>
                    <a:pt x="8687860" y="1792136"/>
                  </a:lnTo>
                  <a:lnTo>
                    <a:pt x="8337140" y="1751613"/>
                  </a:lnTo>
                  <a:lnTo>
                    <a:pt x="8287025" y="1745957"/>
                  </a:lnTo>
                  <a:lnTo>
                    <a:pt x="8272210" y="1745091"/>
                  </a:lnTo>
                  <a:lnTo>
                    <a:pt x="8256671" y="1744541"/>
                  </a:lnTo>
                  <a:lnTo>
                    <a:pt x="8243144" y="1742832"/>
                  </a:lnTo>
                  <a:lnTo>
                    <a:pt x="8234367" y="1738491"/>
                  </a:lnTo>
                  <a:lnTo>
                    <a:pt x="8200923" y="1707350"/>
                  </a:lnTo>
                  <a:lnTo>
                    <a:pt x="8162334" y="1681021"/>
                  </a:lnTo>
                  <a:lnTo>
                    <a:pt x="8120118" y="1658052"/>
                  </a:lnTo>
                  <a:lnTo>
                    <a:pt x="8075796" y="1636990"/>
                  </a:lnTo>
                  <a:lnTo>
                    <a:pt x="8030886" y="1616382"/>
                  </a:lnTo>
                  <a:lnTo>
                    <a:pt x="7986908" y="1594774"/>
                  </a:lnTo>
                  <a:lnTo>
                    <a:pt x="7945383" y="1570714"/>
                  </a:lnTo>
                  <a:lnTo>
                    <a:pt x="7907828" y="1542747"/>
                  </a:lnTo>
                  <a:lnTo>
                    <a:pt x="7875765" y="1509422"/>
                  </a:lnTo>
                  <a:lnTo>
                    <a:pt x="7850713" y="1469285"/>
                  </a:lnTo>
                  <a:lnTo>
                    <a:pt x="7830988" y="1451288"/>
                  </a:lnTo>
                  <a:lnTo>
                    <a:pt x="7797401" y="1437261"/>
                  </a:lnTo>
                  <a:lnTo>
                    <a:pt x="7758340" y="1424382"/>
                  </a:lnTo>
                  <a:lnTo>
                    <a:pt x="7722194" y="1409831"/>
                  </a:lnTo>
                  <a:lnTo>
                    <a:pt x="7699248" y="1396101"/>
                  </a:lnTo>
                  <a:lnTo>
                    <a:pt x="7677546" y="1380726"/>
                  </a:lnTo>
                  <a:lnTo>
                    <a:pt x="7655741" y="1365552"/>
                  </a:lnTo>
                  <a:lnTo>
                    <a:pt x="7590845" y="1332853"/>
                  </a:lnTo>
                  <a:lnTo>
                    <a:pt x="7548528" y="1313983"/>
                  </a:lnTo>
                  <a:lnTo>
                    <a:pt x="7505305" y="1297253"/>
                  </a:lnTo>
                  <a:lnTo>
                    <a:pt x="7460945" y="1284097"/>
                  </a:lnTo>
                  <a:lnTo>
                    <a:pt x="7411362" y="1273469"/>
                  </a:lnTo>
                  <a:lnTo>
                    <a:pt x="7361113" y="1264851"/>
                  </a:lnTo>
                  <a:lnTo>
                    <a:pt x="7310464" y="1257444"/>
                  </a:lnTo>
                  <a:lnTo>
                    <a:pt x="7259679" y="1250447"/>
                  </a:lnTo>
                  <a:lnTo>
                    <a:pt x="7209026" y="1243061"/>
                  </a:lnTo>
                  <a:lnTo>
                    <a:pt x="7156621" y="1232799"/>
                  </a:lnTo>
                  <a:lnTo>
                    <a:pt x="7107228" y="1218779"/>
                  </a:lnTo>
                  <a:lnTo>
                    <a:pt x="7060648" y="1200988"/>
                  </a:lnTo>
                  <a:lnTo>
                    <a:pt x="7016686" y="1179412"/>
                  </a:lnTo>
                  <a:lnTo>
                    <a:pt x="6975144" y="1154040"/>
                  </a:lnTo>
                  <a:lnTo>
                    <a:pt x="6935825" y="1124857"/>
                  </a:lnTo>
                  <a:lnTo>
                    <a:pt x="6898533" y="1091851"/>
                  </a:lnTo>
                  <a:lnTo>
                    <a:pt x="6866696" y="1070771"/>
                  </a:lnTo>
                  <a:lnTo>
                    <a:pt x="6826332" y="1055304"/>
                  </a:lnTo>
                  <a:lnTo>
                    <a:pt x="6782295" y="1042280"/>
                  </a:lnTo>
                  <a:lnTo>
                    <a:pt x="6739438" y="1028534"/>
                  </a:lnTo>
                  <a:lnTo>
                    <a:pt x="6646458" y="994452"/>
                  </a:lnTo>
                  <a:lnTo>
                    <a:pt x="6607955" y="979886"/>
                  </a:lnTo>
                  <a:lnTo>
                    <a:pt x="6601526" y="968305"/>
                  </a:lnTo>
                  <a:lnTo>
                    <a:pt x="6596071" y="968808"/>
                  </a:lnTo>
                  <a:lnTo>
                    <a:pt x="6545929" y="968237"/>
                  </a:lnTo>
                  <a:lnTo>
                    <a:pt x="6500890" y="958522"/>
                  </a:lnTo>
                  <a:lnTo>
                    <a:pt x="6459570" y="942159"/>
                  </a:lnTo>
                  <a:lnTo>
                    <a:pt x="6420587" y="921643"/>
                  </a:lnTo>
                  <a:lnTo>
                    <a:pt x="6382556" y="899469"/>
                  </a:lnTo>
                  <a:lnTo>
                    <a:pt x="6344094" y="878133"/>
                  </a:lnTo>
                  <a:lnTo>
                    <a:pt x="6303818" y="860130"/>
                  </a:lnTo>
                  <a:lnTo>
                    <a:pt x="6257167" y="843283"/>
                  </a:lnTo>
                  <a:lnTo>
                    <a:pt x="6210073" y="827230"/>
                  </a:lnTo>
                  <a:lnTo>
                    <a:pt x="6162605" y="811861"/>
                  </a:lnTo>
                  <a:lnTo>
                    <a:pt x="6114828" y="797068"/>
                  </a:lnTo>
                  <a:lnTo>
                    <a:pt x="6066811" y="782742"/>
                  </a:lnTo>
                  <a:lnTo>
                    <a:pt x="6018622" y="768774"/>
                  </a:lnTo>
                  <a:lnTo>
                    <a:pt x="5829543" y="715409"/>
                  </a:lnTo>
                  <a:lnTo>
                    <a:pt x="5784698" y="703350"/>
                  </a:lnTo>
                  <a:lnTo>
                    <a:pt x="5739562" y="693172"/>
                  </a:lnTo>
                  <a:lnTo>
                    <a:pt x="5694540" y="686299"/>
                  </a:lnTo>
                  <a:lnTo>
                    <a:pt x="5650037" y="684157"/>
                  </a:lnTo>
                  <a:lnTo>
                    <a:pt x="5596134" y="687700"/>
                  </a:lnTo>
                  <a:lnTo>
                    <a:pt x="5542550" y="695509"/>
                  </a:lnTo>
                  <a:lnTo>
                    <a:pt x="5489172" y="705917"/>
                  </a:lnTo>
                  <a:lnTo>
                    <a:pt x="5435889" y="717257"/>
                  </a:lnTo>
                  <a:lnTo>
                    <a:pt x="5382590" y="727862"/>
                  </a:lnTo>
                  <a:lnTo>
                    <a:pt x="5374475" y="729339"/>
                  </a:lnTo>
                  <a:lnTo>
                    <a:pt x="5368360" y="739202"/>
                  </a:lnTo>
                  <a:lnTo>
                    <a:pt x="5360716" y="739464"/>
                  </a:lnTo>
                  <a:lnTo>
                    <a:pt x="5313018" y="744020"/>
                  </a:lnTo>
                  <a:lnTo>
                    <a:pt x="5267249" y="753450"/>
                  </a:lnTo>
                  <a:lnTo>
                    <a:pt x="5222970" y="766470"/>
                  </a:lnTo>
                  <a:lnTo>
                    <a:pt x="5179743" y="781802"/>
                  </a:lnTo>
                  <a:lnTo>
                    <a:pt x="5094690" y="814272"/>
                  </a:lnTo>
                  <a:lnTo>
                    <a:pt x="5051987" y="828848"/>
                  </a:lnTo>
                  <a:lnTo>
                    <a:pt x="5008580" y="840611"/>
                  </a:lnTo>
                  <a:lnTo>
                    <a:pt x="4964031" y="848278"/>
                  </a:lnTo>
                  <a:lnTo>
                    <a:pt x="4917902" y="850570"/>
                  </a:lnTo>
                  <a:lnTo>
                    <a:pt x="4866099" y="849919"/>
                  </a:lnTo>
                  <a:lnTo>
                    <a:pt x="4815842" y="850393"/>
                  </a:lnTo>
                  <a:lnTo>
                    <a:pt x="4766929" y="852860"/>
                  </a:lnTo>
                  <a:lnTo>
                    <a:pt x="4719159" y="858185"/>
                  </a:lnTo>
                  <a:lnTo>
                    <a:pt x="4672330" y="867238"/>
                  </a:lnTo>
                  <a:lnTo>
                    <a:pt x="4626240" y="880885"/>
                  </a:lnTo>
                  <a:lnTo>
                    <a:pt x="4580687" y="899993"/>
                  </a:lnTo>
                  <a:lnTo>
                    <a:pt x="4547896" y="910394"/>
                  </a:lnTo>
                  <a:lnTo>
                    <a:pt x="4510280" y="914792"/>
                  </a:lnTo>
                  <a:lnTo>
                    <a:pt x="4431351" y="917396"/>
                  </a:lnTo>
                  <a:lnTo>
                    <a:pt x="4384678" y="920519"/>
                  </a:lnTo>
                  <a:lnTo>
                    <a:pt x="4337814" y="923342"/>
                  </a:lnTo>
                  <a:lnTo>
                    <a:pt x="4291159" y="924050"/>
                  </a:lnTo>
                  <a:lnTo>
                    <a:pt x="2117401" y="772447"/>
                  </a:lnTo>
                  <a:lnTo>
                    <a:pt x="1001247" y="299435"/>
                  </a:lnTo>
                  <a:lnTo>
                    <a:pt x="580872" y="328052"/>
                  </a:lnTo>
                  <a:lnTo>
                    <a:pt x="23601" y="0"/>
                  </a:lnTo>
                  <a:close/>
                </a:path>
              </a:pathLst>
            </a:custGeom>
            <a:solidFill>
              <a:srgbClr val="F8BA2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0" name="object 180"/>
            <p:cNvSpPr/>
            <p:nvPr/>
          </p:nvSpPr>
          <p:spPr>
            <a:xfrm>
              <a:off x="12958106" y="2323883"/>
              <a:ext cx="7146290" cy="8985250"/>
            </a:xfrm>
            <a:custGeom>
              <a:avLst/>
              <a:gdLst/>
              <a:ahLst/>
              <a:cxnLst/>
              <a:rect l="l" t="t" r="r" b="b"/>
              <a:pathLst>
                <a:path w="7146290" h="8985250">
                  <a:moveTo>
                    <a:pt x="7145991" y="0"/>
                  </a:moveTo>
                  <a:lnTo>
                    <a:pt x="0" y="497390"/>
                  </a:lnTo>
                  <a:lnTo>
                    <a:pt x="0" y="8984672"/>
                  </a:lnTo>
                  <a:lnTo>
                    <a:pt x="7145991" y="8984672"/>
                  </a:lnTo>
                  <a:lnTo>
                    <a:pt x="7145991" y="0"/>
                  </a:lnTo>
                  <a:close/>
                </a:path>
              </a:pathLst>
            </a:custGeom>
            <a:solidFill>
              <a:srgbClr val="FDEDC5"/>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1" name="object 181"/>
            <p:cNvSpPr/>
            <p:nvPr/>
          </p:nvSpPr>
          <p:spPr>
            <a:xfrm>
              <a:off x="12958107" y="10817236"/>
              <a:ext cx="38100" cy="491490"/>
            </a:xfrm>
            <a:custGeom>
              <a:avLst/>
              <a:gdLst/>
              <a:ahLst/>
              <a:cxnLst/>
              <a:rect l="l" t="t" r="r" b="b"/>
              <a:pathLst>
                <a:path w="38100" h="491490">
                  <a:moveTo>
                    <a:pt x="0" y="0"/>
                  </a:moveTo>
                  <a:lnTo>
                    <a:pt x="38061" y="491320"/>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2" name="object 182"/>
            <p:cNvSpPr/>
            <p:nvPr/>
          </p:nvSpPr>
          <p:spPr>
            <a:xfrm>
              <a:off x="12958107" y="4465983"/>
              <a:ext cx="530225" cy="6842759"/>
            </a:xfrm>
            <a:custGeom>
              <a:avLst/>
              <a:gdLst/>
              <a:ahLst/>
              <a:cxnLst/>
              <a:rect l="l" t="t" r="r" b="b"/>
              <a:pathLst>
                <a:path w="530225" h="6842759">
                  <a:moveTo>
                    <a:pt x="0" y="0"/>
                  </a:moveTo>
                  <a:lnTo>
                    <a:pt x="530082" y="684257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3" name="object 183"/>
            <p:cNvSpPr/>
            <p:nvPr/>
          </p:nvSpPr>
          <p:spPr>
            <a:xfrm>
              <a:off x="13320759" y="2796033"/>
              <a:ext cx="659765" cy="8512810"/>
            </a:xfrm>
            <a:custGeom>
              <a:avLst/>
              <a:gdLst/>
              <a:ahLst/>
              <a:cxnLst/>
              <a:rect l="l" t="t" r="r" b="b"/>
              <a:pathLst>
                <a:path w="659765" h="8512810">
                  <a:moveTo>
                    <a:pt x="0" y="0"/>
                  </a:moveTo>
                  <a:lnTo>
                    <a:pt x="659450" y="851252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4" name="object 184"/>
            <p:cNvSpPr/>
            <p:nvPr/>
          </p:nvSpPr>
          <p:spPr>
            <a:xfrm>
              <a:off x="13810139" y="2761971"/>
              <a:ext cx="662305" cy="8547100"/>
            </a:xfrm>
            <a:custGeom>
              <a:avLst/>
              <a:gdLst/>
              <a:ahLst/>
              <a:cxnLst/>
              <a:rect l="l" t="t" r="r" b="b"/>
              <a:pathLst>
                <a:path w="662305" h="8547100">
                  <a:moveTo>
                    <a:pt x="0" y="0"/>
                  </a:moveTo>
                  <a:lnTo>
                    <a:pt x="662089" y="854658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5" name="object 185"/>
            <p:cNvSpPr/>
            <p:nvPr/>
          </p:nvSpPr>
          <p:spPr>
            <a:xfrm>
              <a:off x="14299525" y="2727908"/>
              <a:ext cx="664845" cy="8580755"/>
            </a:xfrm>
            <a:custGeom>
              <a:avLst/>
              <a:gdLst/>
              <a:ahLst/>
              <a:cxnLst/>
              <a:rect l="l" t="t" r="r" b="b"/>
              <a:pathLst>
                <a:path w="664844" h="8580755">
                  <a:moveTo>
                    <a:pt x="0" y="0"/>
                  </a:moveTo>
                  <a:lnTo>
                    <a:pt x="664727" y="858064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8" name="object 188"/>
            <p:cNvSpPr/>
            <p:nvPr/>
          </p:nvSpPr>
          <p:spPr>
            <a:xfrm>
              <a:off x="15767668" y="2625720"/>
              <a:ext cx="673100" cy="8682990"/>
            </a:xfrm>
            <a:custGeom>
              <a:avLst/>
              <a:gdLst/>
              <a:ahLst/>
              <a:cxnLst/>
              <a:rect l="l" t="t" r="r" b="b"/>
              <a:pathLst>
                <a:path w="673100" h="8682990">
                  <a:moveTo>
                    <a:pt x="0" y="0"/>
                  </a:moveTo>
                  <a:lnTo>
                    <a:pt x="672644" y="868283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6257047" y="2591656"/>
              <a:ext cx="675640" cy="8717280"/>
            </a:xfrm>
            <a:custGeom>
              <a:avLst/>
              <a:gdLst/>
              <a:ahLst/>
              <a:cxnLst/>
              <a:rect l="l" t="t" r="r" b="b"/>
              <a:pathLst>
                <a:path w="675640" h="8717280">
                  <a:moveTo>
                    <a:pt x="0" y="0"/>
                  </a:moveTo>
                  <a:lnTo>
                    <a:pt x="675282" y="8716899"/>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3" name="object 193"/>
            <p:cNvSpPr/>
            <p:nvPr/>
          </p:nvSpPr>
          <p:spPr>
            <a:xfrm>
              <a:off x="18214576" y="2455404"/>
              <a:ext cx="686435" cy="8853170"/>
            </a:xfrm>
            <a:custGeom>
              <a:avLst/>
              <a:gdLst/>
              <a:ahLst/>
              <a:cxnLst/>
              <a:rect l="l" t="t" r="r" b="b"/>
              <a:pathLst>
                <a:path w="686434" h="8853170">
                  <a:moveTo>
                    <a:pt x="0" y="0"/>
                  </a:moveTo>
                  <a:lnTo>
                    <a:pt x="685838" y="885315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4" name="object 194"/>
            <p:cNvSpPr/>
            <p:nvPr/>
          </p:nvSpPr>
          <p:spPr>
            <a:xfrm>
              <a:off x="18703962" y="2421341"/>
              <a:ext cx="688975" cy="8887460"/>
            </a:xfrm>
            <a:custGeom>
              <a:avLst/>
              <a:gdLst/>
              <a:ahLst/>
              <a:cxnLst/>
              <a:rect l="l" t="t" r="r" b="b"/>
              <a:pathLst>
                <a:path w="688975" h="8887460">
                  <a:moveTo>
                    <a:pt x="0" y="0"/>
                  </a:moveTo>
                  <a:lnTo>
                    <a:pt x="688476" y="888721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5" name="object 195"/>
            <p:cNvSpPr/>
            <p:nvPr/>
          </p:nvSpPr>
          <p:spPr>
            <a:xfrm>
              <a:off x="19193344" y="2387279"/>
              <a:ext cx="691515" cy="8921750"/>
            </a:xfrm>
            <a:custGeom>
              <a:avLst/>
              <a:gdLst/>
              <a:ahLst/>
              <a:cxnLst/>
              <a:rect l="l" t="t" r="r" b="b"/>
              <a:pathLst>
                <a:path w="691515" h="8921750">
                  <a:moveTo>
                    <a:pt x="0" y="0"/>
                  </a:moveTo>
                  <a:lnTo>
                    <a:pt x="691115" y="892127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6" name="object 196"/>
            <p:cNvSpPr/>
            <p:nvPr/>
          </p:nvSpPr>
          <p:spPr>
            <a:xfrm>
              <a:off x="19682724" y="2353216"/>
              <a:ext cx="421640" cy="5439410"/>
            </a:xfrm>
            <a:custGeom>
              <a:avLst/>
              <a:gdLst/>
              <a:ahLst/>
              <a:cxnLst/>
              <a:rect l="l" t="t" r="r" b="b"/>
              <a:pathLst>
                <a:path w="421640" h="5439409">
                  <a:moveTo>
                    <a:pt x="0" y="0"/>
                  </a:moveTo>
                  <a:lnTo>
                    <a:pt x="421375" y="543933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7" name="object 197"/>
            <p:cNvSpPr/>
            <p:nvPr/>
          </p:nvSpPr>
          <p:spPr>
            <a:xfrm>
              <a:off x="12958106" y="270725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8" name="object 198"/>
            <p:cNvSpPr/>
            <p:nvPr/>
          </p:nvSpPr>
          <p:spPr>
            <a:xfrm>
              <a:off x="12958107" y="319927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9" name="object 199"/>
            <p:cNvSpPr/>
            <p:nvPr/>
          </p:nvSpPr>
          <p:spPr>
            <a:xfrm>
              <a:off x="12958108" y="369129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0" name="object 200"/>
            <p:cNvSpPr/>
            <p:nvPr/>
          </p:nvSpPr>
          <p:spPr>
            <a:xfrm>
              <a:off x="12958105" y="4183312"/>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1" name="object 201"/>
            <p:cNvSpPr/>
            <p:nvPr/>
          </p:nvSpPr>
          <p:spPr>
            <a:xfrm>
              <a:off x="12958108" y="467533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2" name="object 202"/>
            <p:cNvSpPr/>
            <p:nvPr/>
          </p:nvSpPr>
          <p:spPr>
            <a:xfrm>
              <a:off x="12958105" y="516735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3" name="object 203"/>
            <p:cNvSpPr/>
            <p:nvPr/>
          </p:nvSpPr>
          <p:spPr>
            <a:xfrm>
              <a:off x="12958106" y="565937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4" name="object 204"/>
            <p:cNvSpPr/>
            <p:nvPr/>
          </p:nvSpPr>
          <p:spPr>
            <a:xfrm>
              <a:off x="12958107" y="615139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5" name="object 205"/>
            <p:cNvSpPr/>
            <p:nvPr/>
          </p:nvSpPr>
          <p:spPr>
            <a:xfrm>
              <a:off x="12958109" y="6643421"/>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6" name="object 206"/>
            <p:cNvSpPr/>
            <p:nvPr/>
          </p:nvSpPr>
          <p:spPr>
            <a:xfrm>
              <a:off x="12958106" y="714333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7" name="object 207"/>
            <p:cNvSpPr/>
            <p:nvPr/>
          </p:nvSpPr>
          <p:spPr>
            <a:xfrm>
              <a:off x="12958107" y="763535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8" name="object 208"/>
            <p:cNvSpPr/>
            <p:nvPr/>
          </p:nvSpPr>
          <p:spPr>
            <a:xfrm>
              <a:off x="12958109" y="8127380"/>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9" name="object 209"/>
            <p:cNvSpPr/>
            <p:nvPr/>
          </p:nvSpPr>
          <p:spPr>
            <a:xfrm>
              <a:off x="12958105" y="861939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0" name="object 210"/>
            <p:cNvSpPr/>
            <p:nvPr/>
          </p:nvSpPr>
          <p:spPr>
            <a:xfrm>
              <a:off x="12958107" y="911141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1" name="object 211"/>
            <p:cNvSpPr/>
            <p:nvPr/>
          </p:nvSpPr>
          <p:spPr>
            <a:xfrm>
              <a:off x="12958105" y="9603438"/>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2" name="object 212"/>
            <p:cNvSpPr/>
            <p:nvPr/>
          </p:nvSpPr>
          <p:spPr>
            <a:xfrm>
              <a:off x="12958109" y="1009546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3" name="object 213"/>
            <p:cNvSpPr/>
            <p:nvPr/>
          </p:nvSpPr>
          <p:spPr>
            <a:xfrm>
              <a:off x="12958108" y="1058748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4" name="object 214"/>
            <p:cNvSpPr/>
            <p:nvPr/>
          </p:nvSpPr>
          <p:spPr>
            <a:xfrm>
              <a:off x="17147361" y="11079502"/>
              <a:ext cx="2957195" cy="229235"/>
            </a:xfrm>
            <a:custGeom>
              <a:avLst/>
              <a:gdLst/>
              <a:ahLst/>
              <a:cxnLst/>
              <a:rect l="l" t="t" r="r" b="b"/>
              <a:pathLst>
                <a:path w="2957194" h="229234">
                  <a:moveTo>
                    <a:pt x="2956740" y="0"/>
                  </a:moveTo>
                  <a:lnTo>
                    <a:pt x="0" y="229053"/>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5" name="object 215"/>
            <p:cNvPicPr/>
            <p:nvPr/>
          </p:nvPicPr>
          <p:blipFill>
            <a:blip r:embed="rId75" cstate="print"/>
            <a:stretch>
              <a:fillRect/>
            </a:stretch>
          </p:blipFill>
          <p:spPr>
            <a:xfrm>
              <a:off x="15588667" y="2864699"/>
              <a:ext cx="4515432" cy="6138522"/>
            </a:xfrm>
            <a:prstGeom prst="rect">
              <a:avLst/>
            </a:prstGeom>
          </p:spPr>
        </p:pic>
        <p:sp>
          <p:nvSpPr>
            <p:cNvPr id="216" name="object 216"/>
            <p:cNvSpPr/>
            <p:nvPr/>
          </p:nvSpPr>
          <p:spPr>
            <a:xfrm>
              <a:off x="18952071" y="7127970"/>
              <a:ext cx="1152525" cy="1322705"/>
            </a:xfrm>
            <a:custGeom>
              <a:avLst/>
              <a:gdLst/>
              <a:ahLst/>
              <a:cxnLst/>
              <a:rect l="l" t="t" r="r" b="b"/>
              <a:pathLst>
                <a:path w="1152525" h="1322704">
                  <a:moveTo>
                    <a:pt x="580174" y="448691"/>
                  </a:moveTo>
                  <a:lnTo>
                    <a:pt x="580047" y="448627"/>
                  </a:lnTo>
                  <a:lnTo>
                    <a:pt x="580174" y="448691"/>
                  </a:lnTo>
                  <a:close/>
                </a:path>
                <a:path w="1152525" h="1322704">
                  <a:moveTo>
                    <a:pt x="759066" y="1164539"/>
                  </a:moveTo>
                  <a:lnTo>
                    <a:pt x="758545" y="1164056"/>
                  </a:lnTo>
                  <a:lnTo>
                    <a:pt x="758825" y="1164348"/>
                  </a:lnTo>
                  <a:lnTo>
                    <a:pt x="759066" y="1164539"/>
                  </a:lnTo>
                  <a:close/>
                </a:path>
                <a:path w="1152525" h="1322704">
                  <a:moveTo>
                    <a:pt x="979982" y="1187005"/>
                  </a:moveTo>
                  <a:lnTo>
                    <a:pt x="979741" y="1187183"/>
                  </a:lnTo>
                  <a:lnTo>
                    <a:pt x="979982" y="1187030"/>
                  </a:lnTo>
                  <a:close/>
                </a:path>
                <a:path w="1152525" h="1322704">
                  <a:moveTo>
                    <a:pt x="1152017" y="865352"/>
                  </a:moveTo>
                  <a:lnTo>
                    <a:pt x="1150531" y="869162"/>
                  </a:lnTo>
                  <a:lnTo>
                    <a:pt x="1138580" y="913612"/>
                  </a:lnTo>
                  <a:lnTo>
                    <a:pt x="1125994" y="956792"/>
                  </a:lnTo>
                  <a:lnTo>
                    <a:pt x="1112151" y="998702"/>
                  </a:lnTo>
                  <a:lnTo>
                    <a:pt x="1096416" y="1039342"/>
                  </a:lnTo>
                  <a:lnTo>
                    <a:pt x="1096086" y="1040612"/>
                  </a:lnTo>
                  <a:lnTo>
                    <a:pt x="1095603" y="1041882"/>
                  </a:lnTo>
                  <a:lnTo>
                    <a:pt x="1094994" y="1043152"/>
                  </a:lnTo>
                  <a:lnTo>
                    <a:pt x="1089660" y="1052042"/>
                  </a:lnTo>
                  <a:lnTo>
                    <a:pt x="1087386" y="1062202"/>
                  </a:lnTo>
                  <a:lnTo>
                    <a:pt x="1085354" y="1071092"/>
                  </a:lnTo>
                  <a:lnTo>
                    <a:pt x="1080757" y="1077442"/>
                  </a:lnTo>
                  <a:lnTo>
                    <a:pt x="1073365" y="1083792"/>
                  </a:lnTo>
                  <a:lnTo>
                    <a:pt x="1068298" y="1090917"/>
                  </a:lnTo>
                  <a:lnTo>
                    <a:pt x="1068298" y="1101572"/>
                  </a:lnTo>
                  <a:lnTo>
                    <a:pt x="1061046" y="1106652"/>
                  </a:lnTo>
                  <a:lnTo>
                    <a:pt x="1067968" y="1099032"/>
                  </a:lnTo>
                  <a:lnTo>
                    <a:pt x="1068298" y="1101572"/>
                  </a:lnTo>
                  <a:lnTo>
                    <a:pt x="1068298" y="1090917"/>
                  </a:lnTo>
                  <a:lnTo>
                    <a:pt x="1067943" y="1091412"/>
                  </a:lnTo>
                  <a:lnTo>
                    <a:pt x="1063802" y="1099032"/>
                  </a:lnTo>
                  <a:lnTo>
                    <a:pt x="1060246" y="1107922"/>
                  </a:lnTo>
                  <a:lnTo>
                    <a:pt x="1060081" y="1107922"/>
                  </a:lnTo>
                  <a:lnTo>
                    <a:pt x="1056182" y="1114272"/>
                  </a:lnTo>
                  <a:lnTo>
                    <a:pt x="1052372" y="1120622"/>
                  </a:lnTo>
                  <a:lnTo>
                    <a:pt x="1048448" y="1126972"/>
                  </a:lnTo>
                  <a:lnTo>
                    <a:pt x="1035786" y="1143482"/>
                  </a:lnTo>
                  <a:lnTo>
                    <a:pt x="1026579" y="1154912"/>
                  </a:lnTo>
                  <a:lnTo>
                    <a:pt x="1128801" y="1154912"/>
                  </a:lnTo>
                  <a:lnTo>
                    <a:pt x="1149108" y="1118082"/>
                  </a:lnTo>
                  <a:lnTo>
                    <a:pt x="1152017" y="1111732"/>
                  </a:lnTo>
                  <a:lnTo>
                    <a:pt x="1152017" y="1106652"/>
                  </a:lnTo>
                  <a:lnTo>
                    <a:pt x="1152017" y="1099032"/>
                  </a:lnTo>
                  <a:lnTo>
                    <a:pt x="1152017" y="865352"/>
                  </a:lnTo>
                  <a:close/>
                </a:path>
                <a:path w="1152525" h="1322704">
                  <a:moveTo>
                    <a:pt x="1152017" y="179552"/>
                  </a:moveTo>
                  <a:lnTo>
                    <a:pt x="1146073" y="177012"/>
                  </a:lnTo>
                  <a:lnTo>
                    <a:pt x="1123886" y="173202"/>
                  </a:lnTo>
                  <a:lnTo>
                    <a:pt x="1101940" y="170662"/>
                  </a:lnTo>
                  <a:lnTo>
                    <a:pt x="1042022" y="170662"/>
                  </a:lnTo>
                  <a:lnTo>
                    <a:pt x="1003211" y="173202"/>
                  </a:lnTo>
                  <a:lnTo>
                    <a:pt x="959535" y="179552"/>
                  </a:lnTo>
                  <a:lnTo>
                    <a:pt x="916457" y="188442"/>
                  </a:lnTo>
                  <a:lnTo>
                    <a:pt x="831634" y="213842"/>
                  </a:lnTo>
                  <a:lnTo>
                    <a:pt x="826681" y="215112"/>
                  </a:lnTo>
                  <a:lnTo>
                    <a:pt x="826871" y="215112"/>
                  </a:lnTo>
                  <a:lnTo>
                    <a:pt x="776300" y="234162"/>
                  </a:lnTo>
                  <a:lnTo>
                    <a:pt x="726630" y="255752"/>
                  </a:lnTo>
                  <a:lnTo>
                    <a:pt x="694410" y="272732"/>
                  </a:lnTo>
                  <a:lnTo>
                    <a:pt x="707580" y="248920"/>
                  </a:lnTo>
                  <a:lnTo>
                    <a:pt x="712990" y="240030"/>
                  </a:lnTo>
                  <a:lnTo>
                    <a:pt x="718604" y="232410"/>
                  </a:lnTo>
                  <a:lnTo>
                    <a:pt x="723036" y="223520"/>
                  </a:lnTo>
                  <a:lnTo>
                    <a:pt x="724903" y="213360"/>
                  </a:lnTo>
                  <a:lnTo>
                    <a:pt x="725017" y="207010"/>
                  </a:lnTo>
                  <a:lnTo>
                    <a:pt x="728700" y="201930"/>
                  </a:lnTo>
                  <a:lnTo>
                    <a:pt x="730694" y="196850"/>
                  </a:lnTo>
                  <a:lnTo>
                    <a:pt x="729195" y="187960"/>
                  </a:lnTo>
                  <a:lnTo>
                    <a:pt x="730542" y="180340"/>
                  </a:lnTo>
                  <a:lnTo>
                    <a:pt x="732929" y="173990"/>
                  </a:lnTo>
                  <a:lnTo>
                    <a:pt x="734644" y="166370"/>
                  </a:lnTo>
                  <a:lnTo>
                    <a:pt x="736003" y="158750"/>
                  </a:lnTo>
                  <a:lnTo>
                    <a:pt x="738263" y="151130"/>
                  </a:lnTo>
                  <a:lnTo>
                    <a:pt x="740816" y="144780"/>
                  </a:lnTo>
                  <a:lnTo>
                    <a:pt x="744956" y="130810"/>
                  </a:lnTo>
                  <a:lnTo>
                    <a:pt x="740702" y="120650"/>
                  </a:lnTo>
                  <a:lnTo>
                    <a:pt x="748919" y="116840"/>
                  </a:lnTo>
                  <a:lnTo>
                    <a:pt x="758837" y="111760"/>
                  </a:lnTo>
                  <a:lnTo>
                    <a:pt x="757466" y="105410"/>
                  </a:lnTo>
                  <a:lnTo>
                    <a:pt x="758659" y="99060"/>
                  </a:lnTo>
                  <a:lnTo>
                    <a:pt x="759548" y="92710"/>
                  </a:lnTo>
                  <a:lnTo>
                    <a:pt x="759117" y="87630"/>
                  </a:lnTo>
                  <a:lnTo>
                    <a:pt x="759993" y="82550"/>
                  </a:lnTo>
                  <a:lnTo>
                    <a:pt x="761022" y="77470"/>
                  </a:lnTo>
                  <a:lnTo>
                    <a:pt x="761390" y="74930"/>
                  </a:lnTo>
                  <a:lnTo>
                    <a:pt x="761758" y="73660"/>
                  </a:lnTo>
                  <a:lnTo>
                    <a:pt x="762203" y="71120"/>
                  </a:lnTo>
                  <a:lnTo>
                    <a:pt x="762546" y="67310"/>
                  </a:lnTo>
                  <a:lnTo>
                    <a:pt x="762876" y="64770"/>
                  </a:lnTo>
                  <a:lnTo>
                    <a:pt x="763206" y="62230"/>
                  </a:lnTo>
                  <a:lnTo>
                    <a:pt x="762457" y="58420"/>
                  </a:lnTo>
                  <a:lnTo>
                    <a:pt x="761466" y="53340"/>
                  </a:lnTo>
                  <a:lnTo>
                    <a:pt x="739406" y="19050"/>
                  </a:lnTo>
                  <a:lnTo>
                    <a:pt x="728726" y="13970"/>
                  </a:lnTo>
                  <a:lnTo>
                    <a:pt x="724382" y="11430"/>
                  </a:lnTo>
                  <a:lnTo>
                    <a:pt x="721321" y="10160"/>
                  </a:lnTo>
                  <a:lnTo>
                    <a:pt x="720191" y="10160"/>
                  </a:lnTo>
                  <a:lnTo>
                    <a:pt x="717003" y="8890"/>
                  </a:lnTo>
                  <a:lnTo>
                    <a:pt x="710438" y="6350"/>
                  </a:lnTo>
                  <a:lnTo>
                    <a:pt x="703275" y="5080"/>
                  </a:lnTo>
                  <a:lnTo>
                    <a:pt x="700595" y="3810"/>
                  </a:lnTo>
                  <a:lnTo>
                    <a:pt x="696429" y="2540"/>
                  </a:lnTo>
                  <a:lnTo>
                    <a:pt x="693635" y="2171"/>
                  </a:lnTo>
                  <a:lnTo>
                    <a:pt x="693635" y="88900"/>
                  </a:lnTo>
                  <a:lnTo>
                    <a:pt x="693191" y="91440"/>
                  </a:lnTo>
                  <a:lnTo>
                    <a:pt x="693077" y="92710"/>
                  </a:lnTo>
                  <a:lnTo>
                    <a:pt x="693635" y="88900"/>
                  </a:lnTo>
                  <a:lnTo>
                    <a:pt x="693635" y="2171"/>
                  </a:lnTo>
                  <a:lnTo>
                    <a:pt x="686866" y="1270"/>
                  </a:lnTo>
                  <a:lnTo>
                    <a:pt x="686625" y="1219"/>
                  </a:lnTo>
                  <a:lnTo>
                    <a:pt x="686625" y="66040"/>
                  </a:lnTo>
                  <a:lnTo>
                    <a:pt x="686371" y="65938"/>
                  </a:lnTo>
                  <a:lnTo>
                    <a:pt x="686231" y="65849"/>
                  </a:lnTo>
                  <a:lnTo>
                    <a:pt x="686625" y="66040"/>
                  </a:lnTo>
                  <a:lnTo>
                    <a:pt x="686625" y="1219"/>
                  </a:lnTo>
                  <a:lnTo>
                    <a:pt x="681088" y="0"/>
                  </a:lnTo>
                  <a:lnTo>
                    <a:pt x="673938" y="1206"/>
                  </a:lnTo>
                  <a:lnTo>
                    <a:pt x="673938" y="59258"/>
                  </a:lnTo>
                  <a:lnTo>
                    <a:pt x="673277" y="58420"/>
                  </a:lnTo>
                  <a:lnTo>
                    <a:pt x="673722" y="58420"/>
                  </a:lnTo>
                  <a:lnTo>
                    <a:pt x="673938" y="59258"/>
                  </a:lnTo>
                  <a:lnTo>
                    <a:pt x="673938" y="1206"/>
                  </a:lnTo>
                  <a:lnTo>
                    <a:pt x="673531" y="1270"/>
                  </a:lnTo>
                  <a:lnTo>
                    <a:pt x="667448" y="1270"/>
                  </a:lnTo>
                  <a:lnTo>
                    <a:pt x="660679" y="2540"/>
                  </a:lnTo>
                  <a:lnTo>
                    <a:pt x="627824" y="26670"/>
                  </a:lnTo>
                  <a:lnTo>
                    <a:pt x="618439" y="50800"/>
                  </a:lnTo>
                  <a:lnTo>
                    <a:pt x="617753" y="54610"/>
                  </a:lnTo>
                  <a:lnTo>
                    <a:pt x="617766" y="55880"/>
                  </a:lnTo>
                  <a:lnTo>
                    <a:pt x="617359" y="59258"/>
                  </a:lnTo>
                  <a:lnTo>
                    <a:pt x="616648" y="66040"/>
                  </a:lnTo>
                  <a:lnTo>
                    <a:pt x="614413" y="83820"/>
                  </a:lnTo>
                  <a:lnTo>
                    <a:pt x="611632" y="101600"/>
                  </a:lnTo>
                  <a:lnTo>
                    <a:pt x="607923" y="118110"/>
                  </a:lnTo>
                  <a:lnTo>
                    <a:pt x="602881" y="134620"/>
                  </a:lnTo>
                  <a:lnTo>
                    <a:pt x="598982" y="148590"/>
                  </a:lnTo>
                  <a:lnTo>
                    <a:pt x="595972" y="163830"/>
                  </a:lnTo>
                  <a:lnTo>
                    <a:pt x="592429" y="177800"/>
                  </a:lnTo>
                  <a:lnTo>
                    <a:pt x="590511" y="182626"/>
                  </a:lnTo>
                  <a:lnTo>
                    <a:pt x="585609" y="173177"/>
                  </a:lnTo>
                  <a:lnTo>
                    <a:pt x="581825" y="165557"/>
                  </a:lnTo>
                  <a:lnTo>
                    <a:pt x="579412" y="164211"/>
                  </a:lnTo>
                  <a:lnTo>
                    <a:pt x="579412" y="444957"/>
                  </a:lnTo>
                  <a:lnTo>
                    <a:pt x="576427" y="443687"/>
                  </a:lnTo>
                  <a:lnTo>
                    <a:pt x="576059" y="442417"/>
                  </a:lnTo>
                  <a:lnTo>
                    <a:pt x="579412" y="444957"/>
                  </a:lnTo>
                  <a:lnTo>
                    <a:pt x="579412" y="164211"/>
                  </a:lnTo>
                  <a:lnTo>
                    <a:pt x="572744" y="160477"/>
                  </a:lnTo>
                  <a:lnTo>
                    <a:pt x="571373" y="154127"/>
                  </a:lnTo>
                  <a:lnTo>
                    <a:pt x="569366" y="147777"/>
                  </a:lnTo>
                  <a:lnTo>
                    <a:pt x="566826" y="140157"/>
                  </a:lnTo>
                  <a:lnTo>
                    <a:pt x="563664" y="133807"/>
                  </a:lnTo>
                  <a:lnTo>
                    <a:pt x="559803" y="127457"/>
                  </a:lnTo>
                  <a:lnTo>
                    <a:pt x="556869" y="123926"/>
                  </a:lnTo>
                  <a:lnTo>
                    <a:pt x="556869" y="297827"/>
                  </a:lnTo>
                  <a:lnTo>
                    <a:pt x="554405" y="303530"/>
                  </a:lnTo>
                  <a:lnTo>
                    <a:pt x="551040" y="313690"/>
                  </a:lnTo>
                  <a:lnTo>
                    <a:pt x="550760" y="315061"/>
                  </a:lnTo>
                  <a:lnTo>
                    <a:pt x="548157" y="315417"/>
                  </a:lnTo>
                  <a:lnTo>
                    <a:pt x="550405" y="315417"/>
                  </a:lnTo>
                  <a:lnTo>
                    <a:pt x="550075" y="317957"/>
                  </a:lnTo>
                  <a:lnTo>
                    <a:pt x="549770" y="319227"/>
                  </a:lnTo>
                  <a:lnTo>
                    <a:pt x="550951" y="321767"/>
                  </a:lnTo>
                  <a:lnTo>
                    <a:pt x="550443" y="323037"/>
                  </a:lnTo>
                  <a:lnTo>
                    <a:pt x="549224" y="324307"/>
                  </a:lnTo>
                  <a:lnTo>
                    <a:pt x="544791" y="324307"/>
                  </a:lnTo>
                  <a:lnTo>
                    <a:pt x="544322" y="323037"/>
                  </a:lnTo>
                  <a:lnTo>
                    <a:pt x="542556" y="323037"/>
                  </a:lnTo>
                  <a:lnTo>
                    <a:pt x="541489" y="324307"/>
                  </a:lnTo>
                  <a:lnTo>
                    <a:pt x="534809" y="324307"/>
                  </a:lnTo>
                  <a:lnTo>
                    <a:pt x="533057" y="323570"/>
                  </a:lnTo>
                  <a:lnTo>
                    <a:pt x="533057" y="420827"/>
                  </a:lnTo>
                  <a:lnTo>
                    <a:pt x="529221" y="417017"/>
                  </a:lnTo>
                  <a:lnTo>
                    <a:pt x="530047" y="415747"/>
                  </a:lnTo>
                  <a:lnTo>
                    <a:pt x="533057" y="420827"/>
                  </a:lnTo>
                  <a:lnTo>
                    <a:pt x="533057" y="323570"/>
                  </a:lnTo>
                  <a:lnTo>
                    <a:pt x="531812" y="323037"/>
                  </a:lnTo>
                  <a:lnTo>
                    <a:pt x="530263" y="323037"/>
                  </a:lnTo>
                  <a:lnTo>
                    <a:pt x="528307" y="321767"/>
                  </a:lnTo>
                  <a:lnTo>
                    <a:pt x="525322" y="319227"/>
                  </a:lnTo>
                  <a:lnTo>
                    <a:pt x="522274" y="316687"/>
                  </a:lnTo>
                  <a:lnTo>
                    <a:pt x="519557" y="314147"/>
                  </a:lnTo>
                  <a:lnTo>
                    <a:pt x="483146" y="278587"/>
                  </a:lnTo>
                  <a:lnTo>
                    <a:pt x="479209" y="272237"/>
                  </a:lnTo>
                  <a:lnTo>
                    <a:pt x="475068" y="265887"/>
                  </a:lnTo>
                  <a:lnTo>
                    <a:pt x="464820" y="250647"/>
                  </a:lnTo>
                  <a:lnTo>
                    <a:pt x="454431" y="235407"/>
                  </a:lnTo>
                  <a:lnTo>
                    <a:pt x="445363" y="220167"/>
                  </a:lnTo>
                  <a:lnTo>
                    <a:pt x="439064" y="203657"/>
                  </a:lnTo>
                  <a:lnTo>
                    <a:pt x="433870" y="187147"/>
                  </a:lnTo>
                  <a:lnTo>
                    <a:pt x="427736" y="173177"/>
                  </a:lnTo>
                  <a:lnTo>
                    <a:pt x="421855" y="157937"/>
                  </a:lnTo>
                  <a:lnTo>
                    <a:pt x="417398" y="142697"/>
                  </a:lnTo>
                  <a:lnTo>
                    <a:pt x="415099" y="133807"/>
                  </a:lnTo>
                  <a:lnTo>
                    <a:pt x="411594" y="126187"/>
                  </a:lnTo>
                  <a:lnTo>
                    <a:pt x="408432" y="117297"/>
                  </a:lnTo>
                  <a:lnTo>
                    <a:pt x="407149" y="108407"/>
                  </a:lnTo>
                  <a:lnTo>
                    <a:pt x="407314" y="108407"/>
                  </a:lnTo>
                  <a:lnTo>
                    <a:pt x="407073" y="107137"/>
                  </a:lnTo>
                  <a:lnTo>
                    <a:pt x="406908" y="107137"/>
                  </a:lnTo>
                  <a:lnTo>
                    <a:pt x="406234" y="103327"/>
                  </a:lnTo>
                  <a:lnTo>
                    <a:pt x="405803" y="98247"/>
                  </a:lnTo>
                  <a:lnTo>
                    <a:pt x="405853" y="95707"/>
                  </a:lnTo>
                  <a:lnTo>
                    <a:pt x="405917" y="92976"/>
                  </a:lnTo>
                  <a:lnTo>
                    <a:pt x="406831" y="93167"/>
                  </a:lnTo>
                  <a:lnTo>
                    <a:pt x="462368" y="119837"/>
                  </a:lnTo>
                  <a:lnTo>
                    <a:pt x="503809" y="169367"/>
                  </a:lnTo>
                  <a:lnTo>
                    <a:pt x="513359" y="190957"/>
                  </a:lnTo>
                  <a:lnTo>
                    <a:pt x="518312" y="201117"/>
                  </a:lnTo>
                  <a:lnTo>
                    <a:pt x="525018" y="211277"/>
                  </a:lnTo>
                  <a:lnTo>
                    <a:pt x="529882" y="216357"/>
                  </a:lnTo>
                  <a:lnTo>
                    <a:pt x="531152" y="223977"/>
                  </a:lnTo>
                  <a:lnTo>
                    <a:pt x="533730" y="230327"/>
                  </a:lnTo>
                  <a:lnTo>
                    <a:pt x="540639" y="236677"/>
                  </a:lnTo>
                  <a:lnTo>
                    <a:pt x="554850" y="279857"/>
                  </a:lnTo>
                  <a:lnTo>
                    <a:pt x="556869" y="297827"/>
                  </a:lnTo>
                  <a:lnTo>
                    <a:pt x="556869" y="123926"/>
                  </a:lnTo>
                  <a:lnTo>
                    <a:pt x="551370" y="117297"/>
                  </a:lnTo>
                  <a:lnTo>
                    <a:pt x="542264" y="107137"/>
                  </a:lnTo>
                  <a:lnTo>
                    <a:pt x="533349" y="96977"/>
                  </a:lnTo>
                  <a:lnTo>
                    <a:pt x="526364" y="86817"/>
                  </a:lnTo>
                  <a:lnTo>
                    <a:pt x="525500" y="85547"/>
                  </a:lnTo>
                  <a:lnTo>
                    <a:pt x="524103" y="86817"/>
                  </a:lnTo>
                  <a:lnTo>
                    <a:pt x="523532" y="86817"/>
                  </a:lnTo>
                  <a:lnTo>
                    <a:pt x="524421" y="84277"/>
                  </a:lnTo>
                  <a:lnTo>
                    <a:pt x="524573" y="84277"/>
                  </a:lnTo>
                  <a:lnTo>
                    <a:pt x="517499" y="77927"/>
                  </a:lnTo>
                  <a:lnTo>
                    <a:pt x="476973" y="47447"/>
                  </a:lnTo>
                  <a:lnTo>
                    <a:pt x="472541" y="44907"/>
                  </a:lnTo>
                  <a:lnTo>
                    <a:pt x="459244" y="37287"/>
                  </a:lnTo>
                  <a:lnTo>
                    <a:pt x="440512" y="27127"/>
                  </a:lnTo>
                  <a:lnTo>
                    <a:pt x="420535" y="20777"/>
                  </a:lnTo>
                  <a:lnTo>
                    <a:pt x="407746" y="18656"/>
                  </a:lnTo>
                  <a:lnTo>
                    <a:pt x="407746" y="72529"/>
                  </a:lnTo>
                  <a:lnTo>
                    <a:pt x="407720" y="72847"/>
                  </a:lnTo>
                  <a:lnTo>
                    <a:pt x="407568" y="74371"/>
                  </a:lnTo>
                  <a:lnTo>
                    <a:pt x="407746" y="72529"/>
                  </a:lnTo>
                  <a:lnTo>
                    <a:pt x="407746" y="18656"/>
                  </a:lnTo>
                  <a:lnTo>
                    <a:pt x="397611" y="16967"/>
                  </a:lnTo>
                  <a:lnTo>
                    <a:pt x="374751" y="18237"/>
                  </a:lnTo>
                  <a:lnTo>
                    <a:pt x="352564" y="22047"/>
                  </a:lnTo>
                  <a:lnTo>
                    <a:pt x="331660" y="28397"/>
                  </a:lnTo>
                  <a:lnTo>
                    <a:pt x="323405" y="34747"/>
                  </a:lnTo>
                  <a:lnTo>
                    <a:pt x="320332" y="42367"/>
                  </a:lnTo>
                  <a:lnTo>
                    <a:pt x="322275" y="52527"/>
                  </a:lnTo>
                  <a:lnTo>
                    <a:pt x="329069" y="63957"/>
                  </a:lnTo>
                  <a:lnTo>
                    <a:pt x="333133" y="70307"/>
                  </a:lnTo>
                  <a:lnTo>
                    <a:pt x="334860" y="72529"/>
                  </a:lnTo>
                  <a:lnTo>
                    <a:pt x="335407" y="79197"/>
                  </a:lnTo>
                  <a:lnTo>
                    <a:pt x="331863" y="84277"/>
                  </a:lnTo>
                  <a:lnTo>
                    <a:pt x="324650" y="88087"/>
                  </a:lnTo>
                  <a:lnTo>
                    <a:pt x="314261" y="90627"/>
                  </a:lnTo>
                  <a:lnTo>
                    <a:pt x="306209" y="93167"/>
                  </a:lnTo>
                  <a:lnTo>
                    <a:pt x="301586" y="95707"/>
                  </a:lnTo>
                  <a:lnTo>
                    <a:pt x="304825" y="100787"/>
                  </a:lnTo>
                  <a:lnTo>
                    <a:pt x="311861" y="114757"/>
                  </a:lnTo>
                  <a:lnTo>
                    <a:pt x="313817" y="121107"/>
                  </a:lnTo>
                  <a:lnTo>
                    <a:pt x="318033" y="137617"/>
                  </a:lnTo>
                  <a:lnTo>
                    <a:pt x="320281" y="146507"/>
                  </a:lnTo>
                  <a:lnTo>
                    <a:pt x="322821" y="154127"/>
                  </a:lnTo>
                  <a:lnTo>
                    <a:pt x="328002" y="169367"/>
                  </a:lnTo>
                  <a:lnTo>
                    <a:pt x="329895" y="175717"/>
                  </a:lnTo>
                  <a:lnTo>
                    <a:pt x="332270" y="180797"/>
                  </a:lnTo>
                  <a:lnTo>
                    <a:pt x="334556" y="185877"/>
                  </a:lnTo>
                  <a:lnTo>
                    <a:pt x="340804" y="199847"/>
                  </a:lnTo>
                  <a:lnTo>
                    <a:pt x="343166" y="204927"/>
                  </a:lnTo>
                  <a:lnTo>
                    <a:pt x="346100" y="208737"/>
                  </a:lnTo>
                  <a:lnTo>
                    <a:pt x="349885" y="213817"/>
                  </a:lnTo>
                  <a:lnTo>
                    <a:pt x="354406" y="217627"/>
                  </a:lnTo>
                  <a:lnTo>
                    <a:pt x="357047" y="226517"/>
                  </a:lnTo>
                  <a:lnTo>
                    <a:pt x="360337" y="232867"/>
                  </a:lnTo>
                  <a:lnTo>
                    <a:pt x="360184" y="232867"/>
                  </a:lnTo>
                  <a:lnTo>
                    <a:pt x="358597" y="235407"/>
                  </a:lnTo>
                  <a:lnTo>
                    <a:pt x="359791" y="235407"/>
                  </a:lnTo>
                  <a:lnTo>
                    <a:pt x="361784" y="236677"/>
                  </a:lnTo>
                  <a:lnTo>
                    <a:pt x="365493" y="241757"/>
                  </a:lnTo>
                  <a:lnTo>
                    <a:pt x="369163" y="248107"/>
                  </a:lnTo>
                  <a:lnTo>
                    <a:pt x="372872" y="254457"/>
                  </a:lnTo>
                  <a:lnTo>
                    <a:pt x="376707" y="259537"/>
                  </a:lnTo>
                  <a:lnTo>
                    <a:pt x="386448" y="273507"/>
                  </a:lnTo>
                  <a:lnTo>
                    <a:pt x="393700" y="283502"/>
                  </a:lnTo>
                  <a:lnTo>
                    <a:pt x="348564" y="279882"/>
                  </a:lnTo>
                  <a:lnTo>
                    <a:pt x="300748" y="282422"/>
                  </a:lnTo>
                  <a:lnTo>
                    <a:pt x="253314" y="290042"/>
                  </a:lnTo>
                  <a:lnTo>
                    <a:pt x="215341" y="300202"/>
                  </a:lnTo>
                  <a:lnTo>
                    <a:pt x="179120" y="315442"/>
                  </a:lnTo>
                  <a:lnTo>
                    <a:pt x="144818" y="334492"/>
                  </a:lnTo>
                  <a:lnTo>
                    <a:pt x="112941" y="357352"/>
                  </a:lnTo>
                  <a:lnTo>
                    <a:pt x="83858" y="384022"/>
                  </a:lnTo>
                  <a:lnTo>
                    <a:pt x="57899" y="413232"/>
                  </a:lnTo>
                  <a:lnTo>
                    <a:pt x="36042" y="446252"/>
                  </a:lnTo>
                  <a:lnTo>
                    <a:pt x="18745" y="481812"/>
                  </a:lnTo>
                  <a:lnTo>
                    <a:pt x="9232" y="511022"/>
                  </a:lnTo>
                  <a:lnTo>
                    <a:pt x="6578" y="519912"/>
                  </a:lnTo>
                  <a:lnTo>
                    <a:pt x="673" y="560552"/>
                  </a:lnTo>
                  <a:lnTo>
                    <a:pt x="0" y="577062"/>
                  </a:lnTo>
                  <a:lnTo>
                    <a:pt x="0" y="583412"/>
                  </a:lnTo>
                  <a:lnTo>
                    <a:pt x="4927" y="639292"/>
                  </a:lnTo>
                  <a:lnTo>
                    <a:pt x="24155" y="712952"/>
                  </a:lnTo>
                  <a:lnTo>
                    <a:pt x="51549" y="784072"/>
                  </a:lnTo>
                  <a:lnTo>
                    <a:pt x="73279" y="832332"/>
                  </a:lnTo>
                  <a:lnTo>
                    <a:pt x="96583" y="879322"/>
                  </a:lnTo>
                  <a:lnTo>
                    <a:pt x="122174" y="926312"/>
                  </a:lnTo>
                  <a:lnTo>
                    <a:pt x="150749" y="970762"/>
                  </a:lnTo>
                  <a:lnTo>
                    <a:pt x="163791" y="989812"/>
                  </a:lnTo>
                  <a:lnTo>
                    <a:pt x="176390" y="1010132"/>
                  </a:lnTo>
                  <a:lnTo>
                    <a:pt x="188950" y="1031722"/>
                  </a:lnTo>
                  <a:lnTo>
                    <a:pt x="201930" y="1052042"/>
                  </a:lnTo>
                  <a:lnTo>
                    <a:pt x="201764" y="1050772"/>
                  </a:lnTo>
                  <a:lnTo>
                    <a:pt x="228333" y="1082522"/>
                  </a:lnTo>
                  <a:lnTo>
                    <a:pt x="254063" y="1116812"/>
                  </a:lnTo>
                  <a:lnTo>
                    <a:pt x="280593" y="1149832"/>
                  </a:lnTo>
                  <a:lnTo>
                    <a:pt x="309587" y="1180312"/>
                  </a:lnTo>
                  <a:lnTo>
                    <a:pt x="340106" y="1209522"/>
                  </a:lnTo>
                  <a:lnTo>
                    <a:pt x="372541" y="1237462"/>
                  </a:lnTo>
                  <a:lnTo>
                    <a:pt x="407352" y="1261592"/>
                  </a:lnTo>
                  <a:lnTo>
                    <a:pt x="444931" y="1283182"/>
                  </a:lnTo>
                  <a:lnTo>
                    <a:pt x="459486" y="1289532"/>
                  </a:lnTo>
                  <a:lnTo>
                    <a:pt x="467042" y="1293342"/>
                  </a:lnTo>
                  <a:lnTo>
                    <a:pt x="498894" y="1303502"/>
                  </a:lnTo>
                  <a:lnTo>
                    <a:pt x="506933" y="1304772"/>
                  </a:lnTo>
                  <a:lnTo>
                    <a:pt x="522833" y="1308582"/>
                  </a:lnTo>
                  <a:lnTo>
                    <a:pt x="552729" y="1316202"/>
                  </a:lnTo>
                  <a:lnTo>
                    <a:pt x="566166" y="1318742"/>
                  </a:lnTo>
                  <a:lnTo>
                    <a:pt x="581634" y="1322552"/>
                  </a:lnTo>
                  <a:lnTo>
                    <a:pt x="612724" y="1322552"/>
                  </a:lnTo>
                  <a:lnTo>
                    <a:pt x="628103" y="1320012"/>
                  </a:lnTo>
                  <a:lnTo>
                    <a:pt x="673061" y="1304772"/>
                  </a:lnTo>
                  <a:lnTo>
                    <a:pt x="709574" y="1281912"/>
                  </a:lnTo>
                  <a:lnTo>
                    <a:pt x="731837" y="1259052"/>
                  </a:lnTo>
                  <a:lnTo>
                    <a:pt x="732243" y="1259052"/>
                  </a:lnTo>
                  <a:lnTo>
                    <a:pt x="732713" y="1257782"/>
                  </a:lnTo>
                  <a:lnTo>
                    <a:pt x="733069" y="1257782"/>
                  </a:lnTo>
                  <a:lnTo>
                    <a:pt x="733894" y="1256512"/>
                  </a:lnTo>
                  <a:lnTo>
                    <a:pt x="735190" y="1253972"/>
                  </a:lnTo>
                  <a:lnTo>
                    <a:pt x="735406" y="1252702"/>
                  </a:lnTo>
                  <a:lnTo>
                    <a:pt x="735723" y="1252702"/>
                  </a:lnTo>
                  <a:lnTo>
                    <a:pt x="735901" y="1251432"/>
                  </a:lnTo>
                  <a:lnTo>
                    <a:pt x="736866" y="1252702"/>
                  </a:lnTo>
                  <a:lnTo>
                    <a:pt x="737501" y="1253972"/>
                  </a:lnTo>
                  <a:lnTo>
                    <a:pt x="738187" y="1253972"/>
                  </a:lnTo>
                  <a:lnTo>
                    <a:pt x="738886" y="1255242"/>
                  </a:lnTo>
                  <a:lnTo>
                    <a:pt x="739622" y="1255242"/>
                  </a:lnTo>
                  <a:lnTo>
                    <a:pt x="741006" y="1257782"/>
                  </a:lnTo>
                  <a:lnTo>
                    <a:pt x="744016" y="1260322"/>
                  </a:lnTo>
                  <a:lnTo>
                    <a:pt x="743750" y="1260322"/>
                  </a:lnTo>
                  <a:lnTo>
                    <a:pt x="747445" y="1261592"/>
                  </a:lnTo>
                  <a:lnTo>
                    <a:pt x="784860" y="1281912"/>
                  </a:lnTo>
                  <a:lnTo>
                    <a:pt x="832954" y="1297152"/>
                  </a:lnTo>
                  <a:lnTo>
                    <a:pt x="866330" y="1302232"/>
                  </a:lnTo>
                  <a:lnTo>
                    <a:pt x="900226" y="1302232"/>
                  </a:lnTo>
                  <a:lnTo>
                    <a:pt x="934161" y="1298422"/>
                  </a:lnTo>
                  <a:lnTo>
                    <a:pt x="983157" y="1284452"/>
                  </a:lnTo>
                  <a:lnTo>
                    <a:pt x="1027518" y="1261592"/>
                  </a:lnTo>
                  <a:lnTo>
                    <a:pt x="1040536" y="1251432"/>
                  </a:lnTo>
                  <a:lnTo>
                    <a:pt x="1050302" y="1243812"/>
                  </a:lnTo>
                  <a:lnTo>
                    <a:pt x="1066584" y="1231112"/>
                  </a:lnTo>
                  <a:lnTo>
                    <a:pt x="1077620" y="1219682"/>
                  </a:lnTo>
                  <a:lnTo>
                    <a:pt x="1099705" y="1196822"/>
                  </a:lnTo>
                  <a:lnTo>
                    <a:pt x="1103299" y="1191742"/>
                  </a:lnTo>
                  <a:lnTo>
                    <a:pt x="1106004" y="1187932"/>
                  </a:lnTo>
                  <a:lnTo>
                    <a:pt x="1126705" y="1158722"/>
                  </a:lnTo>
                  <a:lnTo>
                    <a:pt x="1128102" y="1156182"/>
                  </a:lnTo>
                  <a:lnTo>
                    <a:pt x="1026210" y="1156182"/>
                  </a:lnTo>
                  <a:lnTo>
                    <a:pt x="1021461" y="1156182"/>
                  </a:lnTo>
                  <a:lnTo>
                    <a:pt x="1020495" y="1159992"/>
                  </a:lnTo>
                  <a:lnTo>
                    <a:pt x="1018768" y="1162532"/>
                  </a:lnTo>
                  <a:lnTo>
                    <a:pt x="1011707" y="1166342"/>
                  </a:lnTo>
                  <a:lnTo>
                    <a:pt x="1005852" y="1171422"/>
                  </a:lnTo>
                  <a:lnTo>
                    <a:pt x="999223" y="1175232"/>
                  </a:lnTo>
                  <a:lnTo>
                    <a:pt x="996022" y="1176502"/>
                  </a:lnTo>
                  <a:lnTo>
                    <a:pt x="986942" y="1183906"/>
                  </a:lnTo>
                  <a:lnTo>
                    <a:pt x="986942" y="1189202"/>
                  </a:lnTo>
                  <a:lnTo>
                    <a:pt x="980325" y="1191742"/>
                  </a:lnTo>
                  <a:lnTo>
                    <a:pt x="986510" y="1187932"/>
                  </a:lnTo>
                  <a:lnTo>
                    <a:pt x="986942" y="1189202"/>
                  </a:lnTo>
                  <a:lnTo>
                    <a:pt x="986942" y="1183906"/>
                  </a:lnTo>
                  <a:lnTo>
                    <a:pt x="986675" y="1184122"/>
                  </a:lnTo>
                  <a:lnTo>
                    <a:pt x="983221" y="1185392"/>
                  </a:lnTo>
                  <a:lnTo>
                    <a:pt x="979982" y="1187932"/>
                  </a:lnTo>
                  <a:lnTo>
                    <a:pt x="979309" y="1191742"/>
                  </a:lnTo>
                  <a:lnTo>
                    <a:pt x="976769" y="1194282"/>
                  </a:lnTo>
                  <a:lnTo>
                    <a:pt x="974458" y="1196822"/>
                  </a:lnTo>
                  <a:lnTo>
                    <a:pt x="971702" y="1198092"/>
                  </a:lnTo>
                  <a:lnTo>
                    <a:pt x="970114" y="1203172"/>
                  </a:lnTo>
                  <a:lnTo>
                    <a:pt x="961758" y="1203172"/>
                  </a:lnTo>
                  <a:lnTo>
                    <a:pt x="945832" y="1209522"/>
                  </a:lnTo>
                  <a:lnTo>
                    <a:pt x="929449" y="1213332"/>
                  </a:lnTo>
                  <a:lnTo>
                    <a:pt x="912660" y="1215872"/>
                  </a:lnTo>
                  <a:lnTo>
                    <a:pt x="895438" y="1217142"/>
                  </a:lnTo>
                  <a:lnTo>
                    <a:pt x="895210" y="1217129"/>
                  </a:lnTo>
                  <a:lnTo>
                    <a:pt x="893356" y="1219682"/>
                  </a:lnTo>
                  <a:lnTo>
                    <a:pt x="891692" y="1218412"/>
                  </a:lnTo>
                  <a:lnTo>
                    <a:pt x="895210" y="1217142"/>
                  </a:lnTo>
                  <a:lnTo>
                    <a:pt x="866660" y="1214602"/>
                  </a:lnTo>
                  <a:lnTo>
                    <a:pt x="852271" y="1213332"/>
                  </a:lnTo>
                  <a:lnTo>
                    <a:pt x="838060" y="1209522"/>
                  </a:lnTo>
                  <a:lnTo>
                    <a:pt x="824026" y="1206982"/>
                  </a:lnTo>
                  <a:lnTo>
                    <a:pt x="810272" y="1201902"/>
                  </a:lnTo>
                  <a:lnTo>
                    <a:pt x="805637" y="1200632"/>
                  </a:lnTo>
                  <a:lnTo>
                    <a:pt x="801420" y="1198092"/>
                  </a:lnTo>
                  <a:lnTo>
                    <a:pt x="796950" y="1195552"/>
                  </a:lnTo>
                  <a:lnTo>
                    <a:pt x="794689" y="1195552"/>
                  </a:lnTo>
                  <a:lnTo>
                    <a:pt x="792645" y="1194282"/>
                  </a:lnTo>
                  <a:lnTo>
                    <a:pt x="790536" y="1193012"/>
                  </a:lnTo>
                  <a:lnTo>
                    <a:pt x="784809" y="1189202"/>
                  </a:lnTo>
                  <a:lnTo>
                    <a:pt x="783475" y="1189202"/>
                  </a:lnTo>
                  <a:lnTo>
                    <a:pt x="782599" y="1187932"/>
                  </a:lnTo>
                  <a:lnTo>
                    <a:pt x="781532" y="1186662"/>
                  </a:lnTo>
                  <a:lnTo>
                    <a:pt x="780630" y="1186662"/>
                  </a:lnTo>
                  <a:lnTo>
                    <a:pt x="779919" y="1185392"/>
                  </a:lnTo>
                  <a:lnTo>
                    <a:pt x="778497" y="1185392"/>
                  </a:lnTo>
                  <a:lnTo>
                    <a:pt x="758837" y="1165072"/>
                  </a:lnTo>
                  <a:lnTo>
                    <a:pt x="745109" y="1152372"/>
                  </a:lnTo>
                  <a:lnTo>
                    <a:pt x="738327" y="1146022"/>
                  </a:lnTo>
                  <a:lnTo>
                    <a:pt x="731672" y="1140942"/>
                  </a:lnTo>
                  <a:lnTo>
                    <a:pt x="712724" y="1123162"/>
                  </a:lnTo>
                  <a:lnTo>
                    <a:pt x="710780" y="1121892"/>
                  </a:lnTo>
                  <a:lnTo>
                    <a:pt x="709142" y="1120622"/>
                  </a:lnTo>
                  <a:lnTo>
                    <a:pt x="707364" y="1119352"/>
                  </a:lnTo>
                  <a:lnTo>
                    <a:pt x="690841" y="1168882"/>
                  </a:lnTo>
                  <a:lnTo>
                    <a:pt x="682840" y="1189202"/>
                  </a:lnTo>
                  <a:lnTo>
                    <a:pt x="680808" y="1194282"/>
                  </a:lnTo>
                  <a:lnTo>
                    <a:pt x="678637" y="1198092"/>
                  </a:lnTo>
                  <a:lnTo>
                    <a:pt x="671029" y="1208252"/>
                  </a:lnTo>
                  <a:lnTo>
                    <a:pt x="668324" y="1211313"/>
                  </a:lnTo>
                  <a:lnTo>
                    <a:pt x="668324" y="1214602"/>
                  </a:lnTo>
                  <a:lnTo>
                    <a:pt x="667702" y="1215872"/>
                  </a:lnTo>
                  <a:lnTo>
                    <a:pt x="666572" y="1217142"/>
                  </a:lnTo>
                  <a:lnTo>
                    <a:pt x="663409" y="1217142"/>
                  </a:lnTo>
                  <a:lnTo>
                    <a:pt x="662000" y="1215872"/>
                  </a:lnTo>
                  <a:lnTo>
                    <a:pt x="666242" y="1215872"/>
                  </a:lnTo>
                  <a:lnTo>
                    <a:pt x="668324" y="1214602"/>
                  </a:lnTo>
                  <a:lnTo>
                    <a:pt x="668324" y="1211313"/>
                  </a:lnTo>
                  <a:lnTo>
                    <a:pt x="667651" y="1212062"/>
                  </a:lnTo>
                  <a:lnTo>
                    <a:pt x="665124" y="1213332"/>
                  </a:lnTo>
                  <a:lnTo>
                    <a:pt x="661670" y="1215872"/>
                  </a:lnTo>
                  <a:lnTo>
                    <a:pt x="659892" y="1215872"/>
                  </a:lnTo>
                  <a:lnTo>
                    <a:pt x="655180" y="1220952"/>
                  </a:lnTo>
                  <a:lnTo>
                    <a:pt x="650506" y="1224762"/>
                  </a:lnTo>
                  <a:lnTo>
                    <a:pt x="645312" y="1228572"/>
                  </a:lnTo>
                  <a:lnTo>
                    <a:pt x="645452" y="1228572"/>
                  </a:lnTo>
                  <a:lnTo>
                    <a:pt x="642759" y="1231112"/>
                  </a:lnTo>
                  <a:lnTo>
                    <a:pt x="640054" y="1234922"/>
                  </a:lnTo>
                  <a:lnTo>
                    <a:pt x="636892" y="1236192"/>
                  </a:lnTo>
                  <a:lnTo>
                    <a:pt x="614438" y="1241272"/>
                  </a:lnTo>
                  <a:lnTo>
                    <a:pt x="590994" y="1243812"/>
                  </a:lnTo>
                  <a:lnTo>
                    <a:pt x="566483" y="1243812"/>
                  </a:lnTo>
                  <a:lnTo>
                    <a:pt x="540854" y="1242542"/>
                  </a:lnTo>
                  <a:lnTo>
                    <a:pt x="528751" y="1241272"/>
                  </a:lnTo>
                  <a:lnTo>
                    <a:pt x="504431" y="1233652"/>
                  </a:lnTo>
                  <a:lnTo>
                    <a:pt x="492442" y="1228572"/>
                  </a:lnTo>
                  <a:lnTo>
                    <a:pt x="479780" y="1223492"/>
                  </a:lnTo>
                  <a:lnTo>
                    <a:pt x="473506" y="1219682"/>
                  </a:lnTo>
                  <a:lnTo>
                    <a:pt x="467245" y="1217142"/>
                  </a:lnTo>
                  <a:lnTo>
                    <a:pt x="461327" y="1213332"/>
                  </a:lnTo>
                  <a:lnTo>
                    <a:pt x="455091" y="1209522"/>
                  </a:lnTo>
                  <a:lnTo>
                    <a:pt x="439724" y="1201902"/>
                  </a:lnTo>
                  <a:lnTo>
                    <a:pt x="424395" y="1193012"/>
                  </a:lnTo>
                  <a:lnTo>
                    <a:pt x="409968" y="1182852"/>
                  </a:lnTo>
                  <a:lnTo>
                    <a:pt x="397281" y="1170152"/>
                  </a:lnTo>
                  <a:lnTo>
                    <a:pt x="386435" y="1159992"/>
                  </a:lnTo>
                  <a:lnTo>
                    <a:pt x="354990" y="1129512"/>
                  </a:lnTo>
                  <a:lnTo>
                    <a:pt x="321221" y="1091412"/>
                  </a:lnTo>
                  <a:lnTo>
                    <a:pt x="289648" y="1050772"/>
                  </a:lnTo>
                  <a:lnTo>
                    <a:pt x="259753" y="1008862"/>
                  </a:lnTo>
                  <a:lnTo>
                    <a:pt x="230987" y="964412"/>
                  </a:lnTo>
                  <a:lnTo>
                    <a:pt x="202857" y="918692"/>
                  </a:lnTo>
                  <a:lnTo>
                    <a:pt x="190690" y="900912"/>
                  </a:lnTo>
                  <a:lnTo>
                    <a:pt x="177977" y="881862"/>
                  </a:lnTo>
                  <a:lnTo>
                    <a:pt x="166331" y="864082"/>
                  </a:lnTo>
                  <a:lnTo>
                    <a:pt x="157365" y="847572"/>
                  </a:lnTo>
                  <a:lnTo>
                    <a:pt x="115735" y="756132"/>
                  </a:lnTo>
                  <a:lnTo>
                    <a:pt x="106108" y="735812"/>
                  </a:lnTo>
                  <a:lnTo>
                    <a:pt x="88404" y="692632"/>
                  </a:lnTo>
                  <a:lnTo>
                    <a:pt x="74828" y="650722"/>
                  </a:lnTo>
                  <a:lnTo>
                    <a:pt x="68046" y="608812"/>
                  </a:lnTo>
                  <a:lnTo>
                    <a:pt x="67983" y="588492"/>
                  </a:lnTo>
                  <a:lnTo>
                    <a:pt x="66433" y="587222"/>
                  </a:lnTo>
                  <a:lnTo>
                    <a:pt x="66040" y="585952"/>
                  </a:lnTo>
                  <a:lnTo>
                    <a:pt x="67779" y="583412"/>
                  </a:lnTo>
                  <a:lnTo>
                    <a:pt x="67945" y="584682"/>
                  </a:lnTo>
                  <a:lnTo>
                    <a:pt x="67957" y="583412"/>
                  </a:lnTo>
                  <a:lnTo>
                    <a:pt x="68021" y="577062"/>
                  </a:lnTo>
                  <a:lnTo>
                    <a:pt x="68262" y="569442"/>
                  </a:lnTo>
                  <a:lnTo>
                    <a:pt x="68745" y="561822"/>
                  </a:lnTo>
                  <a:lnTo>
                    <a:pt x="69570" y="555472"/>
                  </a:lnTo>
                  <a:lnTo>
                    <a:pt x="70040" y="550392"/>
                  </a:lnTo>
                  <a:lnTo>
                    <a:pt x="71297" y="546582"/>
                  </a:lnTo>
                  <a:lnTo>
                    <a:pt x="72059" y="541502"/>
                  </a:lnTo>
                  <a:lnTo>
                    <a:pt x="73355" y="535152"/>
                  </a:lnTo>
                  <a:lnTo>
                    <a:pt x="90893" y="488162"/>
                  </a:lnTo>
                  <a:lnTo>
                    <a:pt x="113563" y="452602"/>
                  </a:lnTo>
                  <a:lnTo>
                    <a:pt x="143129" y="422122"/>
                  </a:lnTo>
                  <a:lnTo>
                    <a:pt x="154165" y="411962"/>
                  </a:lnTo>
                  <a:lnTo>
                    <a:pt x="190296" y="389102"/>
                  </a:lnTo>
                  <a:lnTo>
                    <a:pt x="236232" y="368782"/>
                  </a:lnTo>
                  <a:lnTo>
                    <a:pt x="243039" y="367512"/>
                  </a:lnTo>
                  <a:lnTo>
                    <a:pt x="249872" y="364972"/>
                  </a:lnTo>
                  <a:lnTo>
                    <a:pt x="256692" y="363702"/>
                  </a:lnTo>
                  <a:lnTo>
                    <a:pt x="270497" y="359892"/>
                  </a:lnTo>
                  <a:lnTo>
                    <a:pt x="277495" y="358622"/>
                  </a:lnTo>
                  <a:lnTo>
                    <a:pt x="284645" y="358622"/>
                  </a:lnTo>
                  <a:lnTo>
                    <a:pt x="335673" y="354812"/>
                  </a:lnTo>
                  <a:lnTo>
                    <a:pt x="387527" y="358622"/>
                  </a:lnTo>
                  <a:lnTo>
                    <a:pt x="439407" y="368782"/>
                  </a:lnTo>
                  <a:lnTo>
                    <a:pt x="476427" y="380758"/>
                  </a:lnTo>
                  <a:lnTo>
                    <a:pt x="489381" y="391617"/>
                  </a:lnTo>
                  <a:lnTo>
                    <a:pt x="505015" y="403047"/>
                  </a:lnTo>
                  <a:lnTo>
                    <a:pt x="506323" y="403047"/>
                  </a:lnTo>
                  <a:lnTo>
                    <a:pt x="509689" y="406857"/>
                  </a:lnTo>
                  <a:lnTo>
                    <a:pt x="517499" y="406857"/>
                  </a:lnTo>
                  <a:lnTo>
                    <a:pt x="520052" y="410667"/>
                  </a:lnTo>
                  <a:lnTo>
                    <a:pt x="523430" y="419557"/>
                  </a:lnTo>
                  <a:lnTo>
                    <a:pt x="528408" y="422097"/>
                  </a:lnTo>
                  <a:lnTo>
                    <a:pt x="533476" y="422097"/>
                  </a:lnTo>
                  <a:lnTo>
                    <a:pt x="544703" y="427177"/>
                  </a:lnTo>
                  <a:lnTo>
                    <a:pt x="555625" y="432257"/>
                  </a:lnTo>
                  <a:lnTo>
                    <a:pt x="555764" y="432257"/>
                  </a:lnTo>
                  <a:lnTo>
                    <a:pt x="557834" y="437337"/>
                  </a:lnTo>
                  <a:lnTo>
                    <a:pt x="558927" y="434797"/>
                  </a:lnTo>
                  <a:lnTo>
                    <a:pt x="559993" y="433527"/>
                  </a:lnTo>
                  <a:lnTo>
                    <a:pt x="559917" y="434797"/>
                  </a:lnTo>
                  <a:lnTo>
                    <a:pt x="566750" y="443687"/>
                  </a:lnTo>
                  <a:lnTo>
                    <a:pt x="573519" y="446227"/>
                  </a:lnTo>
                  <a:lnTo>
                    <a:pt x="580047" y="448767"/>
                  </a:lnTo>
                  <a:lnTo>
                    <a:pt x="579920" y="446227"/>
                  </a:lnTo>
                  <a:lnTo>
                    <a:pt x="583095" y="444957"/>
                  </a:lnTo>
                  <a:lnTo>
                    <a:pt x="583018" y="442417"/>
                  </a:lnTo>
                  <a:lnTo>
                    <a:pt x="582993" y="441147"/>
                  </a:lnTo>
                  <a:lnTo>
                    <a:pt x="585431" y="444969"/>
                  </a:lnTo>
                  <a:lnTo>
                    <a:pt x="587832" y="447497"/>
                  </a:lnTo>
                  <a:lnTo>
                    <a:pt x="587654" y="447497"/>
                  </a:lnTo>
                  <a:lnTo>
                    <a:pt x="617740" y="463918"/>
                  </a:lnTo>
                  <a:lnTo>
                    <a:pt x="616991" y="461467"/>
                  </a:lnTo>
                  <a:lnTo>
                    <a:pt x="618477" y="462737"/>
                  </a:lnTo>
                  <a:lnTo>
                    <a:pt x="617816" y="463918"/>
                  </a:lnTo>
                  <a:lnTo>
                    <a:pt x="620090" y="465277"/>
                  </a:lnTo>
                  <a:lnTo>
                    <a:pt x="622261" y="466547"/>
                  </a:lnTo>
                  <a:lnTo>
                    <a:pt x="624382" y="467817"/>
                  </a:lnTo>
                  <a:lnTo>
                    <a:pt x="625195" y="467817"/>
                  </a:lnTo>
                  <a:lnTo>
                    <a:pt x="625475" y="465277"/>
                  </a:lnTo>
                  <a:lnTo>
                    <a:pt x="626135" y="461467"/>
                  </a:lnTo>
                  <a:lnTo>
                    <a:pt x="626389" y="460197"/>
                  </a:lnTo>
                  <a:lnTo>
                    <a:pt x="627062" y="453847"/>
                  </a:lnTo>
                  <a:lnTo>
                    <a:pt x="627583" y="443687"/>
                  </a:lnTo>
                  <a:lnTo>
                    <a:pt x="627684" y="441147"/>
                  </a:lnTo>
                  <a:lnTo>
                    <a:pt x="627849" y="437337"/>
                  </a:lnTo>
                  <a:lnTo>
                    <a:pt x="627888" y="433527"/>
                  </a:lnTo>
                  <a:lnTo>
                    <a:pt x="627862" y="427177"/>
                  </a:lnTo>
                  <a:lnTo>
                    <a:pt x="628472" y="420827"/>
                  </a:lnTo>
                  <a:lnTo>
                    <a:pt x="628586" y="419557"/>
                  </a:lnTo>
                  <a:lnTo>
                    <a:pt x="628865" y="419557"/>
                  </a:lnTo>
                  <a:lnTo>
                    <a:pt x="628637" y="418287"/>
                  </a:lnTo>
                  <a:lnTo>
                    <a:pt x="628484" y="418287"/>
                  </a:lnTo>
                  <a:lnTo>
                    <a:pt x="631571" y="415747"/>
                  </a:lnTo>
                  <a:lnTo>
                    <a:pt x="631583" y="414909"/>
                  </a:lnTo>
                  <a:lnTo>
                    <a:pt x="631659" y="410667"/>
                  </a:lnTo>
                  <a:lnTo>
                    <a:pt x="631647" y="406857"/>
                  </a:lnTo>
                  <a:lnTo>
                    <a:pt x="631329" y="400507"/>
                  </a:lnTo>
                  <a:lnTo>
                    <a:pt x="631228" y="390220"/>
                  </a:lnTo>
                  <a:lnTo>
                    <a:pt x="636562" y="388620"/>
                  </a:lnTo>
                  <a:lnTo>
                    <a:pt x="642861" y="386562"/>
                  </a:lnTo>
                  <a:lnTo>
                    <a:pt x="646049" y="386562"/>
                  </a:lnTo>
                  <a:lnTo>
                    <a:pt x="653745" y="384022"/>
                  </a:lnTo>
                  <a:lnTo>
                    <a:pt x="662165" y="378942"/>
                  </a:lnTo>
                  <a:lnTo>
                    <a:pt x="670852" y="373862"/>
                  </a:lnTo>
                  <a:lnTo>
                    <a:pt x="677506" y="368782"/>
                  </a:lnTo>
                  <a:lnTo>
                    <a:pt x="679170" y="367512"/>
                  </a:lnTo>
                  <a:lnTo>
                    <a:pt x="686536" y="361162"/>
                  </a:lnTo>
                  <a:lnTo>
                    <a:pt x="708799" y="347192"/>
                  </a:lnTo>
                  <a:lnTo>
                    <a:pt x="725779" y="340842"/>
                  </a:lnTo>
                  <a:lnTo>
                    <a:pt x="738886" y="342112"/>
                  </a:lnTo>
                  <a:lnTo>
                    <a:pt x="754976" y="351002"/>
                  </a:lnTo>
                  <a:lnTo>
                    <a:pt x="761669" y="352272"/>
                  </a:lnTo>
                  <a:lnTo>
                    <a:pt x="770255" y="349732"/>
                  </a:lnTo>
                  <a:lnTo>
                    <a:pt x="781367" y="343382"/>
                  </a:lnTo>
                  <a:lnTo>
                    <a:pt x="785050" y="340842"/>
                  </a:lnTo>
                  <a:lnTo>
                    <a:pt x="788733" y="338302"/>
                  </a:lnTo>
                  <a:lnTo>
                    <a:pt x="796264" y="333222"/>
                  </a:lnTo>
                  <a:lnTo>
                    <a:pt x="803922" y="329412"/>
                  </a:lnTo>
                  <a:lnTo>
                    <a:pt x="811657" y="324332"/>
                  </a:lnTo>
                  <a:lnTo>
                    <a:pt x="887120" y="293852"/>
                  </a:lnTo>
                  <a:lnTo>
                    <a:pt x="931113" y="281152"/>
                  </a:lnTo>
                  <a:lnTo>
                    <a:pt x="975893" y="272262"/>
                  </a:lnTo>
                  <a:lnTo>
                    <a:pt x="1021181" y="265912"/>
                  </a:lnTo>
                  <a:lnTo>
                    <a:pt x="1066685" y="262102"/>
                  </a:lnTo>
                  <a:lnTo>
                    <a:pt x="1092568" y="260832"/>
                  </a:lnTo>
                  <a:lnTo>
                    <a:pt x="1115593" y="263372"/>
                  </a:lnTo>
                  <a:lnTo>
                    <a:pt x="1137551" y="268452"/>
                  </a:lnTo>
                  <a:lnTo>
                    <a:pt x="1152017" y="272262"/>
                  </a:lnTo>
                  <a:lnTo>
                    <a:pt x="1152017" y="260832"/>
                  </a:lnTo>
                  <a:lnTo>
                    <a:pt x="1152017" y="179552"/>
                  </a:lnTo>
                  <a:close/>
                </a:path>
              </a:pathLst>
            </a:custGeom>
            <a:solidFill>
              <a:srgbClr val="FFD44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7" name="object 217"/>
            <p:cNvPicPr/>
            <p:nvPr/>
          </p:nvPicPr>
          <p:blipFill>
            <a:blip r:embed="rId76" cstate="print"/>
            <a:stretch>
              <a:fillRect/>
            </a:stretch>
          </p:blipFill>
          <p:spPr>
            <a:xfrm>
              <a:off x="17290741" y="9333121"/>
              <a:ext cx="2138026" cy="1880441"/>
            </a:xfrm>
            <a:prstGeom prst="rect">
              <a:avLst/>
            </a:prstGeom>
          </p:spPr>
        </p:pic>
        <p:sp>
          <p:nvSpPr>
            <p:cNvPr id="218" name="object 218"/>
            <p:cNvSpPr/>
            <p:nvPr/>
          </p:nvSpPr>
          <p:spPr>
            <a:xfrm>
              <a:off x="239966" y="8996635"/>
              <a:ext cx="6786880" cy="2109470"/>
            </a:xfrm>
            <a:custGeom>
              <a:avLst/>
              <a:gdLst/>
              <a:ahLst/>
              <a:cxnLst/>
              <a:rect l="l" t="t" r="r" b="b"/>
              <a:pathLst>
                <a:path w="6786880" h="2109470">
                  <a:moveTo>
                    <a:pt x="53682" y="27114"/>
                  </a:moveTo>
                  <a:lnTo>
                    <a:pt x="7620" y="0"/>
                  </a:lnTo>
                  <a:lnTo>
                    <a:pt x="2120" y="8229"/>
                  </a:lnTo>
                  <a:lnTo>
                    <a:pt x="0" y="19011"/>
                  </a:lnTo>
                  <a:lnTo>
                    <a:pt x="2235" y="29768"/>
                  </a:lnTo>
                  <a:lnTo>
                    <a:pt x="8216" y="38531"/>
                  </a:lnTo>
                  <a:lnTo>
                    <a:pt x="17043" y="44411"/>
                  </a:lnTo>
                  <a:lnTo>
                    <a:pt x="27813" y="46520"/>
                  </a:lnTo>
                  <a:lnTo>
                    <a:pt x="38569" y="44297"/>
                  </a:lnTo>
                  <a:lnTo>
                    <a:pt x="47332" y="38315"/>
                  </a:lnTo>
                  <a:lnTo>
                    <a:pt x="53213" y="29489"/>
                  </a:lnTo>
                  <a:lnTo>
                    <a:pt x="53682" y="27114"/>
                  </a:lnTo>
                  <a:close/>
                </a:path>
                <a:path w="6786880" h="2109470">
                  <a:moveTo>
                    <a:pt x="56870" y="311708"/>
                  </a:moveTo>
                  <a:lnTo>
                    <a:pt x="54635" y="300951"/>
                  </a:lnTo>
                  <a:lnTo>
                    <a:pt x="48666" y="292188"/>
                  </a:lnTo>
                  <a:lnTo>
                    <a:pt x="39839" y="286308"/>
                  </a:lnTo>
                  <a:lnTo>
                    <a:pt x="29057" y="284187"/>
                  </a:lnTo>
                  <a:lnTo>
                    <a:pt x="18300" y="286423"/>
                  </a:lnTo>
                  <a:lnTo>
                    <a:pt x="9537" y="292392"/>
                  </a:lnTo>
                  <a:lnTo>
                    <a:pt x="3657" y="301218"/>
                  </a:lnTo>
                  <a:lnTo>
                    <a:pt x="1549" y="312000"/>
                  </a:lnTo>
                  <a:lnTo>
                    <a:pt x="3771" y="322757"/>
                  </a:lnTo>
                  <a:lnTo>
                    <a:pt x="9753" y="331520"/>
                  </a:lnTo>
                  <a:lnTo>
                    <a:pt x="18580" y="337400"/>
                  </a:lnTo>
                  <a:lnTo>
                    <a:pt x="29362" y="339521"/>
                  </a:lnTo>
                  <a:lnTo>
                    <a:pt x="40106" y="337286"/>
                  </a:lnTo>
                  <a:lnTo>
                    <a:pt x="48869" y="331304"/>
                  </a:lnTo>
                  <a:lnTo>
                    <a:pt x="54762" y="322478"/>
                  </a:lnTo>
                  <a:lnTo>
                    <a:pt x="56870" y="311708"/>
                  </a:lnTo>
                  <a:close/>
                </a:path>
                <a:path w="6786880" h="2109470">
                  <a:moveTo>
                    <a:pt x="58458" y="613498"/>
                  </a:moveTo>
                  <a:lnTo>
                    <a:pt x="56222" y="602742"/>
                  </a:lnTo>
                  <a:lnTo>
                    <a:pt x="50253" y="593979"/>
                  </a:lnTo>
                  <a:lnTo>
                    <a:pt x="41427" y="588098"/>
                  </a:lnTo>
                  <a:lnTo>
                    <a:pt x="30645" y="585978"/>
                  </a:lnTo>
                  <a:lnTo>
                    <a:pt x="19888" y="588213"/>
                  </a:lnTo>
                  <a:lnTo>
                    <a:pt x="11125" y="594194"/>
                  </a:lnTo>
                  <a:lnTo>
                    <a:pt x="5245" y="603008"/>
                  </a:lnTo>
                  <a:lnTo>
                    <a:pt x="3124" y="613791"/>
                  </a:lnTo>
                  <a:lnTo>
                    <a:pt x="5359" y="624547"/>
                  </a:lnTo>
                  <a:lnTo>
                    <a:pt x="11341" y="633310"/>
                  </a:lnTo>
                  <a:lnTo>
                    <a:pt x="20154" y="639191"/>
                  </a:lnTo>
                  <a:lnTo>
                    <a:pt x="30937" y="641311"/>
                  </a:lnTo>
                  <a:lnTo>
                    <a:pt x="41694" y="639076"/>
                  </a:lnTo>
                  <a:lnTo>
                    <a:pt x="50457" y="633107"/>
                  </a:lnTo>
                  <a:lnTo>
                    <a:pt x="56337" y="624281"/>
                  </a:lnTo>
                  <a:lnTo>
                    <a:pt x="58458" y="613498"/>
                  </a:lnTo>
                  <a:close/>
                </a:path>
                <a:path w="6786880" h="2109470">
                  <a:moveTo>
                    <a:pt x="59994" y="906487"/>
                  </a:moveTo>
                  <a:lnTo>
                    <a:pt x="57759" y="895731"/>
                  </a:lnTo>
                  <a:lnTo>
                    <a:pt x="51777" y="886968"/>
                  </a:lnTo>
                  <a:lnTo>
                    <a:pt x="42964" y="881087"/>
                  </a:lnTo>
                  <a:lnTo>
                    <a:pt x="32181" y="878967"/>
                  </a:lnTo>
                  <a:lnTo>
                    <a:pt x="21424" y="881202"/>
                  </a:lnTo>
                  <a:lnTo>
                    <a:pt x="12661" y="887183"/>
                  </a:lnTo>
                  <a:lnTo>
                    <a:pt x="6781" y="896010"/>
                  </a:lnTo>
                  <a:lnTo>
                    <a:pt x="4660" y="906780"/>
                  </a:lnTo>
                  <a:lnTo>
                    <a:pt x="6896" y="917536"/>
                  </a:lnTo>
                  <a:lnTo>
                    <a:pt x="12877" y="926299"/>
                  </a:lnTo>
                  <a:lnTo>
                    <a:pt x="21691" y="932180"/>
                  </a:lnTo>
                  <a:lnTo>
                    <a:pt x="32473" y="934300"/>
                  </a:lnTo>
                  <a:lnTo>
                    <a:pt x="43230" y="932065"/>
                  </a:lnTo>
                  <a:lnTo>
                    <a:pt x="51993" y="926096"/>
                  </a:lnTo>
                  <a:lnTo>
                    <a:pt x="57873" y="917270"/>
                  </a:lnTo>
                  <a:lnTo>
                    <a:pt x="59994" y="906487"/>
                  </a:lnTo>
                  <a:close/>
                </a:path>
                <a:path w="6786880" h="2109470">
                  <a:moveTo>
                    <a:pt x="61429" y="1180617"/>
                  </a:moveTo>
                  <a:lnTo>
                    <a:pt x="59194" y="1169860"/>
                  </a:lnTo>
                  <a:lnTo>
                    <a:pt x="53225" y="1161097"/>
                  </a:lnTo>
                  <a:lnTo>
                    <a:pt x="44399" y="1155217"/>
                  </a:lnTo>
                  <a:lnTo>
                    <a:pt x="33616" y="1153096"/>
                  </a:lnTo>
                  <a:lnTo>
                    <a:pt x="22860" y="1155331"/>
                  </a:lnTo>
                  <a:lnTo>
                    <a:pt x="14097" y="1161313"/>
                  </a:lnTo>
                  <a:lnTo>
                    <a:pt x="8216" y="1170139"/>
                  </a:lnTo>
                  <a:lnTo>
                    <a:pt x="6096" y="1180909"/>
                  </a:lnTo>
                  <a:lnTo>
                    <a:pt x="8331" y="1191666"/>
                  </a:lnTo>
                  <a:lnTo>
                    <a:pt x="14312" y="1200429"/>
                  </a:lnTo>
                  <a:lnTo>
                    <a:pt x="23126" y="1206309"/>
                  </a:lnTo>
                  <a:lnTo>
                    <a:pt x="33909" y="1208430"/>
                  </a:lnTo>
                  <a:lnTo>
                    <a:pt x="44665" y="1206195"/>
                  </a:lnTo>
                  <a:lnTo>
                    <a:pt x="53428" y="1200226"/>
                  </a:lnTo>
                  <a:lnTo>
                    <a:pt x="59309" y="1191399"/>
                  </a:lnTo>
                  <a:lnTo>
                    <a:pt x="61429" y="1180617"/>
                  </a:lnTo>
                  <a:close/>
                </a:path>
                <a:path w="6786880" h="2109470">
                  <a:moveTo>
                    <a:pt x="62966" y="1473606"/>
                  </a:moveTo>
                  <a:lnTo>
                    <a:pt x="60731" y="1462849"/>
                  </a:lnTo>
                  <a:lnTo>
                    <a:pt x="54762" y="1454086"/>
                  </a:lnTo>
                  <a:lnTo>
                    <a:pt x="45935" y="1448206"/>
                  </a:lnTo>
                  <a:lnTo>
                    <a:pt x="35153" y="1446098"/>
                  </a:lnTo>
                  <a:lnTo>
                    <a:pt x="24396" y="1448320"/>
                  </a:lnTo>
                  <a:lnTo>
                    <a:pt x="15633" y="1454302"/>
                  </a:lnTo>
                  <a:lnTo>
                    <a:pt x="9753" y="1463128"/>
                  </a:lnTo>
                  <a:lnTo>
                    <a:pt x="7632" y="1473898"/>
                  </a:lnTo>
                  <a:lnTo>
                    <a:pt x="9867" y="1484655"/>
                  </a:lnTo>
                  <a:lnTo>
                    <a:pt x="15849" y="1493418"/>
                  </a:lnTo>
                  <a:lnTo>
                    <a:pt x="24663" y="1499311"/>
                  </a:lnTo>
                  <a:lnTo>
                    <a:pt x="35445" y="1501419"/>
                  </a:lnTo>
                  <a:lnTo>
                    <a:pt x="46202" y="1499184"/>
                  </a:lnTo>
                  <a:lnTo>
                    <a:pt x="54965" y="1493215"/>
                  </a:lnTo>
                  <a:lnTo>
                    <a:pt x="60845" y="1484388"/>
                  </a:lnTo>
                  <a:lnTo>
                    <a:pt x="62966" y="1473606"/>
                  </a:lnTo>
                  <a:close/>
                </a:path>
                <a:path w="6786880" h="2109470">
                  <a:moveTo>
                    <a:pt x="64541" y="1788337"/>
                  </a:moveTo>
                  <a:lnTo>
                    <a:pt x="62318" y="1777580"/>
                  </a:lnTo>
                  <a:lnTo>
                    <a:pt x="56349" y="1768817"/>
                  </a:lnTo>
                  <a:lnTo>
                    <a:pt x="47523" y="1762937"/>
                  </a:lnTo>
                  <a:lnTo>
                    <a:pt x="36741" y="1760816"/>
                  </a:lnTo>
                  <a:lnTo>
                    <a:pt x="25984" y="1763052"/>
                  </a:lnTo>
                  <a:lnTo>
                    <a:pt x="17221" y="1769021"/>
                  </a:lnTo>
                  <a:lnTo>
                    <a:pt x="11341" y="1777847"/>
                  </a:lnTo>
                  <a:lnTo>
                    <a:pt x="9220" y="1788629"/>
                  </a:lnTo>
                  <a:lnTo>
                    <a:pt x="11455" y="1799386"/>
                  </a:lnTo>
                  <a:lnTo>
                    <a:pt x="17424" y="1808149"/>
                  </a:lnTo>
                  <a:lnTo>
                    <a:pt x="26250" y="1814029"/>
                  </a:lnTo>
                  <a:lnTo>
                    <a:pt x="37033" y="1816150"/>
                  </a:lnTo>
                  <a:lnTo>
                    <a:pt x="47790" y="1813915"/>
                  </a:lnTo>
                  <a:lnTo>
                    <a:pt x="56553" y="1807946"/>
                  </a:lnTo>
                  <a:lnTo>
                    <a:pt x="62433" y="1799120"/>
                  </a:lnTo>
                  <a:lnTo>
                    <a:pt x="64541" y="1788337"/>
                  </a:lnTo>
                  <a:close/>
                </a:path>
                <a:path w="6786880" h="2109470">
                  <a:moveTo>
                    <a:pt x="66078" y="2081326"/>
                  </a:moveTo>
                  <a:lnTo>
                    <a:pt x="63855" y="2070569"/>
                  </a:lnTo>
                  <a:lnTo>
                    <a:pt x="57886" y="2061806"/>
                  </a:lnTo>
                  <a:lnTo>
                    <a:pt x="49060" y="2055926"/>
                  </a:lnTo>
                  <a:lnTo>
                    <a:pt x="38277" y="2053818"/>
                  </a:lnTo>
                  <a:lnTo>
                    <a:pt x="27520" y="2056041"/>
                  </a:lnTo>
                  <a:lnTo>
                    <a:pt x="18757" y="2062022"/>
                  </a:lnTo>
                  <a:lnTo>
                    <a:pt x="12877" y="2070849"/>
                  </a:lnTo>
                  <a:lnTo>
                    <a:pt x="10756" y="2081618"/>
                  </a:lnTo>
                  <a:lnTo>
                    <a:pt x="12992" y="2092375"/>
                  </a:lnTo>
                  <a:lnTo>
                    <a:pt x="18961" y="2101138"/>
                  </a:lnTo>
                  <a:lnTo>
                    <a:pt x="27787" y="2107019"/>
                  </a:lnTo>
                  <a:lnTo>
                    <a:pt x="38569" y="2109139"/>
                  </a:lnTo>
                  <a:lnTo>
                    <a:pt x="49326" y="2106904"/>
                  </a:lnTo>
                  <a:lnTo>
                    <a:pt x="58089" y="2100935"/>
                  </a:lnTo>
                  <a:lnTo>
                    <a:pt x="63969" y="2092109"/>
                  </a:lnTo>
                  <a:lnTo>
                    <a:pt x="66078" y="2081326"/>
                  </a:lnTo>
                  <a:close/>
                </a:path>
                <a:path w="6786880" h="2109470">
                  <a:moveTo>
                    <a:pt x="349859" y="311708"/>
                  </a:moveTo>
                  <a:lnTo>
                    <a:pt x="347637" y="300951"/>
                  </a:lnTo>
                  <a:lnTo>
                    <a:pt x="341655" y="292188"/>
                  </a:lnTo>
                  <a:lnTo>
                    <a:pt x="332828" y="286308"/>
                  </a:lnTo>
                  <a:lnTo>
                    <a:pt x="322059" y="284187"/>
                  </a:lnTo>
                  <a:lnTo>
                    <a:pt x="311302" y="286423"/>
                  </a:lnTo>
                  <a:lnTo>
                    <a:pt x="302539" y="292392"/>
                  </a:lnTo>
                  <a:lnTo>
                    <a:pt x="296646" y="301218"/>
                  </a:lnTo>
                  <a:lnTo>
                    <a:pt x="294538" y="312000"/>
                  </a:lnTo>
                  <a:lnTo>
                    <a:pt x="296773" y="322757"/>
                  </a:lnTo>
                  <a:lnTo>
                    <a:pt x="302742" y="331520"/>
                  </a:lnTo>
                  <a:lnTo>
                    <a:pt x="311569" y="337400"/>
                  </a:lnTo>
                  <a:lnTo>
                    <a:pt x="322351" y="339521"/>
                  </a:lnTo>
                  <a:lnTo>
                    <a:pt x="333108" y="337286"/>
                  </a:lnTo>
                  <a:lnTo>
                    <a:pt x="341871" y="331304"/>
                  </a:lnTo>
                  <a:lnTo>
                    <a:pt x="347751" y="322478"/>
                  </a:lnTo>
                  <a:lnTo>
                    <a:pt x="349859" y="311708"/>
                  </a:lnTo>
                  <a:close/>
                </a:path>
                <a:path w="6786880" h="2109470">
                  <a:moveTo>
                    <a:pt x="351447" y="613498"/>
                  </a:moveTo>
                  <a:lnTo>
                    <a:pt x="349211" y="602742"/>
                  </a:lnTo>
                  <a:lnTo>
                    <a:pt x="343242" y="593979"/>
                  </a:lnTo>
                  <a:lnTo>
                    <a:pt x="334416" y="588098"/>
                  </a:lnTo>
                  <a:lnTo>
                    <a:pt x="323634" y="585978"/>
                  </a:lnTo>
                  <a:lnTo>
                    <a:pt x="312877" y="588213"/>
                  </a:lnTo>
                  <a:lnTo>
                    <a:pt x="304114" y="594194"/>
                  </a:lnTo>
                  <a:lnTo>
                    <a:pt x="298234" y="603008"/>
                  </a:lnTo>
                  <a:lnTo>
                    <a:pt x="296113" y="613791"/>
                  </a:lnTo>
                  <a:lnTo>
                    <a:pt x="298348" y="624547"/>
                  </a:lnTo>
                  <a:lnTo>
                    <a:pt x="304330" y="633310"/>
                  </a:lnTo>
                  <a:lnTo>
                    <a:pt x="313143" y="639191"/>
                  </a:lnTo>
                  <a:lnTo>
                    <a:pt x="323926" y="641311"/>
                  </a:lnTo>
                  <a:lnTo>
                    <a:pt x="334683" y="639076"/>
                  </a:lnTo>
                  <a:lnTo>
                    <a:pt x="343446" y="633107"/>
                  </a:lnTo>
                  <a:lnTo>
                    <a:pt x="349326" y="624281"/>
                  </a:lnTo>
                  <a:lnTo>
                    <a:pt x="351447" y="613498"/>
                  </a:lnTo>
                  <a:close/>
                </a:path>
                <a:path w="6786880" h="2109470">
                  <a:moveTo>
                    <a:pt x="352983" y="906487"/>
                  </a:moveTo>
                  <a:lnTo>
                    <a:pt x="350748" y="895731"/>
                  </a:lnTo>
                  <a:lnTo>
                    <a:pt x="344779" y="886968"/>
                  </a:lnTo>
                  <a:lnTo>
                    <a:pt x="335953" y="881087"/>
                  </a:lnTo>
                  <a:lnTo>
                    <a:pt x="325170" y="878967"/>
                  </a:lnTo>
                  <a:lnTo>
                    <a:pt x="314413" y="881202"/>
                  </a:lnTo>
                  <a:lnTo>
                    <a:pt x="305650" y="887183"/>
                  </a:lnTo>
                  <a:lnTo>
                    <a:pt x="299770" y="896010"/>
                  </a:lnTo>
                  <a:lnTo>
                    <a:pt x="297649" y="906780"/>
                  </a:lnTo>
                  <a:lnTo>
                    <a:pt x="299885" y="917536"/>
                  </a:lnTo>
                  <a:lnTo>
                    <a:pt x="305866" y="926299"/>
                  </a:lnTo>
                  <a:lnTo>
                    <a:pt x="314680" y="932180"/>
                  </a:lnTo>
                  <a:lnTo>
                    <a:pt x="325462" y="934300"/>
                  </a:lnTo>
                  <a:lnTo>
                    <a:pt x="336219" y="932065"/>
                  </a:lnTo>
                  <a:lnTo>
                    <a:pt x="344982" y="926096"/>
                  </a:lnTo>
                  <a:lnTo>
                    <a:pt x="350862" y="917270"/>
                  </a:lnTo>
                  <a:lnTo>
                    <a:pt x="352983" y="906487"/>
                  </a:lnTo>
                  <a:close/>
                </a:path>
                <a:path w="6786880" h="2109470">
                  <a:moveTo>
                    <a:pt x="354418" y="1180617"/>
                  </a:moveTo>
                  <a:lnTo>
                    <a:pt x="352196" y="1169860"/>
                  </a:lnTo>
                  <a:lnTo>
                    <a:pt x="346214" y="1161097"/>
                  </a:lnTo>
                  <a:lnTo>
                    <a:pt x="337388" y="1155217"/>
                  </a:lnTo>
                  <a:lnTo>
                    <a:pt x="326605" y="1153096"/>
                  </a:lnTo>
                  <a:lnTo>
                    <a:pt x="315849" y="1155331"/>
                  </a:lnTo>
                  <a:lnTo>
                    <a:pt x="307098" y="1161313"/>
                  </a:lnTo>
                  <a:lnTo>
                    <a:pt x="301205" y="1170139"/>
                  </a:lnTo>
                  <a:lnTo>
                    <a:pt x="299097" y="1180909"/>
                  </a:lnTo>
                  <a:lnTo>
                    <a:pt x="301320" y="1191666"/>
                  </a:lnTo>
                  <a:lnTo>
                    <a:pt x="307301" y="1200429"/>
                  </a:lnTo>
                  <a:lnTo>
                    <a:pt x="316128" y="1206309"/>
                  </a:lnTo>
                  <a:lnTo>
                    <a:pt x="326898" y="1208430"/>
                  </a:lnTo>
                  <a:lnTo>
                    <a:pt x="337654" y="1206195"/>
                  </a:lnTo>
                  <a:lnTo>
                    <a:pt x="346417" y="1200226"/>
                  </a:lnTo>
                  <a:lnTo>
                    <a:pt x="352298" y="1191399"/>
                  </a:lnTo>
                  <a:lnTo>
                    <a:pt x="354418" y="1180617"/>
                  </a:lnTo>
                  <a:close/>
                </a:path>
                <a:path w="6786880" h="2109470">
                  <a:moveTo>
                    <a:pt x="355955" y="1473606"/>
                  </a:moveTo>
                  <a:lnTo>
                    <a:pt x="353720" y="1462849"/>
                  </a:lnTo>
                  <a:lnTo>
                    <a:pt x="347751" y="1454086"/>
                  </a:lnTo>
                  <a:lnTo>
                    <a:pt x="338924" y="1448206"/>
                  </a:lnTo>
                  <a:lnTo>
                    <a:pt x="328142" y="1446098"/>
                  </a:lnTo>
                  <a:lnTo>
                    <a:pt x="317385" y="1448320"/>
                  </a:lnTo>
                  <a:lnTo>
                    <a:pt x="308622" y="1454302"/>
                  </a:lnTo>
                  <a:lnTo>
                    <a:pt x="302742" y="1463128"/>
                  </a:lnTo>
                  <a:lnTo>
                    <a:pt x="300634" y="1473898"/>
                  </a:lnTo>
                  <a:lnTo>
                    <a:pt x="302856" y="1484655"/>
                  </a:lnTo>
                  <a:lnTo>
                    <a:pt x="308838" y="1493418"/>
                  </a:lnTo>
                  <a:lnTo>
                    <a:pt x="317665" y="1499311"/>
                  </a:lnTo>
                  <a:lnTo>
                    <a:pt x="328447" y="1501419"/>
                  </a:lnTo>
                  <a:lnTo>
                    <a:pt x="339191" y="1499184"/>
                  </a:lnTo>
                  <a:lnTo>
                    <a:pt x="347954" y="1493215"/>
                  </a:lnTo>
                  <a:lnTo>
                    <a:pt x="353847" y="1484388"/>
                  </a:lnTo>
                  <a:lnTo>
                    <a:pt x="355955" y="1473606"/>
                  </a:lnTo>
                  <a:close/>
                </a:path>
                <a:path w="6786880" h="2109470">
                  <a:moveTo>
                    <a:pt x="357543" y="1786801"/>
                  </a:moveTo>
                  <a:lnTo>
                    <a:pt x="355307" y="1776044"/>
                  </a:lnTo>
                  <a:lnTo>
                    <a:pt x="349338" y="1767281"/>
                  </a:lnTo>
                  <a:lnTo>
                    <a:pt x="340512" y="1761401"/>
                  </a:lnTo>
                  <a:lnTo>
                    <a:pt x="329730" y="1759280"/>
                  </a:lnTo>
                  <a:lnTo>
                    <a:pt x="318973" y="1761515"/>
                  </a:lnTo>
                  <a:lnTo>
                    <a:pt x="310210" y="1767497"/>
                  </a:lnTo>
                  <a:lnTo>
                    <a:pt x="304330" y="1776310"/>
                  </a:lnTo>
                  <a:lnTo>
                    <a:pt x="302209" y="1787093"/>
                  </a:lnTo>
                  <a:lnTo>
                    <a:pt x="304444" y="1797850"/>
                  </a:lnTo>
                  <a:lnTo>
                    <a:pt x="310426" y="1806613"/>
                  </a:lnTo>
                  <a:lnTo>
                    <a:pt x="319239" y="1812493"/>
                  </a:lnTo>
                  <a:lnTo>
                    <a:pt x="330022" y="1814614"/>
                  </a:lnTo>
                  <a:lnTo>
                    <a:pt x="340779" y="1812378"/>
                  </a:lnTo>
                  <a:lnTo>
                    <a:pt x="349542" y="1806409"/>
                  </a:lnTo>
                  <a:lnTo>
                    <a:pt x="355422" y="1797583"/>
                  </a:lnTo>
                  <a:lnTo>
                    <a:pt x="357543" y="1786801"/>
                  </a:lnTo>
                  <a:close/>
                </a:path>
                <a:path w="6786880" h="2109470">
                  <a:moveTo>
                    <a:pt x="359079" y="2079790"/>
                  </a:moveTo>
                  <a:lnTo>
                    <a:pt x="356844" y="2069033"/>
                  </a:lnTo>
                  <a:lnTo>
                    <a:pt x="350862" y="2060270"/>
                  </a:lnTo>
                  <a:lnTo>
                    <a:pt x="342049" y="2054390"/>
                  </a:lnTo>
                  <a:lnTo>
                    <a:pt x="331266" y="2052269"/>
                  </a:lnTo>
                  <a:lnTo>
                    <a:pt x="320509" y="2054504"/>
                  </a:lnTo>
                  <a:lnTo>
                    <a:pt x="311746" y="2060486"/>
                  </a:lnTo>
                  <a:lnTo>
                    <a:pt x="305866" y="2069312"/>
                  </a:lnTo>
                  <a:lnTo>
                    <a:pt x="303745" y="2080082"/>
                  </a:lnTo>
                  <a:lnTo>
                    <a:pt x="305981" y="2090839"/>
                  </a:lnTo>
                  <a:lnTo>
                    <a:pt x="311962" y="2099602"/>
                  </a:lnTo>
                  <a:lnTo>
                    <a:pt x="320776" y="2105482"/>
                  </a:lnTo>
                  <a:lnTo>
                    <a:pt x="331558" y="2107603"/>
                  </a:lnTo>
                  <a:lnTo>
                    <a:pt x="342315" y="2105367"/>
                  </a:lnTo>
                  <a:lnTo>
                    <a:pt x="351078" y="2099398"/>
                  </a:lnTo>
                  <a:lnTo>
                    <a:pt x="356958" y="2090572"/>
                  </a:lnTo>
                  <a:lnTo>
                    <a:pt x="359079" y="2079790"/>
                  </a:lnTo>
                  <a:close/>
                </a:path>
                <a:path w="6786880" h="2109470">
                  <a:moveTo>
                    <a:pt x="647407" y="1180617"/>
                  </a:moveTo>
                  <a:lnTo>
                    <a:pt x="645185" y="1169860"/>
                  </a:lnTo>
                  <a:lnTo>
                    <a:pt x="639203" y="1161097"/>
                  </a:lnTo>
                  <a:lnTo>
                    <a:pt x="630377" y="1155217"/>
                  </a:lnTo>
                  <a:lnTo>
                    <a:pt x="619607" y="1153096"/>
                  </a:lnTo>
                  <a:lnTo>
                    <a:pt x="608850" y="1155331"/>
                  </a:lnTo>
                  <a:lnTo>
                    <a:pt x="600087" y="1161313"/>
                  </a:lnTo>
                  <a:lnTo>
                    <a:pt x="594194" y="1170139"/>
                  </a:lnTo>
                  <a:lnTo>
                    <a:pt x="592086" y="1180909"/>
                  </a:lnTo>
                  <a:lnTo>
                    <a:pt x="594321" y="1191666"/>
                  </a:lnTo>
                  <a:lnTo>
                    <a:pt x="600290" y="1200429"/>
                  </a:lnTo>
                  <a:lnTo>
                    <a:pt x="609117" y="1206309"/>
                  </a:lnTo>
                  <a:lnTo>
                    <a:pt x="619899" y="1208430"/>
                  </a:lnTo>
                  <a:lnTo>
                    <a:pt x="630656" y="1206195"/>
                  </a:lnTo>
                  <a:lnTo>
                    <a:pt x="639419" y="1200226"/>
                  </a:lnTo>
                  <a:lnTo>
                    <a:pt x="645299" y="1191399"/>
                  </a:lnTo>
                  <a:lnTo>
                    <a:pt x="647407" y="1180617"/>
                  </a:lnTo>
                  <a:close/>
                </a:path>
                <a:path w="6786880" h="2109470">
                  <a:moveTo>
                    <a:pt x="648944" y="1473606"/>
                  </a:moveTo>
                  <a:lnTo>
                    <a:pt x="646722" y="1462849"/>
                  </a:lnTo>
                  <a:lnTo>
                    <a:pt x="640740" y="1454086"/>
                  </a:lnTo>
                  <a:lnTo>
                    <a:pt x="631913" y="1448206"/>
                  </a:lnTo>
                  <a:lnTo>
                    <a:pt x="621144" y="1446098"/>
                  </a:lnTo>
                  <a:lnTo>
                    <a:pt x="610387" y="1448320"/>
                  </a:lnTo>
                  <a:lnTo>
                    <a:pt x="601624" y="1454302"/>
                  </a:lnTo>
                  <a:lnTo>
                    <a:pt x="595731" y="1463128"/>
                  </a:lnTo>
                  <a:lnTo>
                    <a:pt x="593623" y="1473898"/>
                  </a:lnTo>
                  <a:lnTo>
                    <a:pt x="595858" y="1484655"/>
                  </a:lnTo>
                  <a:lnTo>
                    <a:pt x="601827" y="1493418"/>
                  </a:lnTo>
                  <a:lnTo>
                    <a:pt x="610654" y="1499311"/>
                  </a:lnTo>
                  <a:lnTo>
                    <a:pt x="621436" y="1501419"/>
                  </a:lnTo>
                  <a:lnTo>
                    <a:pt x="632193" y="1499184"/>
                  </a:lnTo>
                  <a:lnTo>
                    <a:pt x="640956" y="1493215"/>
                  </a:lnTo>
                  <a:lnTo>
                    <a:pt x="646836" y="1484388"/>
                  </a:lnTo>
                  <a:lnTo>
                    <a:pt x="648944" y="1473606"/>
                  </a:lnTo>
                  <a:close/>
                </a:path>
                <a:path w="6786880" h="2109470">
                  <a:moveTo>
                    <a:pt x="650532" y="1785264"/>
                  </a:moveTo>
                  <a:lnTo>
                    <a:pt x="648296" y="1774507"/>
                  </a:lnTo>
                  <a:lnTo>
                    <a:pt x="642327" y="1765744"/>
                  </a:lnTo>
                  <a:lnTo>
                    <a:pt x="633501" y="1759864"/>
                  </a:lnTo>
                  <a:lnTo>
                    <a:pt x="622719" y="1757743"/>
                  </a:lnTo>
                  <a:lnTo>
                    <a:pt x="611962" y="1759978"/>
                  </a:lnTo>
                  <a:lnTo>
                    <a:pt x="603199" y="1765947"/>
                  </a:lnTo>
                  <a:lnTo>
                    <a:pt x="597319" y="1774774"/>
                  </a:lnTo>
                  <a:lnTo>
                    <a:pt x="595198" y="1785556"/>
                  </a:lnTo>
                  <a:lnTo>
                    <a:pt x="597433" y="1796313"/>
                  </a:lnTo>
                  <a:lnTo>
                    <a:pt x="603415" y="1805076"/>
                  </a:lnTo>
                  <a:lnTo>
                    <a:pt x="612228" y="1810956"/>
                  </a:lnTo>
                  <a:lnTo>
                    <a:pt x="623011" y="1813077"/>
                  </a:lnTo>
                  <a:lnTo>
                    <a:pt x="633768" y="1810842"/>
                  </a:lnTo>
                  <a:lnTo>
                    <a:pt x="642531" y="1804873"/>
                  </a:lnTo>
                  <a:lnTo>
                    <a:pt x="648411" y="1796046"/>
                  </a:lnTo>
                  <a:lnTo>
                    <a:pt x="650532" y="1785264"/>
                  </a:lnTo>
                  <a:close/>
                </a:path>
                <a:path w="6786880" h="2109470">
                  <a:moveTo>
                    <a:pt x="652068" y="2078253"/>
                  </a:moveTo>
                  <a:lnTo>
                    <a:pt x="649846" y="2067496"/>
                  </a:lnTo>
                  <a:lnTo>
                    <a:pt x="643864" y="2058733"/>
                  </a:lnTo>
                  <a:lnTo>
                    <a:pt x="635038" y="2052853"/>
                  </a:lnTo>
                  <a:lnTo>
                    <a:pt x="624255" y="2050732"/>
                  </a:lnTo>
                  <a:lnTo>
                    <a:pt x="613498" y="2052967"/>
                  </a:lnTo>
                  <a:lnTo>
                    <a:pt x="604735" y="2058949"/>
                  </a:lnTo>
                  <a:lnTo>
                    <a:pt x="598855" y="2067763"/>
                  </a:lnTo>
                  <a:lnTo>
                    <a:pt x="596734" y="2078545"/>
                  </a:lnTo>
                  <a:lnTo>
                    <a:pt x="598970" y="2089302"/>
                  </a:lnTo>
                  <a:lnTo>
                    <a:pt x="604951" y="2098065"/>
                  </a:lnTo>
                  <a:lnTo>
                    <a:pt x="613765" y="2103945"/>
                  </a:lnTo>
                  <a:lnTo>
                    <a:pt x="624547" y="2106066"/>
                  </a:lnTo>
                  <a:lnTo>
                    <a:pt x="635304" y="2103843"/>
                  </a:lnTo>
                  <a:lnTo>
                    <a:pt x="644067" y="2097862"/>
                  </a:lnTo>
                  <a:lnTo>
                    <a:pt x="649947" y="2089035"/>
                  </a:lnTo>
                  <a:lnTo>
                    <a:pt x="652068" y="2078253"/>
                  </a:lnTo>
                  <a:close/>
                </a:path>
                <a:path w="6786880" h="2109470">
                  <a:moveTo>
                    <a:pt x="940396" y="1180617"/>
                  </a:moveTo>
                  <a:lnTo>
                    <a:pt x="938174" y="1169860"/>
                  </a:lnTo>
                  <a:lnTo>
                    <a:pt x="932192" y="1161097"/>
                  </a:lnTo>
                  <a:lnTo>
                    <a:pt x="923366" y="1155217"/>
                  </a:lnTo>
                  <a:lnTo>
                    <a:pt x="912596" y="1153096"/>
                  </a:lnTo>
                  <a:lnTo>
                    <a:pt x="901839" y="1155331"/>
                  </a:lnTo>
                  <a:lnTo>
                    <a:pt x="893076" y="1161313"/>
                  </a:lnTo>
                  <a:lnTo>
                    <a:pt x="887196" y="1170139"/>
                  </a:lnTo>
                  <a:lnTo>
                    <a:pt x="885075" y="1180909"/>
                  </a:lnTo>
                  <a:lnTo>
                    <a:pt x="887310" y="1191666"/>
                  </a:lnTo>
                  <a:lnTo>
                    <a:pt x="893279" y="1200429"/>
                  </a:lnTo>
                  <a:lnTo>
                    <a:pt x="902106" y="1206309"/>
                  </a:lnTo>
                  <a:lnTo>
                    <a:pt x="912888" y="1208430"/>
                  </a:lnTo>
                  <a:lnTo>
                    <a:pt x="923645" y="1206195"/>
                  </a:lnTo>
                  <a:lnTo>
                    <a:pt x="932408" y="1200226"/>
                  </a:lnTo>
                  <a:lnTo>
                    <a:pt x="938288" y="1191399"/>
                  </a:lnTo>
                  <a:lnTo>
                    <a:pt x="940396" y="1180617"/>
                  </a:lnTo>
                  <a:close/>
                </a:path>
                <a:path w="6786880" h="2109470">
                  <a:moveTo>
                    <a:pt x="941933" y="1473606"/>
                  </a:moveTo>
                  <a:lnTo>
                    <a:pt x="939711" y="1462849"/>
                  </a:lnTo>
                  <a:lnTo>
                    <a:pt x="933729" y="1454086"/>
                  </a:lnTo>
                  <a:lnTo>
                    <a:pt x="924902" y="1448206"/>
                  </a:lnTo>
                  <a:lnTo>
                    <a:pt x="914133" y="1446098"/>
                  </a:lnTo>
                  <a:lnTo>
                    <a:pt x="903376" y="1448320"/>
                  </a:lnTo>
                  <a:lnTo>
                    <a:pt x="894613" y="1454302"/>
                  </a:lnTo>
                  <a:lnTo>
                    <a:pt x="888720" y="1463128"/>
                  </a:lnTo>
                  <a:lnTo>
                    <a:pt x="886612" y="1473898"/>
                  </a:lnTo>
                  <a:lnTo>
                    <a:pt x="888847" y="1484655"/>
                  </a:lnTo>
                  <a:lnTo>
                    <a:pt x="894816" y="1493418"/>
                  </a:lnTo>
                  <a:lnTo>
                    <a:pt x="903643" y="1499311"/>
                  </a:lnTo>
                  <a:lnTo>
                    <a:pt x="914425" y="1501419"/>
                  </a:lnTo>
                  <a:lnTo>
                    <a:pt x="925182" y="1499184"/>
                  </a:lnTo>
                  <a:lnTo>
                    <a:pt x="933945" y="1493215"/>
                  </a:lnTo>
                  <a:lnTo>
                    <a:pt x="939825" y="1484388"/>
                  </a:lnTo>
                  <a:lnTo>
                    <a:pt x="941933" y="1473606"/>
                  </a:lnTo>
                  <a:close/>
                </a:path>
                <a:path w="6786880" h="2109470">
                  <a:moveTo>
                    <a:pt x="943521" y="1783727"/>
                  </a:moveTo>
                  <a:lnTo>
                    <a:pt x="941298" y="1772970"/>
                  </a:lnTo>
                  <a:lnTo>
                    <a:pt x="935316" y="1764207"/>
                  </a:lnTo>
                  <a:lnTo>
                    <a:pt x="926490" y="1758327"/>
                  </a:lnTo>
                  <a:lnTo>
                    <a:pt x="915708" y="1756206"/>
                  </a:lnTo>
                  <a:lnTo>
                    <a:pt x="904951" y="1758442"/>
                  </a:lnTo>
                  <a:lnTo>
                    <a:pt x="896188" y="1764423"/>
                  </a:lnTo>
                  <a:lnTo>
                    <a:pt x="890308" y="1773237"/>
                  </a:lnTo>
                  <a:lnTo>
                    <a:pt x="888199" y="1784019"/>
                  </a:lnTo>
                  <a:lnTo>
                    <a:pt x="890422" y="1794776"/>
                  </a:lnTo>
                  <a:lnTo>
                    <a:pt x="896404" y="1803539"/>
                  </a:lnTo>
                  <a:lnTo>
                    <a:pt x="905230" y="1809419"/>
                  </a:lnTo>
                  <a:lnTo>
                    <a:pt x="916000" y="1811540"/>
                  </a:lnTo>
                  <a:lnTo>
                    <a:pt x="926757" y="1809305"/>
                  </a:lnTo>
                  <a:lnTo>
                    <a:pt x="935520" y="1803336"/>
                  </a:lnTo>
                  <a:lnTo>
                    <a:pt x="941400" y="1794510"/>
                  </a:lnTo>
                  <a:lnTo>
                    <a:pt x="943521" y="1783727"/>
                  </a:lnTo>
                  <a:close/>
                </a:path>
                <a:path w="6786880" h="2109470">
                  <a:moveTo>
                    <a:pt x="945057" y="2076716"/>
                  </a:moveTo>
                  <a:lnTo>
                    <a:pt x="942835" y="2065959"/>
                  </a:lnTo>
                  <a:lnTo>
                    <a:pt x="936853" y="2057196"/>
                  </a:lnTo>
                  <a:lnTo>
                    <a:pt x="928027" y="2051316"/>
                  </a:lnTo>
                  <a:lnTo>
                    <a:pt x="917244" y="2049195"/>
                  </a:lnTo>
                  <a:lnTo>
                    <a:pt x="906487" y="2051431"/>
                  </a:lnTo>
                  <a:lnTo>
                    <a:pt x="897737" y="2057412"/>
                  </a:lnTo>
                  <a:lnTo>
                    <a:pt x="891844" y="2066239"/>
                  </a:lnTo>
                  <a:lnTo>
                    <a:pt x="889723" y="2077008"/>
                  </a:lnTo>
                  <a:lnTo>
                    <a:pt x="891959" y="2087765"/>
                  </a:lnTo>
                  <a:lnTo>
                    <a:pt x="897940" y="2096528"/>
                  </a:lnTo>
                  <a:lnTo>
                    <a:pt x="906767" y="2102408"/>
                  </a:lnTo>
                  <a:lnTo>
                    <a:pt x="917536" y="2104529"/>
                  </a:lnTo>
                  <a:lnTo>
                    <a:pt x="928293" y="2102294"/>
                  </a:lnTo>
                  <a:lnTo>
                    <a:pt x="937056" y="2096325"/>
                  </a:lnTo>
                  <a:lnTo>
                    <a:pt x="942936" y="2087499"/>
                  </a:lnTo>
                  <a:lnTo>
                    <a:pt x="945057" y="2076716"/>
                  </a:lnTo>
                  <a:close/>
                </a:path>
                <a:path w="6786880" h="2109470">
                  <a:moveTo>
                    <a:pt x="1233398" y="1180617"/>
                  </a:moveTo>
                  <a:lnTo>
                    <a:pt x="1231163" y="1169860"/>
                  </a:lnTo>
                  <a:lnTo>
                    <a:pt x="1225194" y="1161097"/>
                  </a:lnTo>
                  <a:lnTo>
                    <a:pt x="1216367" y="1155217"/>
                  </a:lnTo>
                  <a:lnTo>
                    <a:pt x="1205585" y="1153096"/>
                  </a:lnTo>
                  <a:lnTo>
                    <a:pt x="1194828" y="1155331"/>
                  </a:lnTo>
                  <a:lnTo>
                    <a:pt x="1186065" y="1161313"/>
                  </a:lnTo>
                  <a:lnTo>
                    <a:pt x="1180185" y="1170139"/>
                  </a:lnTo>
                  <a:lnTo>
                    <a:pt x="1178064" y="1180909"/>
                  </a:lnTo>
                  <a:lnTo>
                    <a:pt x="1180299" y="1191666"/>
                  </a:lnTo>
                  <a:lnTo>
                    <a:pt x="1186268" y="1200429"/>
                  </a:lnTo>
                  <a:lnTo>
                    <a:pt x="1195095" y="1206309"/>
                  </a:lnTo>
                  <a:lnTo>
                    <a:pt x="1205877" y="1208430"/>
                  </a:lnTo>
                  <a:lnTo>
                    <a:pt x="1216634" y="1206195"/>
                  </a:lnTo>
                  <a:lnTo>
                    <a:pt x="1225397" y="1200226"/>
                  </a:lnTo>
                  <a:lnTo>
                    <a:pt x="1231277" y="1191399"/>
                  </a:lnTo>
                  <a:lnTo>
                    <a:pt x="1233398" y="1180617"/>
                  </a:lnTo>
                  <a:close/>
                </a:path>
                <a:path w="6786880" h="2109470">
                  <a:moveTo>
                    <a:pt x="1234935" y="1473606"/>
                  </a:moveTo>
                  <a:lnTo>
                    <a:pt x="1232700" y="1462849"/>
                  </a:lnTo>
                  <a:lnTo>
                    <a:pt x="1226731" y="1454086"/>
                  </a:lnTo>
                  <a:lnTo>
                    <a:pt x="1217904" y="1448206"/>
                  </a:lnTo>
                  <a:lnTo>
                    <a:pt x="1207122" y="1446098"/>
                  </a:lnTo>
                  <a:lnTo>
                    <a:pt x="1196365" y="1448320"/>
                  </a:lnTo>
                  <a:lnTo>
                    <a:pt x="1187602" y="1454302"/>
                  </a:lnTo>
                  <a:lnTo>
                    <a:pt x="1181722" y="1463128"/>
                  </a:lnTo>
                  <a:lnTo>
                    <a:pt x="1179601" y="1473898"/>
                  </a:lnTo>
                  <a:lnTo>
                    <a:pt x="1181836" y="1484655"/>
                  </a:lnTo>
                  <a:lnTo>
                    <a:pt x="1187805" y="1493418"/>
                  </a:lnTo>
                  <a:lnTo>
                    <a:pt x="1196632" y="1499311"/>
                  </a:lnTo>
                  <a:lnTo>
                    <a:pt x="1207414" y="1501419"/>
                  </a:lnTo>
                  <a:lnTo>
                    <a:pt x="1218171" y="1499184"/>
                  </a:lnTo>
                  <a:lnTo>
                    <a:pt x="1226934" y="1493215"/>
                  </a:lnTo>
                  <a:lnTo>
                    <a:pt x="1232814" y="1484388"/>
                  </a:lnTo>
                  <a:lnTo>
                    <a:pt x="1234935" y="1473606"/>
                  </a:lnTo>
                  <a:close/>
                </a:path>
                <a:path w="6786880" h="2109470">
                  <a:moveTo>
                    <a:pt x="1236510" y="1782191"/>
                  </a:moveTo>
                  <a:lnTo>
                    <a:pt x="1234287" y="1771434"/>
                  </a:lnTo>
                  <a:lnTo>
                    <a:pt x="1228305" y="1762671"/>
                  </a:lnTo>
                  <a:lnTo>
                    <a:pt x="1219479" y="1756791"/>
                  </a:lnTo>
                  <a:lnTo>
                    <a:pt x="1208709" y="1754670"/>
                  </a:lnTo>
                  <a:lnTo>
                    <a:pt x="1197952" y="1756905"/>
                  </a:lnTo>
                  <a:lnTo>
                    <a:pt x="1189189" y="1762887"/>
                  </a:lnTo>
                  <a:lnTo>
                    <a:pt x="1183297" y="1771700"/>
                  </a:lnTo>
                  <a:lnTo>
                    <a:pt x="1181188" y="1782483"/>
                  </a:lnTo>
                  <a:lnTo>
                    <a:pt x="1183424" y="1793240"/>
                  </a:lnTo>
                  <a:lnTo>
                    <a:pt x="1189393" y="1802003"/>
                  </a:lnTo>
                  <a:lnTo>
                    <a:pt x="1198219" y="1807883"/>
                  </a:lnTo>
                  <a:lnTo>
                    <a:pt x="1209001" y="1810004"/>
                  </a:lnTo>
                  <a:lnTo>
                    <a:pt x="1219758" y="1807768"/>
                  </a:lnTo>
                  <a:lnTo>
                    <a:pt x="1228521" y="1801799"/>
                  </a:lnTo>
                  <a:lnTo>
                    <a:pt x="1234401" y="1792973"/>
                  </a:lnTo>
                  <a:lnTo>
                    <a:pt x="1236510" y="1782191"/>
                  </a:lnTo>
                  <a:close/>
                </a:path>
                <a:path w="6786880" h="2109470">
                  <a:moveTo>
                    <a:pt x="1238046" y="2075180"/>
                  </a:moveTo>
                  <a:lnTo>
                    <a:pt x="1235824" y="2064423"/>
                  </a:lnTo>
                  <a:lnTo>
                    <a:pt x="1229842" y="2055660"/>
                  </a:lnTo>
                  <a:lnTo>
                    <a:pt x="1221016" y="2049780"/>
                  </a:lnTo>
                  <a:lnTo>
                    <a:pt x="1210246" y="2047659"/>
                  </a:lnTo>
                  <a:lnTo>
                    <a:pt x="1199489" y="2049894"/>
                  </a:lnTo>
                  <a:lnTo>
                    <a:pt x="1190726" y="2055876"/>
                  </a:lnTo>
                  <a:lnTo>
                    <a:pt x="1184833" y="2064689"/>
                  </a:lnTo>
                  <a:lnTo>
                    <a:pt x="1182725" y="2075472"/>
                  </a:lnTo>
                  <a:lnTo>
                    <a:pt x="1184960" y="2086229"/>
                  </a:lnTo>
                  <a:lnTo>
                    <a:pt x="1190929" y="2094992"/>
                  </a:lnTo>
                  <a:lnTo>
                    <a:pt x="1199756" y="2100872"/>
                  </a:lnTo>
                  <a:lnTo>
                    <a:pt x="1210538" y="2102993"/>
                  </a:lnTo>
                  <a:lnTo>
                    <a:pt x="1221295" y="2100757"/>
                  </a:lnTo>
                  <a:lnTo>
                    <a:pt x="1230058" y="2094788"/>
                  </a:lnTo>
                  <a:lnTo>
                    <a:pt x="1235938" y="2085962"/>
                  </a:lnTo>
                  <a:lnTo>
                    <a:pt x="1238046" y="2075180"/>
                  </a:lnTo>
                  <a:close/>
                </a:path>
                <a:path w="6786880" h="2109470">
                  <a:moveTo>
                    <a:pt x="1526387" y="1180617"/>
                  </a:moveTo>
                  <a:lnTo>
                    <a:pt x="1524152" y="1169860"/>
                  </a:lnTo>
                  <a:lnTo>
                    <a:pt x="1518183" y="1161097"/>
                  </a:lnTo>
                  <a:lnTo>
                    <a:pt x="1509356" y="1155217"/>
                  </a:lnTo>
                  <a:lnTo>
                    <a:pt x="1498574" y="1153096"/>
                  </a:lnTo>
                  <a:lnTo>
                    <a:pt x="1487817" y="1155331"/>
                  </a:lnTo>
                  <a:lnTo>
                    <a:pt x="1479054" y="1161313"/>
                  </a:lnTo>
                  <a:lnTo>
                    <a:pt x="1473174" y="1170139"/>
                  </a:lnTo>
                  <a:lnTo>
                    <a:pt x="1471053" y="1180909"/>
                  </a:lnTo>
                  <a:lnTo>
                    <a:pt x="1473288" y="1191666"/>
                  </a:lnTo>
                  <a:lnTo>
                    <a:pt x="1479270" y="1200429"/>
                  </a:lnTo>
                  <a:lnTo>
                    <a:pt x="1488097" y="1206309"/>
                  </a:lnTo>
                  <a:lnTo>
                    <a:pt x="1498866" y="1208430"/>
                  </a:lnTo>
                  <a:lnTo>
                    <a:pt x="1509623" y="1206195"/>
                  </a:lnTo>
                  <a:lnTo>
                    <a:pt x="1518386" y="1200226"/>
                  </a:lnTo>
                  <a:lnTo>
                    <a:pt x="1524266" y="1191399"/>
                  </a:lnTo>
                  <a:lnTo>
                    <a:pt x="1526387" y="1180617"/>
                  </a:lnTo>
                  <a:close/>
                </a:path>
                <a:path w="6786880" h="2109470">
                  <a:moveTo>
                    <a:pt x="1527924" y="1473606"/>
                  </a:moveTo>
                  <a:lnTo>
                    <a:pt x="1525689" y="1462849"/>
                  </a:lnTo>
                  <a:lnTo>
                    <a:pt x="1519720" y="1454086"/>
                  </a:lnTo>
                  <a:lnTo>
                    <a:pt x="1510893" y="1448206"/>
                  </a:lnTo>
                  <a:lnTo>
                    <a:pt x="1500111" y="1446098"/>
                  </a:lnTo>
                  <a:lnTo>
                    <a:pt x="1489354" y="1448320"/>
                  </a:lnTo>
                  <a:lnTo>
                    <a:pt x="1480591" y="1454302"/>
                  </a:lnTo>
                  <a:lnTo>
                    <a:pt x="1474711" y="1463128"/>
                  </a:lnTo>
                  <a:lnTo>
                    <a:pt x="1472590" y="1473898"/>
                  </a:lnTo>
                  <a:lnTo>
                    <a:pt x="1474825" y="1484655"/>
                  </a:lnTo>
                  <a:lnTo>
                    <a:pt x="1480807" y="1493418"/>
                  </a:lnTo>
                  <a:lnTo>
                    <a:pt x="1489621" y="1499311"/>
                  </a:lnTo>
                  <a:lnTo>
                    <a:pt x="1500403" y="1501419"/>
                  </a:lnTo>
                  <a:lnTo>
                    <a:pt x="1511160" y="1499184"/>
                  </a:lnTo>
                  <a:lnTo>
                    <a:pt x="1519923" y="1493215"/>
                  </a:lnTo>
                  <a:lnTo>
                    <a:pt x="1525803" y="1484388"/>
                  </a:lnTo>
                  <a:lnTo>
                    <a:pt x="1527924" y="1473606"/>
                  </a:lnTo>
                  <a:close/>
                </a:path>
                <a:path w="6786880" h="2109470">
                  <a:moveTo>
                    <a:pt x="1529499" y="1780654"/>
                  </a:moveTo>
                  <a:lnTo>
                    <a:pt x="1527276" y="1769897"/>
                  </a:lnTo>
                  <a:lnTo>
                    <a:pt x="1521307" y="1761134"/>
                  </a:lnTo>
                  <a:lnTo>
                    <a:pt x="1512468" y="1755254"/>
                  </a:lnTo>
                  <a:lnTo>
                    <a:pt x="1501698" y="1753133"/>
                  </a:lnTo>
                  <a:lnTo>
                    <a:pt x="1490941" y="1755368"/>
                  </a:lnTo>
                  <a:lnTo>
                    <a:pt x="1482178" y="1761350"/>
                  </a:lnTo>
                  <a:lnTo>
                    <a:pt x="1476298" y="1770176"/>
                  </a:lnTo>
                  <a:lnTo>
                    <a:pt x="1474177" y="1780946"/>
                  </a:lnTo>
                  <a:lnTo>
                    <a:pt x="1476413" y="1791703"/>
                  </a:lnTo>
                  <a:lnTo>
                    <a:pt x="1482382" y="1800466"/>
                  </a:lnTo>
                  <a:lnTo>
                    <a:pt x="1491208" y="1806346"/>
                  </a:lnTo>
                  <a:lnTo>
                    <a:pt x="1501990" y="1808467"/>
                  </a:lnTo>
                  <a:lnTo>
                    <a:pt x="1512747" y="1806232"/>
                  </a:lnTo>
                  <a:lnTo>
                    <a:pt x="1521510" y="1800263"/>
                  </a:lnTo>
                  <a:lnTo>
                    <a:pt x="1527390" y="1791436"/>
                  </a:lnTo>
                  <a:lnTo>
                    <a:pt x="1529499" y="1780654"/>
                  </a:lnTo>
                  <a:close/>
                </a:path>
                <a:path w="6786880" h="2109470">
                  <a:moveTo>
                    <a:pt x="1531035" y="2073643"/>
                  </a:moveTo>
                  <a:lnTo>
                    <a:pt x="1528813" y="2062886"/>
                  </a:lnTo>
                  <a:lnTo>
                    <a:pt x="1522831" y="2054123"/>
                  </a:lnTo>
                  <a:lnTo>
                    <a:pt x="1514005" y="2048243"/>
                  </a:lnTo>
                  <a:lnTo>
                    <a:pt x="1503235" y="2046135"/>
                  </a:lnTo>
                  <a:lnTo>
                    <a:pt x="1492478" y="2048357"/>
                  </a:lnTo>
                  <a:lnTo>
                    <a:pt x="1483715" y="2054339"/>
                  </a:lnTo>
                  <a:lnTo>
                    <a:pt x="1477822" y="2063165"/>
                  </a:lnTo>
                  <a:lnTo>
                    <a:pt x="1475714" y="2073935"/>
                  </a:lnTo>
                  <a:lnTo>
                    <a:pt x="1477949" y="2084692"/>
                  </a:lnTo>
                  <a:lnTo>
                    <a:pt x="1483918" y="2093455"/>
                  </a:lnTo>
                  <a:lnTo>
                    <a:pt x="1492745" y="2099335"/>
                  </a:lnTo>
                  <a:lnTo>
                    <a:pt x="1503527" y="2101456"/>
                  </a:lnTo>
                  <a:lnTo>
                    <a:pt x="1514284" y="2099221"/>
                  </a:lnTo>
                  <a:lnTo>
                    <a:pt x="1523047" y="2093252"/>
                  </a:lnTo>
                  <a:lnTo>
                    <a:pt x="1528927" y="2084425"/>
                  </a:lnTo>
                  <a:lnTo>
                    <a:pt x="1531035" y="2073643"/>
                  </a:lnTo>
                  <a:close/>
                </a:path>
                <a:path w="6786880" h="2109470">
                  <a:moveTo>
                    <a:pt x="1819376" y="1180617"/>
                  </a:moveTo>
                  <a:lnTo>
                    <a:pt x="1817154" y="1169860"/>
                  </a:lnTo>
                  <a:lnTo>
                    <a:pt x="1811172" y="1161097"/>
                  </a:lnTo>
                  <a:lnTo>
                    <a:pt x="1802345" y="1155217"/>
                  </a:lnTo>
                  <a:lnTo>
                    <a:pt x="1791563" y="1153096"/>
                  </a:lnTo>
                  <a:lnTo>
                    <a:pt x="1780806" y="1155331"/>
                  </a:lnTo>
                  <a:lnTo>
                    <a:pt x="1772043" y="1161313"/>
                  </a:lnTo>
                  <a:lnTo>
                    <a:pt x="1766163" y="1170139"/>
                  </a:lnTo>
                  <a:lnTo>
                    <a:pt x="1764042" y="1180909"/>
                  </a:lnTo>
                  <a:lnTo>
                    <a:pt x="1766277" y="1191666"/>
                  </a:lnTo>
                  <a:lnTo>
                    <a:pt x="1772259" y="1200429"/>
                  </a:lnTo>
                  <a:lnTo>
                    <a:pt x="1781086" y="1206309"/>
                  </a:lnTo>
                  <a:lnTo>
                    <a:pt x="1791855" y="1208430"/>
                  </a:lnTo>
                  <a:lnTo>
                    <a:pt x="1802612" y="1206195"/>
                  </a:lnTo>
                  <a:lnTo>
                    <a:pt x="1811375" y="1200226"/>
                  </a:lnTo>
                  <a:lnTo>
                    <a:pt x="1817255" y="1191399"/>
                  </a:lnTo>
                  <a:lnTo>
                    <a:pt x="1819376" y="1180617"/>
                  </a:lnTo>
                  <a:close/>
                </a:path>
                <a:path w="6786880" h="2109470">
                  <a:moveTo>
                    <a:pt x="1820913" y="1473606"/>
                  </a:moveTo>
                  <a:lnTo>
                    <a:pt x="1818690" y="1462849"/>
                  </a:lnTo>
                  <a:lnTo>
                    <a:pt x="1812709" y="1454086"/>
                  </a:lnTo>
                  <a:lnTo>
                    <a:pt x="1803882" y="1448206"/>
                  </a:lnTo>
                  <a:lnTo>
                    <a:pt x="1793100" y="1446098"/>
                  </a:lnTo>
                  <a:lnTo>
                    <a:pt x="1782343" y="1448320"/>
                  </a:lnTo>
                  <a:lnTo>
                    <a:pt x="1773580" y="1454302"/>
                  </a:lnTo>
                  <a:lnTo>
                    <a:pt x="1767700" y="1463128"/>
                  </a:lnTo>
                  <a:lnTo>
                    <a:pt x="1765579" y="1473898"/>
                  </a:lnTo>
                  <a:lnTo>
                    <a:pt x="1767814" y="1484655"/>
                  </a:lnTo>
                  <a:lnTo>
                    <a:pt x="1773796" y="1493418"/>
                  </a:lnTo>
                  <a:lnTo>
                    <a:pt x="1782622" y="1499311"/>
                  </a:lnTo>
                  <a:lnTo>
                    <a:pt x="1793392" y="1501419"/>
                  </a:lnTo>
                  <a:lnTo>
                    <a:pt x="1804149" y="1499184"/>
                  </a:lnTo>
                  <a:lnTo>
                    <a:pt x="1812912" y="1493215"/>
                  </a:lnTo>
                  <a:lnTo>
                    <a:pt x="1818792" y="1484388"/>
                  </a:lnTo>
                  <a:lnTo>
                    <a:pt x="1820913" y="1473606"/>
                  </a:lnTo>
                  <a:close/>
                </a:path>
                <a:path w="6786880" h="2109470">
                  <a:moveTo>
                    <a:pt x="1822500" y="1779117"/>
                  </a:moveTo>
                  <a:lnTo>
                    <a:pt x="1820265" y="1768360"/>
                  </a:lnTo>
                  <a:lnTo>
                    <a:pt x="1814296" y="1759597"/>
                  </a:lnTo>
                  <a:lnTo>
                    <a:pt x="1805470" y="1753717"/>
                  </a:lnTo>
                  <a:lnTo>
                    <a:pt x="1794687" y="1751596"/>
                  </a:lnTo>
                  <a:lnTo>
                    <a:pt x="1783930" y="1753831"/>
                  </a:lnTo>
                  <a:lnTo>
                    <a:pt x="1775167" y="1759813"/>
                  </a:lnTo>
                  <a:lnTo>
                    <a:pt x="1769287" y="1768627"/>
                  </a:lnTo>
                  <a:lnTo>
                    <a:pt x="1767166" y="1779409"/>
                  </a:lnTo>
                  <a:lnTo>
                    <a:pt x="1769402" y="1790166"/>
                  </a:lnTo>
                  <a:lnTo>
                    <a:pt x="1775371" y="1798929"/>
                  </a:lnTo>
                  <a:lnTo>
                    <a:pt x="1784197" y="1804809"/>
                  </a:lnTo>
                  <a:lnTo>
                    <a:pt x="1794979" y="1806930"/>
                  </a:lnTo>
                  <a:lnTo>
                    <a:pt x="1805736" y="1804695"/>
                  </a:lnTo>
                  <a:lnTo>
                    <a:pt x="1814499" y="1798713"/>
                  </a:lnTo>
                  <a:lnTo>
                    <a:pt x="1820379" y="1789899"/>
                  </a:lnTo>
                  <a:lnTo>
                    <a:pt x="1822500" y="1779117"/>
                  </a:lnTo>
                  <a:close/>
                </a:path>
                <a:path w="6786880" h="2109470">
                  <a:moveTo>
                    <a:pt x="1824037" y="2072106"/>
                  </a:moveTo>
                  <a:lnTo>
                    <a:pt x="1821802" y="2061349"/>
                  </a:lnTo>
                  <a:lnTo>
                    <a:pt x="1815833" y="2052586"/>
                  </a:lnTo>
                  <a:lnTo>
                    <a:pt x="1807006" y="2046706"/>
                  </a:lnTo>
                  <a:lnTo>
                    <a:pt x="1796224" y="2044585"/>
                  </a:lnTo>
                  <a:lnTo>
                    <a:pt x="1785467" y="2046820"/>
                  </a:lnTo>
                  <a:lnTo>
                    <a:pt x="1776704" y="2052802"/>
                  </a:lnTo>
                  <a:lnTo>
                    <a:pt x="1770824" y="2061616"/>
                  </a:lnTo>
                  <a:lnTo>
                    <a:pt x="1768703" y="2072398"/>
                  </a:lnTo>
                  <a:lnTo>
                    <a:pt x="1770938" y="2083155"/>
                  </a:lnTo>
                  <a:lnTo>
                    <a:pt x="1776907" y="2091918"/>
                  </a:lnTo>
                  <a:lnTo>
                    <a:pt x="1785734" y="2097798"/>
                  </a:lnTo>
                  <a:lnTo>
                    <a:pt x="1796516" y="2099919"/>
                  </a:lnTo>
                  <a:lnTo>
                    <a:pt x="1807273" y="2097697"/>
                  </a:lnTo>
                  <a:lnTo>
                    <a:pt x="1816036" y="2091715"/>
                  </a:lnTo>
                  <a:lnTo>
                    <a:pt x="1821916" y="2082888"/>
                  </a:lnTo>
                  <a:lnTo>
                    <a:pt x="1824037" y="2072106"/>
                  </a:lnTo>
                  <a:close/>
                </a:path>
                <a:path w="6786880" h="2109470">
                  <a:moveTo>
                    <a:pt x="2112365" y="1180617"/>
                  </a:moveTo>
                  <a:lnTo>
                    <a:pt x="2110143" y="1169860"/>
                  </a:lnTo>
                  <a:lnTo>
                    <a:pt x="2104161" y="1161097"/>
                  </a:lnTo>
                  <a:lnTo>
                    <a:pt x="2095334" y="1155217"/>
                  </a:lnTo>
                  <a:lnTo>
                    <a:pt x="2084552" y="1153096"/>
                  </a:lnTo>
                  <a:lnTo>
                    <a:pt x="2073795" y="1155331"/>
                  </a:lnTo>
                  <a:lnTo>
                    <a:pt x="2065032" y="1161313"/>
                  </a:lnTo>
                  <a:lnTo>
                    <a:pt x="2059152" y="1170139"/>
                  </a:lnTo>
                  <a:lnTo>
                    <a:pt x="2057044" y="1180909"/>
                  </a:lnTo>
                  <a:lnTo>
                    <a:pt x="2059266" y="1191666"/>
                  </a:lnTo>
                  <a:lnTo>
                    <a:pt x="2065248" y="1200429"/>
                  </a:lnTo>
                  <a:lnTo>
                    <a:pt x="2074075" y="1206309"/>
                  </a:lnTo>
                  <a:lnTo>
                    <a:pt x="2084844" y="1208430"/>
                  </a:lnTo>
                  <a:lnTo>
                    <a:pt x="2095601" y="1206195"/>
                  </a:lnTo>
                  <a:lnTo>
                    <a:pt x="2104364" y="1200226"/>
                  </a:lnTo>
                  <a:lnTo>
                    <a:pt x="2110257" y="1191399"/>
                  </a:lnTo>
                  <a:lnTo>
                    <a:pt x="2112365" y="1180617"/>
                  </a:lnTo>
                  <a:close/>
                </a:path>
                <a:path w="6786880" h="2109470">
                  <a:moveTo>
                    <a:pt x="2113902" y="1473606"/>
                  </a:moveTo>
                  <a:lnTo>
                    <a:pt x="2111679" y="1462849"/>
                  </a:lnTo>
                  <a:lnTo>
                    <a:pt x="2105698" y="1454086"/>
                  </a:lnTo>
                  <a:lnTo>
                    <a:pt x="2096884" y="1448206"/>
                  </a:lnTo>
                  <a:lnTo>
                    <a:pt x="2086089" y="1446098"/>
                  </a:lnTo>
                  <a:lnTo>
                    <a:pt x="2075332" y="1448320"/>
                  </a:lnTo>
                  <a:lnTo>
                    <a:pt x="2066582" y="1454302"/>
                  </a:lnTo>
                  <a:lnTo>
                    <a:pt x="2060702" y="1463128"/>
                  </a:lnTo>
                  <a:lnTo>
                    <a:pt x="2058581" y="1473898"/>
                  </a:lnTo>
                  <a:lnTo>
                    <a:pt x="2060803" y="1484655"/>
                  </a:lnTo>
                  <a:lnTo>
                    <a:pt x="2066785" y="1493418"/>
                  </a:lnTo>
                  <a:lnTo>
                    <a:pt x="2075611" y="1499311"/>
                  </a:lnTo>
                  <a:lnTo>
                    <a:pt x="2086381" y="1501419"/>
                  </a:lnTo>
                  <a:lnTo>
                    <a:pt x="2097138" y="1499184"/>
                  </a:lnTo>
                  <a:lnTo>
                    <a:pt x="2105901" y="1493215"/>
                  </a:lnTo>
                  <a:lnTo>
                    <a:pt x="2111794" y="1484388"/>
                  </a:lnTo>
                  <a:lnTo>
                    <a:pt x="2113902" y="1473606"/>
                  </a:lnTo>
                  <a:close/>
                </a:path>
                <a:path w="6786880" h="2109470">
                  <a:moveTo>
                    <a:pt x="2115489" y="1777580"/>
                  </a:moveTo>
                  <a:lnTo>
                    <a:pt x="2113254" y="1766824"/>
                  </a:lnTo>
                  <a:lnTo>
                    <a:pt x="2107285" y="1758061"/>
                  </a:lnTo>
                  <a:lnTo>
                    <a:pt x="2098459" y="1752180"/>
                  </a:lnTo>
                  <a:lnTo>
                    <a:pt x="2087676" y="1750060"/>
                  </a:lnTo>
                  <a:lnTo>
                    <a:pt x="2076919" y="1752295"/>
                  </a:lnTo>
                  <a:lnTo>
                    <a:pt x="2068156" y="1758276"/>
                  </a:lnTo>
                  <a:lnTo>
                    <a:pt x="2062276" y="1767103"/>
                  </a:lnTo>
                  <a:lnTo>
                    <a:pt x="2060155" y="1777873"/>
                  </a:lnTo>
                  <a:lnTo>
                    <a:pt x="2062391" y="1788629"/>
                  </a:lnTo>
                  <a:lnTo>
                    <a:pt x="2068372" y="1797392"/>
                  </a:lnTo>
                  <a:lnTo>
                    <a:pt x="2077186" y="1803273"/>
                  </a:lnTo>
                  <a:lnTo>
                    <a:pt x="2087968" y="1805393"/>
                  </a:lnTo>
                  <a:lnTo>
                    <a:pt x="2098725" y="1803158"/>
                  </a:lnTo>
                  <a:lnTo>
                    <a:pt x="2107488" y="1797189"/>
                  </a:lnTo>
                  <a:lnTo>
                    <a:pt x="2113369" y="1788363"/>
                  </a:lnTo>
                  <a:lnTo>
                    <a:pt x="2115489" y="1777580"/>
                  </a:lnTo>
                  <a:close/>
                </a:path>
                <a:path w="6786880" h="2109470">
                  <a:moveTo>
                    <a:pt x="2117026" y="2070569"/>
                  </a:moveTo>
                  <a:lnTo>
                    <a:pt x="2114791" y="2059813"/>
                  </a:lnTo>
                  <a:lnTo>
                    <a:pt x="2108822" y="2051050"/>
                  </a:lnTo>
                  <a:lnTo>
                    <a:pt x="2099995" y="2045169"/>
                  </a:lnTo>
                  <a:lnTo>
                    <a:pt x="2089213" y="2043061"/>
                  </a:lnTo>
                  <a:lnTo>
                    <a:pt x="2078456" y="2045284"/>
                  </a:lnTo>
                  <a:lnTo>
                    <a:pt x="2069693" y="2051265"/>
                  </a:lnTo>
                  <a:lnTo>
                    <a:pt x="2063813" y="2060092"/>
                  </a:lnTo>
                  <a:lnTo>
                    <a:pt x="2061692" y="2070862"/>
                  </a:lnTo>
                  <a:lnTo>
                    <a:pt x="2063927" y="2081618"/>
                  </a:lnTo>
                  <a:lnTo>
                    <a:pt x="2069909" y="2090381"/>
                  </a:lnTo>
                  <a:lnTo>
                    <a:pt x="2078723" y="2096262"/>
                  </a:lnTo>
                  <a:lnTo>
                    <a:pt x="2089505" y="2098382"/>
                  </a:lnTo>
                  <a:lnTo>
                    <a:pt x="2100262" y="2096147"/>
                  </a:lnTo>
                  <a:lnTo>
                    <a:pt x="2109025" y="2090178"/>
                  </a:lnTo>
                  <a:lnTo>
                    <a:pt x="2114905" y="2081352"/>
                  </a:lnTo>
                  <a:lnTo>
                    <a:pt x="2117026" y="2070569"/>
                  </a:lnTo>
                  <a:close/>
                </a:path>
                <a:path w="6786880" h="2109470">
                  <a:moveTo>
                    <a:pt x="2405354" y="1180617"/>
                  </a:moveTo>
                  <a:lnTo>
                    <a:pt x="2403132" y="1169860"/>
                  </a:lnTo>
                  <a:lnTo>
                    <a:pt x="2397150" y="1161097"/>
                  </a:lnTo>
                  <a:lnTo>
                    <a:pt x="2388324" y="1155217"/>
                  </a:lnTo>
                  <a:lnTo>
                    <a:pt x="2377554" y="1153096"/>
                  </a:lnTo>
                  <a:lnTo>
                    <a:pt x="2366797" y="1155331"/>
                  </a:lnTo>
                  <a:lnTo>
                    <a:pt x="2358034" y="1161313"/>
                  </a:lnTo>
                  <a:lnTo>
                    <a:pt x="2352154" y="1170139"/>
                  </a:lnTo>
                  <a:lnTo>
                    <a:pt x="2350033" y="1180909"/>
                  </a:lnTo>
                  <a:lnTo>
                    <a:pt x="2352268" y="1191666"/>
                  </a:lnTo>
                  <a:lnTo>
                    <a:pt x="2358237" y="1200429"/>
                  </a:lnTo>
                  <a:lnTo>
                    <a:pt x="2367064" y="1206309"/>
                  </a:lnTo>
                  <a:lnTo>
                    <a:pt x="2377846" y="1208430"/>
                  </a:lnTo>
                  <a:lnTo>
                    <a:pt x="2388603" y="1206195"/>
                  </a:lnTo>
                  <a:lnTo>
                    <a:pt x="2397366" y="1200226"/>
                  </a:lnTo>
                  <a:lnTo>
                    <a:pt x="2403246" y="1191399"/>
                  </a:lnTo>
                  <a:lnTo>
                    <a:pt x="2405354" y="1180617"/>
                  </a:lnTo>
                  <a:close/>
                </a:path>
                <a:path w="6786880" h="2109470">
                  <a:moveTo>
                    <a:pt x="2406891" y="1473606"/>
                  </a:moveTo>
                  <a:lnTo>
                    <a:pt x="2404668" y="1462849"/>
                  </a:lnTo>
                  <a:lnTo>
                    <a:pt x="2398687" y="1454086"/>
                  </a:lnTo>
                  <a:lnTo>
                    <a:pt x="2389860" y="1448206"/>
                  </a:lnTo>
                  <a:lnTo>
                    <a:pt x="2379091" y="1446098"/>
                  </a:lnTo>
                  <a:lnTo>
                    <a:pt x="2368334" y="1448320"/>
                  </a:lnTo>
                  <a:lnTo>
                    <a:pt x="2359571" y="1454302"/>
                  </a:lnTo>
                  <a:lnTo>
                    <a:pt x="2353691" y="1463128"/>
                  </a:lnTo>
                  <a:lnTo>
                    <a:pt x="2351570" y="1473898"/>
                  </a:lnTo>
                  <a:lnTo>
                    <a:pt x="2353805" y="1484655"/>
                  </a:lnTo>
                  <a:lnTo>
                    <a:pt x="2359774" y="1493418"/>
                  </a:lnTo>
                  <a:lnTo>
                    <a:pt x="2368600" y="1499311"/>
                  </a:lnTo>
                  <a:lnTo>
                    <a:pt x="2379383" y="1501419"/>
                  </a:lnTo>
                  <a:lnTo>
                    <a:pt x="2390140" y="1499184"/>
                  </a:lnTo>
                  <a:lnTo>
                    <a:pt x="2398903" y="1493215"/>
                  </a:lnTo>
                  <a:lnTo>
                    <a:pt x="2404783" y="1484388"/>
                  </a:lnTo>
                  <a:lnTo>
                    <a:pt x="2406891" y="1473606"/>
                  </a:lnTo>
                  <a:close/>
                </a:path>
                <a:path w="6786880" h="2109470">
                  <a:moveTo>
                    <a:pt x="2408478" y="1776044"/>
                  </a:moveTo>
                  <a:lnTo>
                    <a:pt x="2406256" y="1765287"/>
                  </a:lnTo>
                  <a:lnTo>
                    <a:pt x="2400274" y="1756524"/>
                  </a:lnTo>
                  <a:lnTo>
                    <a:pt x="2391448" y="1750644"/>
                  </a:lnTo>
                  <a:lnTo>
                    <a:pt x="2380665" y="1748523"/>
                  </a:lnTo>
                  <a:lnTo>
                    <a:pt x="2369909" y="1750758"/>
                  </a:lnTo>
                  <a:lnTo>
                    <a:pt x="2361146" y="1756740"/>
                  </a:lnTo>
                  <a:lnTo>
                    <a:pt x="2355265" y="1765554"/>
                  </a:lnTo>
                  <a:lnTo>
                    <a:pt x="2353157" y="1776336"/>
                  </a:lnTo>
                  <a:lnTo>
                    <a:pt x="2355380" y="1787093"/>
                  </a:lnTo>
                  <a:lnTo>
                    <a:pt x="2361361" y="1795856"/>
                  </a:lnTo>
                  <a:lnTo>
                    <a:pt x="2370188" y="1801736"/>
                  </a:lnTo>
                  <a:lnTo>
                    <a:pt x="2380958" y="1803857"/>
                  </a:lnTo>
                  <a:lnTo>
                    <a:pt x="2391714" y="1801622"/>
                  </a:lnTo>
                  <a:lnTo>
                    <a:pt x="2400477" y="1795653"/>
                  </a:lnTo>
                  <a:lnTo>
                    <a:pt x="2406358" y="1786826"/>
                  </a:lnTo>
                  <a:lnTo>
                    <a:pt x="2408478" y="1776044"/>
                  </a:lnTo>
                  <a:close/>
                </a:path>
                <a:path w="6786880" h="2109470">
                  <a:moveTo>
                    <a:pt x="2410015" y="2069033"/>
                  </a:moveTo>
                  <a:lnTo>
                    <a:pt x="2407793" y="2058276"/>
                  </a:lnTo>
                  <a:lnTo>
                    <a:pt x="2401811" y="2049513"/>
                  </a:lnTo>
                  <a:lnTo>
                    <a:pt x="2392984" y="2043633"/>
                  </a:lnTo>
                  <a:lnTo>
                    <a:pt x="2382202" y="2041512"/>
                  </a:lnTo>
                  <a:lnTo>
                    <a:pt x="2371445" y="2043747"/>
                  </a:lnTo>
                  <a:lnTo>
                    <a:pt x="2362682" y="2049729"/>
                  </a:lnTo>
                  <a:lnTo>
                    <a:pt x="2356802" y="2058555"/>
                  </a:lnTo>
                  <a:lnTo>
                    <a:pt x="2354681" y="2069325"/>
                  </a:lnTo>
                  <a:lnTo>
                    <a:pt x="2356916" y="2080082"/>
                  </a:lnTo>
                  <a:lnTo>
                    <a:pt x="2362898" y="2088845"/>
                  </a:lnTo>
                  <a:lnTo>
                    <a:pt x="2371725" y="2094725"/>
                  </a:lnTo>
                  <a:lnTo>
                    <a:pt x="2382494" y="2096846"/>
                  </a:lnTo>
                  <a:lnTo>
                    <a:pt x="2393251" y="2094623"/>
                  </a:lnTo>
                  <a:lnTo>
                    <a:pt x="2402014" y="2088642"/>
                  </a:lnTo>
                  <a:lnTo>
                    <a:pt x="2407894" y="2079815"/>
                  </a:lnTo>
                  <a:lnTo>
                    <a:pt x="2410015" y="2069033"/>
                  </a:lnTo>
                  <a:close/>
                </a:path>
                <a:path w="6786880" h="2109470">
                  <a:moveTo>
                    <a:pt x="2698356" y="1180617"/>
                  </a:moveTo>
                  <a:lnTo>
                    <a:pt x="2696121" y="1169860"/>
                  </a:lnTo>
                  <a:lnTo>
                    <a:pt x="2690152" y="1161097"/>
                  </a:lnTo>
                  <a:lnTo>
                    <a:pt x="2681325" y="1155217"/>
                  </a:lnTo>
                  <a:lnTo>
                    <a:pt x="2670543" y="1153096"/>
                  </a:lnTo>
                  <a:lnTo>
                    <a:pt x="2659786" y="1155331"/>
                  </a:lnTo>
                  <a:lnTo>
                    <a:pt x="2651023" y="1161313"/>
                  </a:lnTo>
                  <a:lnTo>
                    <a:pt x="2645143" y="1170139"/>
                  </a:lnTo>
                  <a:lnTo>
                    <a:pt x="2643022" y="1180909"/>
                  </a:lnTo>
                  <a:lnTo>
                    <a:pt x="2645257" y="1191666"/>
                  </a:lnTo>
                  <a:lnTo>
                    <a:pt x="2651226" y="1200429"/>
                  </a:lnTo>
                  <a:lnTo>
                    <a:pt x="2660053" y="1206309"/>
                  </a:lnTo>
                  <a:lnTo>
                    <a:pt x="2670835" y="1208430"/>
                  </a:lnTo>
                  <a:lnTo>
                    <a:pt x="2681592" y="1206195"/>
                  </a:lnTo>
                  <a:lnTo>
                    <a:pt x="2690355" y="1200226"/>
                  </a:lnTo>
                  <a:lnTo>
                    <a:pt x="2696235" y="1191399"/>
                  </a:lnTo>
                  <a:lnTo>
                    <a:pt x="2698356" y="1180617"/>
                  </a:lnTo>
                  <a:close/>
                </a:path>
                <a:path w="6786880" h="2109470">
                  <a:moveTo>
                    <a:pt x="2699893" y="1473606"/>
                  </a:moveTo>
                  <a:lnTo>
                    <a:pt x="2697657" y="1462849"/>
                  </a:lnTo>
                  <a:lnTo>
                    <a:pt x="2691688" y="1454086"/>
                  </a:lnTo>
                  <a:lnTo>
                    <a:pt x="2682862" y="1448206"/>
                  </a:lnTo>
                  <a:lnTo>
                    <a:pt x="2672080" y="1446098"/>
                  </a:lnTo>
                  <a:lnTo>
                    <a:pt x="2661323" y="1448320"/>
                  </a:lnTo>
                  <a:lnTo>
                    <a:pt x="2652560" y="1454302"/>
                  </a:lnTo>
                  <a:lnTo>
                    <a:pt x="2646680" y="1463128"/>
                  </a:lnTo>
                  <a:lnTo>
                    <a:pt x="2644559" y="1473898"/>
                  </a:lnTo>
                  <a:lnTo>
                    <a:pt x="2646794" y="1484655"/>
                  </a:lnTo>
                  <a:lnTo>
                    <a:pt x="2652763" y="1493418"/>
                  </a:lnTo>
                  <a:lnTo>
                    <a:pt x="2661589" y="1499311"/>
                  </a:lnTo>
                  <a:lnTo>
                    <a:pt x="2672372" y="1501419"/>
                  </a:lnTo>
                  <a:lnTo>
                    <a:pt x="2683129" y="1499184"/>
                  </a:lnTo>
                  <a:lnTo>
                    <a:pt x="2691892" y="1493215"/>
                  </a:lnTo>
                  <a:lnTo>
                    <a:pt x="2697772" y="1484388"/>
                  </a:lnTo>
                  <a:lnTo>
                    <a:pt x="2699893" y="1473606"/>
                  </a:lnTo>
                  <a:close/>
                </a:path>
                <a:path w="6786880" h="2109470">
                  <a:moveTo>
                    <a:pt x="2701467" y="1774507"/>
                  </a:moveTo>
                  <a:lnTo>
                    <a:pt x="2699245" y="1763750"/>
                  </a:lnTo>
                  <a:lnTo>
                    <a:pt x="2693263" y="1754987"/>
                  </a:lnTo>
                  <a:lnTo>
                    <a:pt x="2684437" y="1749107"/>
                  </a:lnTo>
                  <a:lnTo>
                    <a:pt x="2673654" y="1746999"/>
                  </a:lnTo>
                  <a:lnTo>
                    <a:pt x="2662898" y="1749221"/>
                  </a:lnTo>
                  <a:lnTo>
                    <a:pt x="2654135" y="1755203"/>
                  </a:lnTo>
                  <a:lnTo>
                    <a:pt x="2648254" y="1764030"/>
                  </a:lnTo>
                  <a:lnTo>
                    <a:pt x="2646146" y="1774799"/>
                  </a:lnTo>
                  <a:lnTo>
                    <a:pt x="2648369" y="1785556"/>
                  </a:lnTo>
                  <a:lnTo>
                    <a:pt x="2654350" y="1794319"/>
                  </a:lnTo>
                  <a:lnTo>
                    <a:pt x="2663177" y="1800199"/>
                  </a:lnTo>
                  <a:lnTo>
                    <a:pt x="2673947" y="1802320"/>
                  </a:lnTo>
                  <a:lnTo>
                    <a:pt x="2684703" y="1800085"/>
                  </a:lnTo>
                  <a:lnTo>
                    <a:pt x="2693466" y="1794116"/>
                  </a:lnTo>
                  <a:lnTo>
                    <a:pt x="2699359" y="1785289"/>
                  </a:lnTo>
                  <a:lnTo>
                    <a:pt x="2701467" y="1774507"/>
                  </a:lnTo>
                  <a:close/>
                </a:path>
                <a:path w="6786880" h="2109470">
                  <a:moveTo>
                    <a:pt x="2703004" y="2067496"/>
                  </a:moveTo>
                  <a:lnTo>
                    <a:pt x="2700782" y="2056739"/>
                  </a:lnTo>
                  <a:lnTo>
                    <a:pt x="2694800" y="2047976"/>
                  </a:lnTo>
                  <a:lnTo>
                    <a:pt x="2685973" y="2042096"/>
                  </a:lnTo>
                  <a:lnTo>
                    <a:pt x="2675191" y="2039988"/>
                  </a:lnTo>
                  <a:lnTo>
                    <a:pt x="2664434" y="2042210"/>
                  </a:lnTo>
                  <a:lnTo>
                    <a:pt x="2655671" y="2048192"/>
                  </a:lnTo>
                  <a:lnTo>
                    <a:pt x="2649791" y="2057019"/>
                  </a:lnTo>
                  <a:lnTo>
                    <a:pt x="2647683" y="2067788"/>
                  </a:lnTo>
                  <a:lnTo>
                    <a:pt x="2649905" y="2078545"/>
                  </a:lnTo>
                  <a:lnTo>
                    <a:pt x="2655887" y="2087308"/>
                  </a:lnTo>
                  <a:lnTo>
                    <a:pt x="2664714" y="2093188"/>
                  </a:lnTo>
                  <a:lnTo>
                    <a:pt x="2675483" y="2095309"/>
                  </a:lnTo>
                  <a:lnTo>
                    <a:pt x="2686240" y="2093074"/>
                  </a:lnTo>
                  <a:lnTo>
                    <a:pt x="2695003" y="2087105"/>
                  </a:lnTo>
                  <a:lnTo>
                    <a:pt x="2700896" y="2078278"/>
                  </a:lnTo>
                  <a:lnTo>
                    <a:pt x="2703004" y="2067496"/>
                  </a:lnTo>
                  <a:close/>
                </a:path>
                <a:path w="6786880" h="2109470">
                  <a:moveTo>
                    <a:pt x="2991345" y="1180617"/>
                  </a:moveTo>
                  <a:lnTo>
                    <a:pt x="2989110" y="1169860"/>
                  </a:lnTo>
                  <a:lnTo>
                    <a:pt x="2983141" y="1161097"/>
                  </a:lnTo>
                  <a:lnTo>
                    <a:pt x="2974314" y="1155217"/>
                  </a:lnTo>
                  <a:lnTo>
                    <a:pt x="2963532" y="1153096"/>
                  </a:lnTo>
                  <a:lnTo>
                    <a:pt x="2952775" y="1155331"/>
                  </a:lnTo>
                  <a:lnTo>
                    <a:pt x="2944012" y="1161313"/>
                  </a:lnTo>
                  <a:lnTo>
                    <a:pt x="2938132" y="1170139"/>
                  </a:lnTo>
                  <a:lnTo>
                    <a:pt x="2936011" y="1180909"/>
                  </a:lnTo>
                  <a:lnTo>
                    <a:pt x="2938246" y="1191666"/>
                  </a:lnTo>
                  <a:lnTo>
                    <a:pt x="2944215" y="1200429"/>
                  </a:lnTo>
                  <a:lnTo>
                    <a:pt x="2953042" y="1206309"/>
                  </a:lnTo>
                  <a:lnTo>
                    <a:pt x="2963824" y="1208430"/>
                  </a:lnTo>
                  <a:lnTo>
                    <a:pt x="2974581" y="1206195"/>
                  </a:lnTo>
                  <a:lnTo>
                    <a:pt x="2983344" y="1200226"/>
                  </a:lnTo>
                  <a:lnTo>
                    <a:pt x="2989224" y="1191399"/>
                  </a:lnTo>
                  <a:lnTo>
                    <a:pt x="2991345" y="1180617"/>
                  </a:lnTo>
                  <a:close/>
                </a:path>
                <a:path w="6786880" h="2109470">
                  <a:moveTo>
                    <a:pt x="2992882" y="1473606"/>
                  </a:moveTo>
                  <a:lnTo>
                    <a:pt x="2990646" y="1462849"/>
                  </a:lnTo>
                  <a:lnTo>
                    <a:pt x="2984677" y="1454086"/>
                  </a:lnTo>
                  <a:lnTo>
                    <a:pt x="2975851" y="1448206"/>
                  </a:lnTo>
                  <a:lnTo>
                    <a:pt x="2965069" y="1446098"/>
                  </a:lnTo>
                  <a:lnTo>
                    <a:pt x="2954312" y="1448320"/>
                  </a:lnTo>
                  <a:lnTo>
                    <a:pt x="2945549" y="1454302"/>
                  </a:lnTo>
                  <a:lnTo>
                    <a:pt x="2939669" y="1463128"/>
                  </a:lnTo>
                  <a:lnTo>
                    <a:pt x="2937548" y="1473898"/>
                  </a:lnTo>
                  <a:lnTo>
                    <a:pt x="2939783" y="1484655"/>
                  </a:lnTo>
                  <a:lnTo>
                    <a:pt x="2945752" y="1493418"/>
                  </a:lnTo>
                  <a:lnTo>
                    <a:pt x="2954578" y="1499311"/>
                  </a:lnTo>
                  <a:lnTo>
                    <a:pt x="2965361" y="1501419"/>
                  </a:lnTo>
                  <a:lnTo>
                    <a:pt x="2976118" y="1499184"/>
                  </a:lnTo>
                  <a:lnTo>
                    <a:pt x="2984881" y="1493215"/>
                  </a:lnTo>
                  <a:lnTo>
                    <a:pt x="2990761" y="1484388"/>
                  </a:lnTo>
                  <a:lnTo>
                    <a:pt x="2992882" y="1473606"/>
                  </a:lnTo>
                  <a:close/>
                </a:path>
                <a:path w="6786880" h="2109470">
                  <a:moveTo>
                    <a:pt x="2994456" y="1772970"/>
                  </a:moveTo>
                  <a:lnTo>
                    <a:pt x="2992234" y="1762213"/>
                  </a:lnTo>
                  <a:lnTo>
                    <a:pt x="2986265" y="1753450"/>
                  </a:lnTo>
                  <a:lnTo>
                    <a:pt x="2977438" y="1747570"/>
                  </a:lnTo>
                  <a:lnTo>
                    <a:pt x="2966643" y="1745449"/>
                  </a:lnTo>
                  <a:lnTo>
                    <a:pt x="2955899" y="1747685"/>
                  </a:lnTo>
                  <a:lnTo>
                    <a:pt x="2947136" y="1753666"/>
                  </a:lnTo>
                  <a:lnTo>
                    <a:pt x="2941256" y="1762480"/>
                  </a:lnTo>
                  <a:lnTo>
                    <a:pt x="2939135" y="1773262"/>
                  </a:lnTo>
                  <a:lnTo>
                    <a:pt x="2941370" y="1784019"/>
                  </a:lnTo>
                  <a:lnTo>
                    <a:pt x="2947339" y="1792782"/>
                  </a:lnTo>
                  <a:lnTo>
                    <a:pt x="2956166" y="1798662"/>
                  </a:lnTo>
                  <a:lnTo>
                    <a:pt x="2966948" y="1800783"/>
                  </a:lnTo>
                  <a:lnTo>
                    <a:pt x="2977705" y="1798548"/>
                  </a:lnTo>
                  <a:lnTo>
                    <a:pt x="2986468" y="1792579"/>
                  </a:lnTo>
                  <a:lnTo>
                    <a:pt x="2992348" y="1783753"/>
                  </a:lnTo>
                  <a:lnTo>
                    <a:pt x="2994456" y="1772970"/>
                  </a:lnTo>
                  <a:close/>
                </a:path>
                <a:path w="6786880" h="2109470">
                  <a:moveTo>
                    <a:pt x="2995993" y="2065959"/>
                  </a:moveTo>
                  <a:lnTo>
                    <a:pt x="2993771" y="2055202"/>
                  </a:lnTo>
                  <a:lnTo>
                    <a:pt x="2987789" y="2046439"/>
                  </a:lnTo>
                  <a:lnTo>
                    <a:pt x="2978962" y="2040559"/>
                  </a:lnTo>
                  <a:lnTo>
                    <a:pt x="2968193" y="2038438"/>
                  </a:lnTo>
                  <a:lnTo>
                    <a:pt x="2957436" y="2040674"/>
                  </a:lnTo>
                  <a:lnTo>
                    <a:pt x="2948673" y="2046655"/>
                  </a:lnTo>
                  <a:lnTo>
                    <a:pt x="2942780" y="2055482"/>
                  </a:lnTo>
                  <a:lnTo>
                    <a:pt x="2940672" y="2066251"/>
                  </a:lnTo>
                  <a:lnTo>
                    <a:pt x="2942907" y="2077008"/>
                  </a:lnTo>
                  <a:lnTo>
                    <a:pt x="2948876" y="2085771"/>
                  </a:lnTo>
                  <a:lnTo>
                    <a:pt x="2957703" y="2091651"/>
                  </a:lnTo>
                  <a:lnTo>
                    <a:pt x="2968485" y="2093772"/>
                  </a:lnTo>
                  <a:lnTo>
                    <a:pt x="2979242" y="2091537"/>
                  </a:lnTo>
                  <a:lnTo>
                    <a:pt x="2988005" y="2085568"/>
                  </a:lnTo>
                  <a:lnTo>
                    <a:pt x="2993885" y="2076742"/>
                  </a:lnTo>
                  <a:lnTo>
                    <a:pt x="2995993" y="2065959"/>
                  </a:lnTo>
                  <a:close/>
                </a:path>
                <a:path w="6786880" h="2109470">
                  <a:moveTo>
                    <a:pt x="3284334" y="1180617"/>
                  </a:moveTo>
                  <a:lnTo>
                    <a:pt x="3282099" y="1169860"/>
                  </a:lnTo>
                  <a:lnTo>
                    <a:pt x="3276130" y="1161097"/>
                  </a:lnTo>
                  <a:lnTo>
                    <a:pt x="3267303" y="1155217"/>
                  </a:lnTo>
                  <a:lnTo>
                    <a:pt x="3256521" y="1153096"/>
                  </a:lnTo>
                  <a:lnTo>
                    <a:pt x="3245764" y="1155331"/>
                  </a:lnTo>
                  <a:lnTo>
                    <a:pt x="3237001" y="1161313"/>
                  </a:lnTo>
                  <a:lnTo>
                    <a:pt x="3231121" y="1170139"/>
                  </a:lnTo>
                  <a:lnTo>
                    <a:pt x="3229000" y="1180909"/>
                  </a:lnTo>
                  <a:lnTo>
                    <a:pt x="3231235" y="1191666"/>
                  </a:lnTo>
                  <a:lnTo>
                    <a:pt x="3237217" y="1200429"/>
                  </a:lnTo>
                  <a:lnTo>
                    <a:pt x="3246043" y="1206309"/>
                  </a:lnTo>
                  <a:lnTo>
                    <a:pt x="3256813" y="1208430"/>
                  </a:lnTo>
                  <a:lnTo>
                    <a:pt x="3267570" y="1206195"/>
                  </a:lnTo>
                  <a:lnTo>
                    <a:pt x="3276333" y="1200226"/>
                  </a:lnTo>
                  <a:lnTo>
                    <a:pt x="3282213" y="1191399"/>
                  </a:lnTo>
                  <a:lnTo>
                    <a:pt x="3284334" y="1180617"/>
                  </a:lnTo>
                  <a:close/>
                </a:path>
                <a:path w="6786880" h="2109470">
                  <a:moveTo>
                    <a:pt x="3285871" y="1473606"/>
                  </a:moveTo>
                  <a:lnTo>
                    <a:pt x="3283635" y="1462849"/>
                  </a:lnTo>
                  <a:lnTo>
                    <a:pt x="3277666" y="1454086"/>
                  </a:lnTo>
                  <a:lnTo>
                    <a:pt x="3268840" y="1448206"/>
                  </a:lnTo>
                  <a:lnTo>
                    <a:pt x="3258058" y="1446098"/>
                  </a:lnTo>
                  <a:lnTo>
                    <a:pt x="3247301" y="1448320"/>
                  </a:lnTo>
                  <a:lnTo>
                    <a:pt x="3238538" y="1454302"/>
                  </a:lnTo>
                  <a:lnTo>
                    <a:pt x="3232658" y="1463128"/>
                  </a:lnTo>
                  <a:lnTo>
                    <a:pt x="3230537" y="1473898"/>
                  </a:lnTo>
                  <a:lnTo>
                    <a:pt x="3232772" y="1484655"/>
                  </a:lnTo>
                  <a:lnTo>
                    <a:pt x="3238754" y="1493418"/>
                  </a:lnTo>
                  <a:lnTo>
                    <a:pt x="3247580" y="1499311"/>
                  </a:lnTo>
                  <a:lnTo>
                    <a:pt x="3258350" y="1501419"/>
                  </a:lnTo>
                  <a:lnTo>
                    <a:pt x="3269107" y="1499184"/>
                  </a:lnTo>
                  <a:lnTo>
                    <a:pt x="3277870" y="1493215"/>
                  </a:lnTo>
                  <a:lnTo>
                    <a:pt x="3283750" y="1484388"/>
                  </a:lnTo>
                  <a:lnTo>
                    <a:pt x="3285871" y="1473606"/>
                  </a:lnTo>
                  <a:close/>
                </a:path>
                <a:path w="6786880" h="2109470">
                  <a:moveTo>
                    <a:pt x="3287458" y="1771434"/>
                  </a:moveTo>
                  <a:lnTo>
                    <a:pt x="3285223" y="1760677"/>
                  </a:lnTo>
                  <a:lnTo>
                    <a:pt x="3279241" y="1751914"/>
                  </a:lnTo>
                  <a:lnTo>
                    <a:pt x="3270427" y="1746034"/>
                  </a:lnTo>
                  <a:lnTo>
                    <a:pt x="3259645" y="1743913"/>
                  </a:lnTo>
                  <a:lnTo>
                    <a:pt x="3248888" y="1746148"/>
                  </a:lnTo>
                  <a:lnTo>
                    <a:pt x="3240125" y="1752117"/>
                  </a:lnTo>
                  <a:lnTo>
                    <a:pt x="3234245" y="1760943"/>
                  </a:lnTo>
                  <a:lnTo>
                    <a:pt x="3232124" y="1771726"/>
                  </a:lnTo>
                  <a:lnTo>
                    <a:pt x="3234359" y="1782483"/>
                  </a:lnTo>
                  <a:lnTo>
                    <a:pt x="3240328" y="1791246"/>
                  </a:lnTo>
                  <a:lnTo>
                    <a:pt x="3249155" y="1797126"/>
                  </a:lnTo>
                  <a:lnTo>
                    <a:pt x="3259937" y="1799247"/>
                  </a:lnTo>
                  <a:lnTo>
                    <a:pt x="3270694" y="1797011"/>
                  </a:lnTo>
                  <a:lnTo>
                    <a:pt x="3279457" y="1791042"/>
                  </a:lnTo>
                  <a:lnTo>
                    <a:pt x="3285337" y="1782216"/>
                  </a:lnTo>
                  <a:lnTo>
                    <a:pt x="3287458" y="1771434"/>
                  </a:lnTo>
                  <a:close/>
                </a:path>
                <a:path w="6786880" h="2109470">
                  <a:moveTo>
                    <a:pt x="3288995" y="2064423"/>
                  </a:moveTo>
                  <a:lnTo>
                    <a:pt x="3286760" y="2053666"/>
                  </a:lnTo>
                  <a:lnTo>
                    <a:pt x="3280791" y="2044915"/>
                  </a:lnTo>
                  <a:lnTo>
                    <a:pt x="3271964" y="2039023"/>
                  </a:lnTo>
                  <a:lnTo>
                    <a:pt x="3261182" y="2036914"/>
                  </a:lnTo>
                  <a:lnTo>
                    <a:pt x="3250425" y="2039150"/>
                  </a:lnTo>
                  <a:lnTo>
                    <a:pt x="3241662" y="2045119"/>
                  </a:lnTo>
                  <a:lnTo>
                    <a:pt x="3235782" y="2053945"/>
                  </a:lnTo>
                  <a:lnTo>
                    <a:pt x="3233661" y="2064727"/>
                  </a:lnTo>
                  <a:lnTo>
                    <a:pt x="3235896" y="2075472"/>
                  </a:lnTo>
                  <a:lnTo>
                    <a:pt x="3241865" y="2084235"/>
                  </a:lnTo>
                  <a:lnTo>
                    <a:pt x="3250692" y="2090115"/>
                  </a:lnTo>
                  <a:lnTo>
                    <a:pt x="3261474" y="2092236"/>
                  </a:lnTo>
                  <a:lnTo>
                    <a:pt x="3272231" y="2090000"/>
                  </a:lnTo>
                  <a:lnTo>
                    <a:pt x="3280994" y="2084031"/>
                  </a:lnTo>
                  <a:lnTo>
                    <a:pt x="3286874" y="2075205"/>
                  </a:lnTo>
                  <a:lnTo>
                    <a:pt x="3288995" y="2064423"/>
                  </a:lnTo>
                  <a:close/>
                </a:path>
                <a:path w="6786880" h="2109470">
                  <a:moveTo>
                    <a:pt x="3561867" y="1180617"/>
                  </a:moveTo>
                  <a:lnTo>
                    <a:pt x="3559632" y="1169860"/>
                  </a:lnTo>
                  <a:lnTo>
                    <a:pt x="3553663" y="1161097"/>
                  </a:lnTo>
                  <a:lnTo>
                    <a:pt x="3544836" y="1155217"/>
                  </a:lnTo>
                  <a:lnTo>
                    <a:pt x="3534054" y="1153096"/>
                  </a:lnTo>
                  <a:lnTo>
                    <a:pt x="3523297" y="1155331"/>
                  </a:lnTo>
                  <a:lnTo>
                    <a:pt x="3514534" y="1161313"/>
                  </a:lnTo>
                  <a:lnTo>
                    <a:pt x="3508654" y="1170139"/>
                  </a:lnTo>
                  <a:lnTo>
                    <a:pt x="3506533" y="1180909"/>
                  </a:lnTo>
                  <a:lnTo>
                    <a:pt x="3508768" y="1191666"/>
                  </a:lnTo>
                  <a:lnTo>
                    <a:pt x="3514737" y="1200429"/>
                  </a:lnTo>
                  <a:lnTo>
                    <a:pt x="3523564" y="1206309"/>
                  </a:lnTo>
                  <a:lnTo>
                    <a:pt x="3534346" y="1208430"/>
                  </a:lnTo>
                  <a:lnTo>
                    <a:pt x="3545103" y="1206195"/>
                  </a:lnTo>
                  <a:lnTo>
                    <a:pt x="3553866" y="1200226"/>
                  </a:lnTo>
                  <a:lnTo>
                    <a:pt x="3559746" y="1191399"/>
                  </a:lnTo>
                  <a:lnTo>
                    <a:pt x="3561867" y="1180617"/>
                  </a:lnTo>
                  <a:close/>
                </a:path>
                <a:path w="6786880" h="2109470">
                  <a:moveTo>
                    <a:pt x="3854856" y="1180617"/>
                  </a:moveTo>
                  <a:lnTo>
                    <a:pt x="3852634" y="1169860"/>
                  </a:lnTo>
                  <a:lnTo>
                    <a:pt x="3846652" y="1161097"/>
                  </a:lnTo>
                  <a:lnTo>
                    <a:pt x="3837825" y="1155217"/>
                  </a:lnTo>
                  <a:lnTo>
                    <a:pt x="3827043" y="1153096"/>
                  </a:lnTo>
                  <a:lnTo>
                    <a:pt x="3816286" y="1155331"/>
                  </a:lnTo>
                  <a:lnTo>
                    <a:pt x="3807523" y="1161313"/>
                  </a:lnTo>
                  <a:lnTo>
                    <a:pt x="3801643" y="1170139"/>
                  </a:lnTo>
                  <a:lnTo>
                    <a:pt x="3799522" y="1180909"/>
                  </a:lnTo>
                  <a:lnTo>
                    <a:pt x="3801757" y="1191666"/>
                  </a:lnTo>
                  <a:lnTo>
                    <a:pt x="3807739" y="1200429"/>
                  </a:lnTo>
                  <a:lnTo>
                    <a:pt x="3816553" y="1206309"/>
                  </a:lnTo>
                  <a:lnTo>
                    <a:pt x="3827335" y="1208430"/>
                  </a:lnTo>
                  <a:lnTo>
                    <a:pt x="3838092" y="1206195"/>
                  </a:lnTo>
                  <a:lnTo>
                    <a:pt x="3846855" y="1200226"/>
                  </a:lnTo>
                  <a:lnTo>
                    <a:pt x="3852735" y="1191399"/>
                  </a:lnTo>
                  <a:lnTo>
                    <a:pt x="3854856" y="1180617"/>
                  </a:lnTo>
                  <a:close/>
                </a:path>
                <a:path w="6786880" h="2109470">
                  <a:moveTo>
                    <a:pt x="4147845" y="1180617"/>
                  </a:moveTo>
                  <a:lnTo>
                    <a:pt x="4145610" y="1169860"/>
                  </a:lnTo>
                  <a:lnTo>
                    <a:pt x="4139641" y="1161097"/>
                  </a:lnTo>
                  <a:lnTo>
                    <a:pt x="4130814" y="1155217"/>
                  </a:lnTo>
                  <a:lnTo>
                    <a:pt x="4120032" y="1153096"/>
                  </a:lnTo>
                  <a:lnTo>
                    <a:pt x="4109275" y="1155331"/>
                  </a:lnTo>
                  <a:lnTo>
                    <a:pt x="4100512" y="1161313"/>
                  </a:lnTo>
                  <a:lnTo>
                    <a:pt x="4094632" y="1170139"/>
                  </a:lnTo>
                  <a:lnTo>
                    <a:pt x="4092524" y="1180909"/>
                  </a:lnTo>
                  <a:lnTo>
                    <a:pt x="4094746" y="1191666"/>
                  </a:lnTo>
                  <a:lnTo>
                    <a:pt x="4100728" y="1200429"/>
                  </a:lnTo>
                  <a:lnTo>
                    <a:pt x="4109555" y="1206309"/>
                  </a:lnTo>
                  <a:lnTo>
                    <a:pt x="4120324" y="1208430"/>
                  </a:lnTo>
                  <a:lnTo>
                    <a:pt x="4131081" y="1206195"/>
                  </a:lnTo>
                  <a:lnTo>
                    <a:pt x="4139844" y="1200226"/>
                  </a:lnTo>
                  <a:lnTo>
                    <a:pt x="4145737" y="1191399"/>
                  </a:lnTo>
                  <a:lnTo>
                    <a:pt x="4147845" y="1180617"/>
                  </a:lnTo>
                  <a:close/>
                </a:path>
                <a:path w="6786880" h="2109470">
                  <a:moveTo>
                    <a:pt x="4440834" y="1180617"/>
                  </a:moveTo>
                  <a:lnTo>
                    <a:pt x="4438612" y="1169860"/>
                  </a:lnTo>
                  <a:lnTo>
                    <a:pt x="4432630" y="1161097"/>
                  </a:lnTo>
                  <a:lnTo>
                    <a:pt x="4423803" y="1155217"/>
                  </a:lnTo>
                  <a:lnTo>
                    <a:pt x="4413034" y="1153096"/>
                  </a:lnTo>
                  <a:lnTo>
                    <a:pt x="4402277" y="1155331"/>
                  </a:lnTo>
                  <a:lnTo>
                    <a:pt x="4393514" y="1161313"/>
                  </a:lnTo>
                  <a:lnTo>
                    <a:pt x="4387621" y="1170139"/>
                  </a:lnTo>
                  <a:lnTo>
                    <a:pt x="4385513" y="1180909"/>
                  </a:lnTo>
                  <a:lnTo>
                    <a:pt x="4387748" y="1191666"/>
                  </a:lnTo>
                  <a:lnTo>
                    <a:pt x="4393717" y="1200429"/>
                  </a:lnTo>
                  <a:lnTo>
                    <a:pt x="4402544" y="1206309"/>
                  </a:lnTo>
                  <a:lnTo>
                    <a:pt x="4413326" y="1208430"/>
                  </a:lnTo>
                  <a:lnTo>
                    <a:pt x="4424083" y="1206195"/>
                  </a:lnTo>
                  <a:lnTo>
                    <a:pt x="4432846" y="1200226"/>
                  </a:lnTo>
                  <a:lnTo>
                    <a:pt x="4438726" y="1191399"/>
                  </a:lnTo>
                  <a:lnTo>
                    <a:pt x="4440834" y="1180617"/>
                  </a:lnTo>
                  <a:close/>
                </a:path>
                <a:path w="6786880" h="2109470">
                  <a:moveTo>
                    <a:pt x="4733823" y="1180617"/>
                  </a:moveTo>
                  <a:lnTo>
                    <a:pt x="4731601" y="1169860"/>
                  </a:lnTo>
                  <a:lnTo>
                    <a:pt x="4725632" y="1161097"/>
                  </a:lnTo>
                  <a:lnTo>
                    <a:pt x="4716805" y="1155217"/>
                  </a:lnTo>
                  <a:lnTo>
                    <a:pt x="4706023" y="1153096"/>
                  </a:lnTo>
                  <a:lnTo>
                    <a:pt x="4695266" y="1155331"/>
                  </a:lnTo>
                  <a:lnTo>
                    <a:pt x="4686503" y="1161313"/>
                  </a:lnTo>
                  <a:lnTo>
                    <a:pt x="4680623" y="1170139"/>
                  </a:lnTo>
                  <a:lnTo>
                    <a:pt x="4678502" y="1180909"/>
                  </a:lnTo>
                  <a:lnTo>
                    <a:pt x="4680737" y="1191666"/>
                  </a:lnTo>
                  <a:lnTo>
                    <a:pt x="4686706" y="1200429"/>
                  </a:lnTo>
                  <a:lnTo>
                    <a:pt x="4695533" y="1206309"/>
                  </a:lnTo>
                  <a:lnTo>
                    <a:pt x="4706315" y="1208430"/>
                  </a:lnTo>
                  <a:lnTo>
                    <a:pt x="4717072" y="1206195"/>
                  </a:lnTo>
                  <a:lnTo>
                    <a:pt x="4725835" y="1200226"/>
                  </a:lnTo>
                  <a:lnTo>
                    <a:pt x="4731715" y="1191399"/>
                  </a:lnTo>
                  <a:lnTo>
                    <a:pt x="4733823" y="1180617"/>
                  </a:lnTo>
                  <a:close/>
                </a:path>
                <a:path w="6786880" h="2109470">
                  <a:moveTo>
                    <a:pt x="5026825" y="1180617"/>
                  </a:moveTo>
                  <a:lnTo>
                    <a:pt x="5024590" y="1169860"/>
                  </a:lnTo>
                  <a:lnTo>
                    <a:pt x="5018608" y="1161097"/>
                  </a:lnTo>
                  <a:lnTo>
                    <a:pt x="5009794" y="1155217"/>
                  </a:lnTo>
                  <a:lnTo>
                    <a:pt x="4999012" y="1153096"/>
                  </a:lnTo>
                  <a:lnTo>
                    <a:pt x="4988255" y="1155331"/>
                  </a:lnTo>
                  <a:lnTo>
                    <a:pt x="4979492" y="1161313"/>
                  </a:lnTo>
                  <a:lnTo>
                    <a:pt x="4973612" y="1170139"/>
                  </a:lnTo>
                  <a:lnTo>
                    <a:pt x="4971491" y="1180909"/>
                  </a:lnTo>
                  <a:lnTo>
                    <a:pt x="4973726" y="1191666"/>
                  </a:lnTo>
                  <a:lnTo>
                    <a:pt x="4979695" y="1200429"/>
                  </a:lnTo>
                  <a:lnTo>
                    <a:pt x="4988522" y="1206309"/>
                  </a:lnTo>
                  <a:lnTo>
                    <a:pt x="4999304" y="1208430"/>
                  </a:lnTo>
                  <a:lnTo>
                    <a:pt x="5010061" y="1206195"/>
                  </a:lnTo>
                  <a:lnTo>
                    <a:pt x="5018824" y="1200226"/>
                  </a:lnTo>
                  <a:lnTo>
                    <a:pt x="5024704" y="1191399"/>
                  </a:lnTo>
                  <a:lnTo>
                    <a:pt x="5026825" y="1180617"/>
                  </a:lnTo>
                  <a:close/>
                </a:path>
                <a:path w="6786880" h="2109470">
                  <a:moveTo>
                    <a:pt x="5319814" y="1180617"/>
                  </a:moveTo>
                  <a:lnTo>
                    <a:pt x="5317579" y="1169860"/>
                  </a:lnTo>
                  <a:lnTo>
                    <a:pt x="5311610" y="1161097"/>
                  </a:lnTo>
                  <a:lnTo>
                    <a:pt x="5302783" y="1155217"/>
                  </a:lnTo>
                  <a:lnTo>
                    <a:pt x="5292001" y="1153096"/>
                  </a:lnTo>
                  <a:lnTo>
                    <a:pt x="5281244" y="1155331"/>
                  </a:lnTo>
                  <a:lnTo>
                    <a:pt x="5272481" y="1161313"/>
                  </a:lnTo>
                  <a:lnTo>
                    <a:pt x="5266601" y="1170139"/>
                  </a:lnTo>
                  <a:lnTo>
                    <a:pt x="5264480" y="1180909"/>
                  </a:lnTo>
                  <a:lnTo>
                    <a:pt x="5266715" y="1191666"/>
                  </a:lnTo>
                  <a:lnTo>
                    <a:pt x="5272697" y="1200429"/>
                  </a:lnTo>
                  <a:lnTo>
                    <a:pt x="5281511" y="1206309"/>
                  </a:lnTo>
                  <a:lnTo>
                    <a:pt x="5292293" y="1208430"/>
                  </a:lnTo>
                  <a:lnTo>
                    <a:pt x="5303050" y="1206195"/>
                  </a:lnTo>
                  <a:lnTo>
                    <a:pt x="5311813" y="1200226"/>
                  </a:lnTo>
                  <a:lnTo>
                    <a:pt x="5317693" y="1191399"/>
                  </a:lnTo>
                  <a:lnTo>
                    <a:pt x="5319814" y="1180617"/>
                  </a:lnTo>
                  <a:close/>
                </a:path>
                <a:path w="6786880" h="2109470">
                  <a:moveTo>
                    <a:pt x="5612803" y="1180617"/>
                  </a:moveTo>
                  <a:lnTo>
                    <a:pt x="5610580" y="1169860"/>
                  </a:lnTo>
                  <a:lnTo>
                    <a:pt x="5604599" y="1161097"/>
                  </a:lnTo>
                  <a:lnTo>
                    <a:pt x="5595772" y="1155217"/>
                  </a:lnTo>
                  <a:lnTo>
                    <a:pt x="5584990" y="1153096"/>
                  </a:lnTo>
                  <a:lnTo>
                    <a:pt x="5574233" y="1155331"/>
                  </a:lnTo>
                  <a:lnTo>
                    <a:pt x="5565470" y="1161313"/>
                  </a:lnTo>
                  <a:lnTo>
                    <a:pt x="5559590" y="1170139"/>
                  </a:lnTo>
                  <a:lnTo>
                    <a:pt x="5557469" y="1180909"/>
                  </a:lnTo>
                  <a:lnTo>
                    <a:pt x="5559704" y="1191666"/>
                  </a:lnTo>
                  <a:lnTo>
                    <a:pt x="5565686" y="1200429"/>
                  </a:lnTo>
                  <a:lnTo>
                    <a:pt x="5574512" y="1206309"/>
                  </a:lnTo>
                  <a:lnTo>
                    <a:pt x="5585282" y="1208430"/>
                  </a:lnTo>
                  <a:lnTo>
                    <a:pt x="5596039" y="1206195"/>
                  </a:lnTo>
                  <a:lnTo>
                    <a:pt x="5604802" y="1200226"/>
                  </a:lnTo>
                  <a:lnTo>
                    <a:pt x="5610682" y="1191399"/>
                  </a:lnTo>
                  <a:lnTo>
                    <a:pt x="5612803" y="1180617"/>
                  </a:lnTo>
                  <a:close/>
                </a:path>
                <a:path w="6786880" h="2109470">
                  <a:moveTo>
                    <a:pt x="5905792" y="1180617"/>
                  </a:moveTo>
                  <a:lnTo>
                    <a:pt x="5903569" y="1169860"/>
                  </a:lnTo>
                  <a:lnTo>
                    <a:pt x="5897588" y="1161097"/>
                  </a:lnTo>
                  <a:lnTo>
                    <a:pt x="5888761" y="1155217"/>
                  </a:lnTo>
                  <a:lnTo>
                    <a:pt x="5877979" y="1153096"/>
                  </a:lnTo>
                  <a:lnTo>
                    <a:pt x="5867235" y="1155331"/>
                  </a:lnTo>
                  <a:lnTo>
                    <a:pt x="5858472" y="1161313"/>
                  </a:lnTo>
                  <a:lnTo>
                    <a:pt x="5852579" y="1170139"/>
                  </a:lnTo>
                  <a:lnTo>
                    <a:pt x="5850471" y="1180909"/>
                  </a:lnTo>
                  <a:lnTo>
                    <a:pt x="5852706" y="1191666"/>
                  </a:lnTo>
                  <a:lnTo>
                    <a:pt x="5858675" y="1200429"/>
                  </a:lnTo>
                  <a:lnTo>
                    <a:pt x="5867501" y="1206309"/>
                  </a:lnTo>
                  <a:lnTo>
                    <a:pt x="5878284" y="1208430"/>
                  </a:lnTo>
                  <a:lnTo>
                    <a:pt x="5889041" y="1206195"/>
                  </a:lnTo>
                  <a:lnTo>
                    <a:pt x="5897804" y="1200226"/>
                  </a:lnTo>
                  <a:lnTo>
                    <a:pt x="5903684" y="1191399"/>
                  </a:lnTo>
                  <a:lnTo>
                    <a:pt x="5905792" y="1180617"/>
                  </a:lnTo>
                  <a:close/>
                </a:path>
                <a:path w="6786880" h="2109470">
                  <a:moveTo>
                    <a:pt x="5907329" y="1473606"/>
                  </a:moveTo>
                  <a:lnTo>
                    <a:pt x="5905093" y="1462849"/>
                  </a:lnTo>
                  <a:lnTo>
                    <a:pt x="5899124" y="1454086"/>
                  </a:lnTo>
                  <a:lnTo>
                    <a:pt x="5890298" y="1448206"/>
                  </a:lnTo>
                  <a:lnTo>
                    <a:pt x="5879516" y="1446098"/>
                  </a:lnTo>
                  <a:lnTo>
                    <a:pt x="5868759" y="1448320"/>
                  </a:lnTo>
                  <a:lnTo>
                    <a:pt x="5860008" y="1454302"/>
                  </a:lnTo>
                  <a:lnTo>
                    <a:pt x="5854116" y="1463128"/>
                  </a:lnTo>
                  <a:lnTo>
                    <a:pt x="5852007" y="1473898"/>
                  </a:lnTo>
                  <a:lnTo>
                    <a:pt x="5854230" y="1484655"/>
                  </a:lnTo>
                  <a:lnTo>
                    <a:pt x="5860212" y="1493418"/>
                  </a:lnTo>
                  <a:lnTo>
                    <a:pt x="5869038" y="1499311"/>
                  </a:lnTo>
                  <a:lnTo>
                    <a:pt x="5879820" y="1501419"/>
                  </a:lnTo>
                  <a:lnTo>
                    <a:pt x="5890565" y="1499184"/>
                  </a:lnTo>
                  <a:lnTo>
                    <a:pt x="5899328" y="1493215"/>
                  </a:lnTo>
                  <a:lnTo>
                    <a:pt x="5905220" y="1484388"/>
                  </a:lnTo>
                  <a:lnTo>
                    <a:pt x="5907329" y="1473606"/>
                  </a:lnTo>
                  <a:close/>
                </a:path>
                <a:path w="6786880" h="2109470">
                  <a:moveTo>
                    <a:pt x="6198781" y="1180617"/>
                  </a:moveTo>
                  <a:lnTo>
                    <a:pt x="6196558" y="1169860"/>
                  </a:lnTo>
                  <a:lnTo>
                    <a:pt x="6190577" y="1161097"/>
                  </a:lnTo>
                  <a:lnTo>
                    <a:pt x="6181750" y="1155217"/>
                  </a:lnTo>
                  <a:lnTo>
                    <a:pt x="6170981" y="1153096"/>
                  </a:lnTo>
                  <a:lnTo>
                    <a:pt x="6160224" y="1155331"/>
                  </a:lnTo>
                  <a:lnTo>
                    <a:pt x="6151461" y="1161313"/>
                  </a:lnTo>
                  <a:lnTo>
                    <a:pt x="6145568" y="1170139"/>
                  </a:lnTo>
                  <a:lnTo>
                    <a:pt x="6143460" y="1180909"/>
                  </a:lnTo>
                  <a:lnTo>
                    <a:pt x="6145695" y="1191666"/>
                  </a:lnTo>
                  <a:lnTo>
                    <a:pt x="6151664" y="1200429"/>
                  </a:lnTo>
                  <a:lnTo>
                    <a:pt x="6160490" y="1206309"/>
                  </a:lnTo>
                  <a:lnTo>
                    <a:pt x="6171273" y="1208430"/>
                  </a:lnTo>
                  <a:lnTo>
                    <a:pt x="6182030" y="1206195"/>
                  </a:lnTo>
                  <a:lnTo>
                    <a:pt x="6190793" y="1200226"/>
                  </a:lnTo>
                  <a:lnTo>
                    <a:pt x="6196673" y="1191399"/>
                  </a:lnTo>
                  <a:lnTo>
                    <a:pt x="6198781" y="1180617"/>
                  </a:lnTo>
                  <a:close/>
                </a:path>
                <a:path w="6786880" h="2109470">
                  <a:moveTo>
                    <a:pt x="6200318" y="1473606"/>
                  </a:moveTo>
                  <a:lnTo>
                    <a:pt x="6198095" y="1462849"/>
                  </a:lnTo>
                  <a:lnTo>
                    <a:pt x="6192113" y="1454086"/>
                  </a:lnTo>
                  <a:lnTo>
                    <a:pt x="6183287" y="1448206"/>
                  </a:lnTo>
                  <a:lnTo>
                    <a:pt x="6172517" y="1446098"/>
                  </a:lnTo>
                  <a:lnTo>
                    <a:pt x="6161760" y="1448320"/>
                  </a:lnTo>
                  <a:lnTo>
                    <a:pt x="6152997" y="1454302"/>
                  </a:lnTo>
                  <a:lnTo>
                    <a:pt x="6147105" y="1463128"/>
                  </a:lnTo>
                  <a:lnTo>
                    <a:pt x="6144996" y="1473898"/>
                  </a:lnTo>
                  <a:lnTo>
                    <a:pt x="6147232" y="1484655"/>
                  </a:lnTo>
                  <a:lnTo>
                    <a:pt x="6153201" y="1493418"/>
                  </a:lnTo>
                  <a:lnTo>
                    <a:pt x="6162027" y="1499311"/>
                  </a:lnTo>
                  <a:lnTo>
                    <a:pt x="6172809" y="1501419"/>
                  </a:lnTo>
                  <a:lnTo>
                    <a:pt x="6183566" y="1499184"/>
                  </a:lnTo>
                  <a:lnTo>
                    <a:pt x="6192329" y="1493215"/>
                  </a:lnTo>
                  <a:lnTo>
                    <a:pt x="6198209" y="1484388"/>
                  </a:lnTo>
                  <a:lnTo>
                    <a:pt x="6200318" y="1473606"/>
                  </a:lnTo>
                  <a:close/>
                </a:path>
                <a:path w="6786880" h="2109470">
                  <a:moveTo>
                    <a:pt x="6491783" y="1180617"/>
                  </a:moveTo>
                  <a:lnTo>
                    <a:pt x="6489547" y="1169860"/>
                  </a:lnTo>
                  <a:lnTo>
                    <a:pt x="6483578" y="1161097"/>
                  </a:lnTo>
                  <a:lnTo>
                    <a:pt x="6474752" y="1155217"/>
                  </a:lnTo>
                  <a:lnTo>
                    <a:pt x="6463970" y="1153096"/>
                  </a:lnTo>
                  <a:lnTo>
                    <a:pt x="6453213" y="1155331"/>
                  </a:lnTo>
                  <a:lnTo>
                    <a:pt x="6444450" y="1161313"/>
                  </a:lnTo>
                  <a:lnTo>
                    <a:pt x="6438570" y="1170139"/>
                  </a:lnTo>
                  <a:lnTo>
                    <a:pt x="6436449" y="1180909"/>
                  </a:lnTo>
                  <a:lnTo>
                    <a:pt x="6438684" y="1191666"/>
                  </a:lnTo>
                  <a:lnTo>
                    <a:pt x="6444653" y="1200429"/>
                  </a:lnTo>
                  <a:lnTo>
                    <a:pt x="6453479" y="1206309"/>
                  </a:lnTo>
                  <a:lnTo>
                    <a:pt x="6464262" y="1208430"/>
                  </a:lnTo>
                  <a:lnTo>
                    <a:pt x="6475019" y="1206195"/>
                  </a:lnTo>
                  <a:lnTo>
                    <a:pt x="6483782" y="1200226"/>
                  </a:lnTo>
                  <a:lnTo>
                    <a:pt x="6489662" y="1191399"/>
                  </a:lnTo>
                  <a:lnTo>
                    <a:pt x="6491783" y="1180617"/>
                  </a:lnTo>
                  <a:close/>
                </a:path>
                <a:path w="6786880" h="2109470">
                  <a:moveTo>
                    <a:pt x="6493319" y="1473606"/>
                  </a:moveTo>
                  <a:lnTo>
                    <a:pt x="6491084" y="1462849"/>
                  </a:lnTo>
                  <a:lnTo>
                    <a:pt x="6485115" y="1454086"/>
                  </a:lnTo>
                  <a:lnTo>
                    <a:pt x="6476289" y="1448206"/>
                  </a:lnTo>
                  <a:lnTo>
                    <a:pt x="6465506" y="1446098"/>
                  </a:lnTo>
                  <a:lnTo>
                    <a:pt x="6454749" y="1448320"/>
                  </a:lnTo>
                  <a:lnTo>
                    <a:pt x="6445986" y="1454302"/>
                  </a:lnTo>
                  <a:lnTo>
                    <a:pt x="6440106" y="1463128"/>
                  </a:lnTo>
                  <a:lnTo>
                    <a:pt x="6437985" y="1473898"/>
                  </a:lnTo>
                  <a:lnTo>
                    <a:pt x="6440221" y="1484655"/>
                  </a:lnTo>
                  <a:lnTo>
                    <a:pt x="6446190" y="1493418"/>
                  </a:lnTo>
                  <a:lnTo>
                    <a:pt x="6455016" y="1499311"/>
                  </a:lnTo>
                  <a:lnTo>
                    <a:pt x="6465798" y="1501419"/>
                  </a:lnTo>
                  <a:lnTo>
                    <a:pt x="6476555" y="1499184"/>
                  </a:lnTo>
                  <a:lnTo>
                    <a:pt x="6485318" y="1493215"/>
                  </a:lnTo>
                  <a:lnTo>
                    <a:pt x="6491198" y="1484388"/>
                  </a:lnTo>
                  <a:lnTo>
                    <a:pt x="6493319" y="1473606"/>
                  </a:lnTo>
                  <a:close/>
                </a:path>
                <a:path w="6786880" h="2109470">
                  <a:moveTo>
                    <a:pt x="6784772" y="1180617"/>
                  </a:moveTo>
                  <a:lnTo>
                    <a:pt x="6782536" y="1169860"/>
                  </a:lnTo>
                  <a:lnTo>
                    <a:pt x="6776567" y="1161097"/>
                  </a:lnTo>
                  <a:lnTo>
                    <a:pt x="6767741" y="1155217"/>
                  </a:lnTo>
                  <a:lnTo>
                    <a:pt x="6756959" y="1153096"/>
                  </a:lnTo>
                  <a:lnTo>
                    <a:pt x="6746202" y="1155331"/>
                  </a:lnTo>
                  <a:lnTo>
                    <a:pt x="6737439" y="1161313"/>
                  </a:lnTo>
                  <a:lnTo>
                    <a:pt x="6731559" y="1170139"/>
                  </a:lnTo>
                  <a:lnTo>
                    <a:pt x="6729438" y="1180909"/>
                  </a:lnTo>
                  <a:lnTo>
                    <a:pt x="6731673" y="1191666"/>
                  </a:lnTo>
                  <a:lnTo>
                    <a:pt x="6737655" y="1200429"/>
                  </a:lnTo>
                  <a:lnTo>
                    <a:pt x="6746468" y="1206309"/>
                  </a:lnTo>
                  <a:lnTo>
                    <a:pt x="6757251" y="1208430"/>
                  </a:lnTo>
                  <a:lnTo>
                    <a:pt x="6768008" y="1206195"/>
                  </a:lnTo>
                  <a:lnTo>
                    <a:pt x="6776771" y="1200226"/>
                  </a:lnTo>
                  <a:lnTo>
                    <a:pt x="6782651" y="1191399"/>
                  </a:lnTo>
                  <a:lnTo>
                    <a:pt x="6784772" y="1180617"/>
                  </a:lnTo>
                  <a:close/>
                </a:path>
                <a:path w="6786880" h="2109470">
                  <a:moveTo>
                    <a:pt x="6786308" y="1473606"/>
                  </a:moveTo>
                  <a:lnTo>
                    <a:pt x="6784073" y="1462849"/>
                  </a:lnTo>
                  <a:lnTo>
                    <a:pt x="6778104" y="1454086"/>
                  </a:lnTo>
                  <a:lnTo>
                    <a:pt x="6769278" y="1448206"/>
                  </a:lnTo>
                  <a:lnTo>
                    <a:pt x="6758495" y="1446098"/>
                  </a:lnTo>
                  <a:lnTo>
                    <a:pt x="6747738" y="1448320"/>
                  </a:lnTo>
                  <a:lnTo>
                    <a:pt x="6738975" y="1454302"/>
                  </a:lnTo>
                  <a:lnTo>
                    <a:pt x="6733095" y="1463128"/>
                  </a:lnTo>
                  <a:lnTo>
                    <a:pt x="6730974" y="1473898"/>
                  </a:lnTo>
                  <a:lnTo>
                    <a:pt x="6733210" y="1484655"/>
                  </a:lnTo>
                  <a:lnTo>
                    <a:pt x="6739191" y="1493418"/>
                  </a:lnTo>
                  <a:lnTo>
                    <a:pt x="6748005" y="1499311"/>
                  </a:lnTo>
                  <a:lnTo>
                    <a:pt x="6758787" y="1501419"/>
                  </a:lnTo>
                  <a:lnTo>
                    <a:pt x="6769544" y="1499184"/>
                  </a:lnTo>
                  <a:lnTo>
                    <a:pt x="6778307" y="1493215"/>
                  </a:lnTo>
                  <a:lnTo>
                    <a:pt x="6784187" y="1484388"/>
                  </a:lnTo>
                  <a:lnTo>
                    <a:pt x="6786308" y="1473606"/>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9" name="object 219"/>
            <p:cNvSpPr/>
            <p:nvPr/>
          </p:nvSpPr>
          <p:spPr>
            <a:xfrm>
              <a:off x="3748036" y="10149731"/>
              <a:ext cx="9470390" cy="956310"/>
            </a:xfrm>
            <a:custGeom>
              <a:avLst/>
              <a:gdLst/>
              <a:ahLst/>
              <a:cxnLst/>
              <a:rect l="l" t="t" r="r" b="b"/>
              <a:pathLst>
                <a:path w="9470390" h="956309">
                  <a:moveTo>
                    <a:pt x="55333" y="320509"/>
                  </a:moveTo>
                  <a:lnTo>
                    <a:pt x="53098" y="309753"/>
                  </a:lnTo>
                  <a:lnTo>
                    <a:pt x="47129" y="300990"/>
                  </a:lnTo>
                  <a:lnTo>
                    <a:pt x="38303" y="295109"/>
                  </a:lnTo>
                  <a:lnTo>
                    <a:pt x="27520" y="293001"/>
                  </a:lnTo>
                  <a:lnTo>
                    <a:pt x="16764" y="295224"/>
                  </a:lnTo>
                  <a:lnTo>
                    <a:pt x="8001" y="301205"/>
                  </a:lnTo>
                  <a:lnTo>
                    <a:pt x="2120" y="310032"/>
                  </a:lnTo>
                  <a:lnTo>
                    <a:pt x="0" y="320802"/>
                  </a:lnTo>
                  <a:lnTo>
                    <a:pt x="2235" y="331558"/>
                  </a:lnTo>
                  <a:lnTo>
                    <a:pt x="8204" y="340321"/>
                  </a:lnTo>
                  <a:lnTo>
                    <a:pt x="17030" y="346214"/>
                  </a:lnTo>
                  <a:lnTo>
                    <a:pt x="27813" y="348322"/>
                  </a:lnTo>
                  <a:lnTo>
                    <a:pt x="38569" y="346087"/>
                  </a:lnTo>
                  <a:lnTo>
                    <a:pt x="47332" y="340118"/>
                  </a:lnTo>
                  <a:lnTo>
                    <a:pt x="53213" y="331292"/>
                  </a:lnTo>
                  <a:lnTo>
                    <a:pt x="55333" y="320509"/>
                  </a:lnTo>
                  <a:close/>
                </a:path>
                <a:path w="9470390" h="956309">
                  <a:moveTo>
                    <a:pt x="56908" y="635241"/>
                  </a:moveTo>
                  <a:lnTo>
                    <a:pt x="54686" y="624484"/>
                  </a:lnTo>
                  <a:lnTo>
                    <a:pt x="48717" y="615721"/>
                  </a:lnTo>
                  <a:lnTo>
                    <a:pt x="39890" y="609841"/>
                  </a:lnTo>
                  <a:lnTo>
                    <a:pt x="29095" y="607720"/>
                  </a:lnTo>
                  <a:lnTo>
                    <a:pt x="18351" y="609955"/>
                  </a:lnTo>
                  <a:lnTo>
                    <a:pt x="9588" y="615924"/>
                  </a:lnTo>
                  <a:lnTo>
                    <a:pt x="3695" y="624751"/>
                  </a:lnTo>
                  <a:lnTo>
                    <a:pt x="1587" y="635533"/>
                  </a:lnTo>
                  <a:lnTo>
                    <a:pt x="3822" y="646290"/>
                  </a:lnTo>
                  <a:lnTo>
                    <a:pt x="9791" y="655053"/>
                  </a:lnTo>
                  <a:lnTo>
                    <a:pt x="18618" y="660933"/>
                  </a:lnTo>
                  <a:lnTo>
                    <a:pt x="29400" y="663054"/>
                  </a:lnTo>
                  <a:lnTo>
                    <a:pt x="40157" y="660819"/>
                  </a:lnTo>
                  <a:lnTo>
                    <a:pt x="48907" y="654850"/>
                  </a:lnTo>
                  <a:lnTo>
                    <a:pt x="54800" y="646023"/>
                  </a:lnTo>
                  <a:lnTo>
                    <a:pt x="56908" y="635241"/>
                  </a:lnTo>
                  <a:close/>
                </a:path>
                <a:path w="9470390" h="956309">
                  <a:moveTo>
                    <a:pt x="58445" y="928230"/>
                  </a:moveTo>
                  <a:lnTo>
                    <a:pt x="56222" y="917473"/>
                  </a:lnTo>
                  <a:lnTo>
                    <a:pt x="50253" y="908710"/>
                  </a:lnTo>
                  <a:lnTo>
                    <a:pt x="41427" y="902830"/>
                  </a:lnTo>
                  <a:lnTo>
                    <a:pt x="30645" y="900722"/>
                  </a:lnTo>
                  <a:lnTo>
                    <a:pt x="19888" y="902944"/>
                  </a:lnTo>
                  <a:lnTo>
                    <a:pt x="11125" y="908926"/>
                  </a:lnTo>
                  <a:lnTo>
                    <a:pt x="5245" y="917752"/>
                  </a:lnTo>
                  <a:lnTo>
                    <a:pt x="3124" y="928522"/>
                  </a:lnTo>
                  <a:lnTo>
                    <a:pt x="5359" y="939279"/>
                  </a:lnTo>
                  <a:lnTo>
                    <a:pt x="11328" y="948042"/>
                  </a:lnTo>
                  <a:lnTo>
                    <a:pt x="20154" y="953922"/>
                  </a:lnTo>
                  <a:lnTo>
                    <a:pt x="30937" y="956043"/>
                  </a:lnTo>
                  <a:lnTo>
                    <a:pt x="41694" y="953808"/>
                  </a:lnTo>
                  <a:lnTo>
                    <a:pt x="50457" y="947839"/>
                  </a:lnTo>
                  <a:lnTo>
                    <a:pt x="56337" y="939012"/>
                  </a:lnTo>
                  <a:lnTo>
                    <a:pt x="58445" y="928230"/>
                  </a:lnTo>
                  <a:close/>
                </a:path>
                <a:path w="9470390" h="956309">
                  <a:moveTo>
                    <a:pt x="348322" y="320509"/>
                  </a:moveTo>
                  <a:lnTo>
                    <a:pt x="346087" y="309753"/>
                  </a:lnTo>
                  <a:lnTo>
                    <a:pt x="340118" y="300990"/>
                  </a:lnTo>
                  <a:lnTo>
                    <a:pt x="331292" y="295109"/>
                  </a:lnTo>
                  <a:lnTo>
                    <a:pt x="320509" y="293001"/>
                  </a:lnTo>
                  <a:lnTo>
                    <a:pt x="309753" y="295224"/>
                  </a:lnTo>
                  <a:lnTo>
                    <a:pt x="300990" y="301205"/>
                  </a:lnTo>
                  <a:lnTo>
                    <a:pt x="295109" y="310032"/>
                  </a:lnTo>
                  <a:lnTo>
                    <a:pt x="292989" y="320802"/>
                  </a:lnTo>
                  <a:lnTo>
                    <a:pt x="295224" y="331558"/>
                  </a:lnTo>
                  <a:lnTo>
                    <a:pt x="301205" y="340321"/>
                  </a:lnTo>
                  <a:lnTo>
                    <a:pt x="310032" y="346214"/>
                  </a:lnTo>
                  <a:lnTo>
                    <a:pt x="320802" y="348322"/>
                  </a:lnTo>
                  <a:lnTo>
                    <a:pt x="331558" y="346087"/>
                  </a:lnTo>
                  <a:lnTo>
                    <a:pt x="340321" y="340118"/>
                  </a:lnTo>
                  <a:lnTo>
                    <a:pt x="346202" y="331292"/>
                  </a:lnTo>
                  <a:lnTo>
                    <a:pt x="348322" y="320509"/>
                  </a:lnTo>
                  <a:close/>
                </a:path>
                <a:path w="9470390" h="956309">
                  <a:moveTo>
                    <a:pt x="349910" y="633704"/>
                  </a:moveTo>
                  <a:lnTo>
                    <a:pt x="347675" y="622947"/>
                  </a:lnTo>
                  <a:lnTo>
                    <a:pt x="341693" y="614184"/>
                  </a:lnTo>
                  <a:lnTo>
                    <a:pt x="332879" y="608304"/>
                  </a:lnTo>
                  <a:lnTo>
                    <a:pt x="322097" y="606183"/>
                  </a:lnTo>
                  <a:lnTo>
                    <a:pt x="311340" y="608418"/>
                  </a:lnTo>
                  <a:lnTo>
                    <a:pt x="302577" y="614400"/>
                  </a:lnTo>
                  <a:lnTo>
                    <a:pt x="296697" y="623214"/>
                  </a:lnTo>
                  <a:lnTo>
                    <a:pt x="294576" y="633996"/>
                  </a:lnTo>
                  <a:lnTo>
                    <a:pt x="296811" y="644753"/>
                  </a:lnTo>
                  <a:lnTo>
                    <a:pt x="302780" y="653516"/>
                  </a:lnTo>
                  <a:lnTo>
                    <a:pt x="311607" y="659396"/>
                  </a:lnTo>
                  <a:lnTo>
                    <a:pt x="322389" y="661517"/>
                  </a:lnTo>
                  <a:lnTo>
                    <a:pt x="333146" y="659282"/>
                  </a:lnTo>
                  <a:lnTo>
                    <a:pt x="341909" y="653313"/>
                  </a:lnTo>
                  <a:lnTo>
                    <a:pt x="347789" y="644486"/>
                  </a:lnTo>
                  <a:lnTo>
                    <a:pt x="349910" y="633704"/>
                  </a:lnTo>
                  <a:close/>
                </a:path>
                <a:path w="9470390" h="956309">
                  <a:moveTo>
                    <a:pt x="351447" y="926693"/>
                  </a:moveTo>
                  <a:lnTo>
                    <a:pt x="349211" y="915936"/>
                  </a:lnTo>
                  <a:lnTo>
                    <a:pt x="343230" y="907173"/>
                  </a:lnTo>
                  <a:lnTo>
                    <a:pt x="334416" y="901293"/>
                  </a:lnTo>
                  <a:lnTo>
                    <a:pt x="323634" y="899172"/>
                  </a:lnTo>
                  <a:lnTo>
                    <a:pt x="312877" y="901407"/>
                  </a:lnTo>
                  <a:lnTo>
                    <a:pt x="304114" y="907389"/>
                  </a:lnTo>
                  <a:lnTo>
                    <a:pt x="298234" y="916216"/>
                  </a:lnTo>
                  <a:lnTo>
                    <a:pt x="296113" y="926985"/>
                  </a:lnTo>
                  <a:lnTo>
                    <a:pt x="298348" y="937742"/>
                  </a:lnTo>
                  <a:lnTo>
                    <a:pt x="304317" y="946505"/>
                  </a:lnTo>
                  <a:lnTo>
                    <a:pt x="313143" y="952385"/>
                  </a:lnTo>
                  <a:lnTo>
                    <a:pt x="323926" y="954506"/>
                  </a:lnTo>
                  <a:lnTo>
                    <a:pt x="334683" y="952271"/>
                  </a:lnTo>
                  <a:lnTo>
                    <a:pt x="343446" y="946302"/>
                  </a:lnTo>
                  <a:lnTo>
                    <a:pt x="349326" y="937475"/>
                  </a:lnTo>
                  <a:lnTo>
                    <a:pt x="351447" y="926693"/>
                  </a:lnTo>
                  <a:close/>
                </a:path>
                <a:path w="9470390" h="956309">
                  <a:moveTo>
                    <a:pt x="641311" y="320509"/>
                  </a:moveTo>
                  <a:lnTo>
                    <a:pt x="639089" y="309753"/>
                  </a:lnTo>
                  <a:lnTo>
                    <a:pt x="633107" y="300990"/>
                  </a:lnTo>
                  <a:lnTo>
                    <a:pt x="624281" y="295109"/>
                  </a:lnTo>
                  <a:lnTo>
                    <a:pt x="613498" y="293001"/>
                  </a:lnTo>
                  <a:lnTo>
                    <a:pt x="602742" y="295224"/>
                  </a:lnTo>
                  <a:lnTo>
                    <a:pt x="593979" y="301205"/>
                  </a:lnTo>
                  <a:lnTo>
                    <a:pt x="588098" y="310032"/>
                  </a:lnTo>
                  <a:lnTo>
                    <a:pt x="585990" y="320802"/>
                  </a:lnTo>
                  <a:lnTo>
                    <a:pt x="588213" y="331558"/>
                  </a:lnTo>
                  <a:lnTo>
                    <a:pt x="594194" y="340321"/>
                  </a:lnTo>
                  <a:lnTo>
                    <a:pt x="603021" y="346214"/>
                  </a:lnTo>
                  <a:lnTo>
                    <a:pt x="613791" y="348322"/>
                  </a:lnTo>
                  <a:lnTo>
                    <a:pt x="624547" y="346087"/>
                  </a:lnTo>
                  <a:lnTo>
                    <a:pt x="633310" y="340118"/>
                  </a:lnTo>
                  <a:lnTo>
                    <a:pt x="639203" y="331292"/>
                  </a:lnTo>
                  <a:lnTo>
                    <a:pt x="641311" y="320509"/>
                  </a:lnTo>
                  <a:close/>
                </a:path>
                <a:path w="9470390" h="956309">
                  <a:moveTo>
                    <a:pt x="642899" y="632167"/>
                  </a:moveTo>
                  <a:lnTo>
                    <a:pt x="640664" y="621411"/>
                  </a:lnTo>
                  <a:lnTo>
                    <a:pt x="634695" y="612648"/>
                  </a:lnTo>
                  <a:lnTo>
                    <a:pt x="625868" y="606767"/>
                  </a:lnTo>
                  <a:lnTo>
                    <a:pt x="615086" y="604647"/>
                  </a:lnTo>
                  <a:lnTo>
                    <a:pt x="604329" y="606882"/>
                  </a:lnTo>
                  <a:lnTo>
                    <a:pt x="595566" y="612851"/>
                  </a:lnTo>
                  <a:lnTo>
                    <a:pt x="589686" y="621677"/>
                  </a:lnTo>
                  <a:lnTo>
                    <a:pt x="587565" y="632460"/>
                  </a:lnTo>
                  <a:lnTo>
                    <a:pt x="589800" y="643216"/>
                  </a:lnTo>
                  <a:lnTo>
                    <a:pt x="595782" y="651979"/>
                  </a:lnTo>
                  <a:lnTo>
                    <a:pt x="604596" y="657860"/>
                  </a:lnTo>
                  <a:lnTo>
                    <a:pt x="615378" y="659980"/>
                  </a:lnTo>
                  <a:lnTo>
                    <a:pt x="626135" y="657745"/>
                  </a:lnTo>
                  <a:lnTo>
                    <a:pt x="634898" y="651776"/>
                  </a:lnTo>
                  <a:lnTo>
                    <a:pt x="640778" y="642950"/>
                  </a:lnTo>
                  <a:lnTo>
                    <a:pt x="642899" y="632167"/>
                  </a:lnTo>
                  <a:close/>
                </a:path>
                <a:path w="9470390" h="956309">
                  <a:moveTo>
                    <a:pt x="644436" y="925156"/>
                  </a:moveTo>
                  <a:lnTo>
                    <a:pt x="642200" y="914400"/>
                  </a:lnTo>
                  <a:lnTo>
                    <a:pt x="636231" y="905637"/>
                  </a:lnTo>
                  <a:lnTo>
                    <a:pt x="627405" y="899756"/>
                  </a:lnTo>
                  <a:lnTo>
                    <a:pt x="616623" y="897636"/>
                  </a:lnTo>
                  <a:lnTo>
                    <a:pt x="605866" y="899871"/>
                  </a:lnTo>
                  <a:lnTo>
                    <a:pt x="597103" y="905852"/>
                  </a:lnTo>
                  <a:lnTo>
                    <a:pt x="591223" y="914666"/>
                  </a:lnTo>
                  <a:lnTo>
                    <a:pt x="589102" y="925449"/>
                  </a:lnTo>
                  <a:lnTo>
                    <a:pt x="591337" y="936205"/>
                  </a:lnTo>
                  <a:lnTo>
                    <a:pt x="597306" y="944968"/>
                  </a:lnTo>
                  <a:lnTo>
                    <a:pt x="606132" y="950849"/>
                  </a:lnTo>
                  <a:lnTo>
                    <a:pt x="616915" y="952969"/>
                  </a:lnTo>
                  <a:lnTo>
                    <a:pt x="627672" y="950747"/>
                  </a:lnTo>
                  <a:lnTo>
                    <a:pt x="636435" y="944765"/>
                  </a:lnTo>
                  <a:lnTo>
                    <a:pt x="642315" y="935939"/>
                  </a:lnTo>
                  <a:lnTo>
                    <a:pt x="644436" y="925156"/>
                  </a:lnTo>
                  <a:close/>
                </a:path>
                <a:path w="9470390" h="956309">
                  <a:moveTo>
                    <a:pt x="934300" y="320509"/>
                  </a:moveTo>
                  <a:lnTo>
                    <a:pt x="932078" y="309753"/>
                  </a:lnTo>
                  <a:lnTo>
                    <a:pt x="926096" y="300990"/>
                  </a:lnTo>
                  <a:lnTo>
                    <a:pt x="917270" y="295109"/>
                  </a:lnTo>
                  <a:lnTo>
                    <a:pt x="906487" y="293001"/>
                  </a:lnTo>
                  <a:lnTo>
                    <a:pt x="895743" y="295224"/>
                  </a:lnTo>
                  <a:lnTo>
                    <a:pt x="886980" y="301205"/>
                  </a:lnTo>
                  <a:lnTo>
                    <a:pt x="881087" y="310032"/>
                  </a:lnTo>
                  <a:lnTo>
                    <a:pt x="878979" y="320802"/>
                  </a:lnTo>
                  <a:lnTo>
                    <a:pt x="881214" y="331558"/>
                  </a:lnTo>
                  <a:lnTo>
                    <a:pt x="887183" y="340321"/>
                  </a:lnTo>
                  <a:lnTo>
                    <a:pt x="896010" y="346214"/>
                  </a:lnTo>
                  <a:lnTo>
                    <a:pt x="906792" y="348322"/>
                  </a:lnTo>
                  <a:lnTo>
                    <a:pt x="917549" y="346087"/>
                  </a:lnTo>
                  <a:lnTo>
                    <a:pt x="926299" y="340118"/>
                  </a:lnTo>
                  <a:lnTo>
                    <a:pt x="932192" y="331292"/>
                  </a:lnTo>
                  <a:lnTo>
                    <a:pt x="934300" y="320509"/>
                  </a:lnTo>
                  <a:close/>
                </a:path>
                <a:path w="9470390" h="956309">
                  <a:moveTo>
                    <a:pt x="935888" y="630631"/>
                  </a:moveTo>
                  <a:lnTo>
                    <a:pt x="933653" y="619874"/>
                  </a:lnTo>
                  <a:lnTo>
                    <a:pt x="927684" y="611111"/>
                  </a:lnTo>
                  <a:lnTo>
                    <a:pt x="918857" y="605231"/>
                  </a:lnTo>
                  <a:lnTo>
                    <a:pt x="908075" y="603110"/>
                  </a:lnTo>
                  <a:lnTo>
                    <a:pt x="897318" y="605345"/>
                  </a:lnTo>
                  <a:lnTo>
                    <a:pt x="888555" y="611327"/>
                  </a:lnTo>
                  <a:lnTo>
                    <a:pt x="882675" y="620141"/>
                  </a:lnTo>
                  <a:lnTo>
                    <a:pt x="880554" y="630923"/>
                  </a:lnTo>
                  <a:lnTo>
                    <a:pt x="882789" y="641680"/>
                  </a:lnTo>
                  <a:lnTo>
                    <a:pt x="888771" y="650443"/>
                  </a:lnTo>
                  <a:lnTo>
                    <a:pt x="897585" y="656323"/>
                  </a:lnTo>
                  <a:lnTo>
                    <a:pt x="908367" y="658444"/>
                  </a:lnTo>
                  <a:lnTo>
                    <a:pt x="919124" y="656209"/>
                  </a:lnTo>
                  <a:lnTo>
                    <a:pt x="927887" y="650240"/>
                  </a:lnTo>
                  <a:lnTo>
                    <a:pt x="933767" y="641413"/>
                  </a:lnTo>
                  <a:lnTo>
                    <a:pt x="935888" y="630631"/>
                  </a:lnTo>
                  <a:close/>
                </a:path>
                <a:path w="9470390" h="956309">
                  <a:moveTo>
                    <a:pt x="937425" y="923620"/>
                  </a:moveTo>
                  <a:lnTo>
                    <a:pt x="935202" y="912863"/>
                  </a:lnTo>
                  <a:lnTo>
                    <a:pt x="929220" y="904100"/>
                  </a:lnTo>
                  <a:lnTo>
                    <a:pt x="920394" y="898220"/>
                  </a:lnTo>
                  <a:lnTo>
                    <a:pt x="909612" y="896099"/>
                  </a:lnTo>
                  <a:lnTo>
                    <a:pt x="898855" y="898334"/>
                  </a:lnTo>
                  <a:lnTo>
                    <a:pt x="890092" y="904316"/>
                  </a:lnTo>
                  <a:lnTo>
                    <a:pt x="884212" y="913142"/>
                  </a:lnTo>
                  <a:lnTo>
                    <a:pt x="882091" y="923912"/>
                  </a:lnTo>
                  <a:lnTo>
                    <a:pt x="884326" y="934669"/>
                  </a:lnTo>
                  <a:lnTo>
                    <a:pt x="890308" y="943432"/>
                  </a:lnTo>
                  <a:lnTo>
                    <a:pt x="899121" y="949312"/>
                  </a:lnTo>
                  <a:lnTo>
                    <a:pt x="909904" y="951433"/>
                  </a:lnTo>
                  <a:lnTo>
                    <a:pt x="920661" y="949198"/>
                  </a:lnTo>
                  <a:lnTo>
                    <a:pt x="929424" y="943229"/>
                  </a:lnTo>
                  <a:lnTo>
                    <a:pt x="935304" y="934402"/>
                  </a:lnTo>
                  <a:lnTo>
                    <a:pt x="937425" y="923620"/>
                  </a:lnTo>
                  <a:close/>
                </a:path>
                <a:path w="9470390" h="956309">
                  <a:moveTo>
                    <a:pt x="1227289" y="320509"/>
                  </a:moveTo>
                  <a:lnTo>
                    <a:pt x="1225067" y="309753"/>
                  </a:lnTo>
                  <a:lnTo>
                    <a:pt x="1219098" y="300990"/>
                  </a:lnTo>
                  <a:lnTo>
                    <a:pt x="1210271" y="295109"/>
                  </a:lnTo>
                  <a:lnTo>
                    <a:pt x="1199489" y="293001"/>
                  </a:lnTo>
                  <a:lnTo>
                    <a:pt x="1188732" y="295224"/>
                  </a:lnTo>
                  <a:lnTo>
                    <a:pt x="1179969" y="301205"/>
                  </a:lnTo>
                  <a:lnTo>
                    <a:pt x="1174089" y="310032"/>
                  </a:lnTo>
                  <a:lnTo>
                    <a:pt x="1171968" y="320802"/>
                  </a:lnTo>
                  <a:lnTo>
                    <a:pt x="1174203" y="331558"/>
                  </a:lnTo>
                  <a:lnTo>
                    <a:pt x="1180172" y="340321"/>
                  </a:lnTo>
                  <a:lnTo>
                    <a:pt x="1188999" y="346214"/>
                  </a:lnTo>
                  <a:lnTo>
                    <a:pt x="1199781" y="348322"/>
                  </a:lnTo>
                  <a:lnTo>
                    <a:pt x="1210538" y="346087"/>
                  </a:lnTo>
                  <a:lnTo>
                    <a:pt x="1219301" y="340118"/>
                  </a:lnTo>
                  <a:lnTo>
                    <a:pt x="1225181" y="331292"/>
                  </a:lnTo>
                  <a:lnTo>
                    <a:pt x="1227289" y="320509"/>
                  </a:lnTo>
                  <a:close/>
                </a:path>
                <a:path w="9470390" h="956309">
                  <a:moveTo>
                    <a:pt x="1228877" y="629094"/>
                  </a:moveTo>
                  <a:lnTo>
                    <a:pt x="1226642" y="618337"/>
                  </a:lnTo>
                  <a:lnTo>
                    <a:pt x="1220673" y="609574"/>
                  </a:lnTo>
                  <a:lnTo>
                    <a:pt x="1211846" y="603694"/>
                  </a:lnTo>
                  <a:lnTo>
                    <a:pt x="1201064" y="601573"/>
                  </a:lnTo>
                  <a:lnTo>
                    <a:pt x="1190307" y="603808"/>
                  </a:lnTo>
                  <a:lnTo>
                    <a:pt x="1181544" y="609790"/>
                  </a:lnTo>
                  <a:lnTo>
                    <a:pt x="1175664" y="618604"/>
                  </a:lnTo>
                  <a:lnTo>
                    <a:pt x="1173556" y="629386"/>
                  </a:lnTo>
                  <a:lnTo>
                    <a:pt x="1175778" y="640143"/>
                  </a:lnTo>
                  <a:lnTo>
                    <a:pt x="1181760" y="648906"/>
                  </a:lnTo>
                  <a:lnTo>
                    <a:pt x="1190586" y="654786"/>
                  </a:lnTo>
                  <a:lnTo>
                    <a:pt x="1201356" y="656907"/>
                  </a:lnTo>
                  <a:lnTo>
                    <a:pt x="1212113" y="654672"/>
                  </a:lnTo>
                  <a:lnTo>
                    <a:pt x="1220876" y="648703"/>
                  </a:lnTo>
                  <a:lnTo>
                    <a:pt x="1226769" y="639876"/>
                  </a:lnTo>
                  <a:lnTo>
                    <a:pt x="1228877" y="629094"/>
                  </a:lnTo>
                  <a:close/>
                </a:path>
                <a:path w="9470390" h="956309">
                  <a:moveTo>
                    <a:pt x="1230414" y="922083"/>
                  </a:moveTo>
                  <a:lnTo>
                    <a:pt x="1228178" y="911326"/>
                  </a:lnTo>
                  <a:lnTo>
                    <a:pt x="1222209" y="902563"/>
                  </a:lnTo>
                  <a:lnTo>
                    <a:pt x="1213383" y="896683"/>
                  </a:lnTo>
                  <a:lnTo>
                    <a:pt x="1202601" y="894562"/>
                  </a:lnTo>
                  <a:lnTo>
                    <a:pt x="1191844" y="896797"/>
                  </a:lnTo>
                  <a:lnTo>
                    <a:pt x="1183081" y="902779"/>
                  </a:lnTo>
                  <a:lnTo>
                    <a:pt x="1177201" y="911593"/>
                  </a:lnTo>
                  <a:lnTo>
                    <a:pt x="1175092" y="922375"/>
                  </a:lnTo>
                  <a:lnTo>
                    <a:pt x="1177315" y="933132"/>
                  </a:lnTo>
                  <a:lnTo>
                    <a:pt x="1183297" y="941895"/>
                  </a:lnTo>
                  <a:lnTo>
                    <a:pt x="1192123" y="947775"/>
                  </a:lnTo>
                  <a:lnTo>
                    <a:pt x="1202893" y="949896"/>
                  </a:lnTo>
                  <a:lnTo>
                    <a:pt x="1213650" y="947661"/>
                  </a:lnTo>
                  <a:lnTo>
                    <a:pt x="1222413" y="941692"/>
                  </a:lnTo>
                  <a:lnTo>
                    <a:pt x="1228305" y="932865"/>
                  </a:lnTo>
                  <a:lnTo>
                    <a:pt x="1230414" y="922083"/>
                  </a:lnTo>
                  <a:close/>
                </a:path>
                <a:path w="9470390" h="956309">
                  <a:moveTo>
                    <a:pt x="1520291" y="320509"/>
                  </a:moveTo>
                  <a:lnTo>
                    <a:pt x="1518056" y="309753"/>
                  </a:lnTo>
                  <a:lnTo>
                    <a:pt x="1512074" y="300990"/>
                  </a:lnTo>
                  <a:lnTo>
                    <a:pt x="1503260" y="295109"/>
                  </a:lnTo>
                  <a:lnTo>
                    <a:pt x="1492478" y="293001"/>
                  </a:lnTo>
                  <a:lnTo>
                    <a:pt x="1481721" y="295224"/>
                  </a:lnTo>
                  <a:lnTo>
                    <a:pt x="1472958" y="301205"/>
                  </a:lnTo>
                  <a:lnTo>
                    <a:pt x="1467078" y="310032"/>
                  </a:lnTo>
                  <a:lnTo>
                    <a:pt x="1464957" y="320802"/>
                  </a:lnTo>
                  <a:lnTo>
                    <a:pt x="1467192" y="331558"/>
                  </a:lnTo>
                  <a:lnTo>
                    <a:pt x="1473161" y="340321"/>
                  </a:lnTo>
                  <a:lnTo>
                    <a:pt x="1481988" y="346214"/>
                  </a:lnTo>
                  <a:lnTo>
                    <a:pt x="1492770" y="348322"/>
                  </a:lnTo>
                  <a:lnTo>
                    <a:pt x="1503527" y="346087"/>
                  </a:lnTo>
                  <a:lnTo>
                    <a:pt x="1512290" y="340118"/>
                  </a:lnTo>
                  <a:lnTo>
                    <a:pt x="1518170" y="331292"/>
                  </a:lnTo>
                  <a:lnTo>
                    <a:pt x="1520291" y="320509"/>
                  </a:lnTo>
                  <a:close/>
                </a:path>
                <a:path w="9470390" h="956309">
                  <a:moveTo>
                    <a:pt x="1521866" y="627557"/>
                  </a:moveTo>
                  <a:lnTo>
                    <a:pt x="1519643" y="616800"/>
                  </a:lnTo>
                  <a:lnTo>
                    <a:pt x="1513662" y="608037"/>
                  </a:lnTo>
                  <a:lnTo>
                    <a:pt x="1504835" y="602157"/>
                  </a:lnTo>
                  <a:lnTo>
                    <a:pt x="1494066" y="600036"/>
                  </a:lnTo>
                  <a:lnTo>
                    <a:pt x="1483309" y="602272"/>
                  </a:lnTo>
                  <a:lnTo>
                    <a:pt x="1474546" y="608253"/>
                  </a:lnTo>
                  <a:lnTo>
                    <a:pt x="1468653" y="617080"/>
                  </a:lnTo>
                  <a:lnTo>
                    <a:pt x="1466545" y="627849"/>
                  </a:lnTo>
                  <a:lnTo>
                    <a:pt x="1468780" y="638606"/>
                  </a:lnTo>
                  <a:lnTo>
                    <a:pt x="1474749" y="647369"/>
                  </a:lnTo>
                  <a:lnTo>
                    <a:pt x="1483575" y="653249"/>
                  </a:lnTo>
                  <a:lnTo>
                    <a:pt x="1494358" y="655370"/>
                  </a:lnTo>
                  <a:lnTo>
                    <a:pt x="1505115" y="653135"/>
                  </a:lnTo>
                  <a:lnTo>
                    <a:pt x="1513878" y="647166"/>
                  </a:lnTo>
                  <a:lnTo>
                    <a:pt x="1519758" y="638340"/>
                  </a:lnTo>
                  <a:lnTo>
                    <a:pt x="1521866" y="627557"/>
                  </a:lnTo>
                  <a:close/>
                </a:path>
                <a:path w="9470390" h="956309">
                  <a:moveTo>
                    <a:pt x="1523403" y="920546"/>
                  </a:moveTo>
                  <a:lnTo>
                    <a:pt x="1521180" y="909789"/>
                  </a:lnTo>
                  <a:lnTo>
                    <a:pt x="1515198" y="901026"/>
                  </a:lnTo>
                  <a:lnTo>
                    <a:pt x="1506372" y="895146"/>
                  </a:lnTo>
                  <a:lnTo>
                    <a:pt x="1495590" y="893038"/>
                  </a:lnTo>
                  <a:lnTo>
                    <a:pt x="1484845" y="895261"/>
                  </a:lnTo>
                  <a:lnTo>
                    <a:pt x="1476082" y="901242"/>
                  </a:lnTo>
                  <a:lnTo>
                    <a:pt x="1470190" y="910069"/>
                  </a:lnTo>
                  <a:lnTo>
                    <a:pt x="1468081" y="920838"/>
                  </a:lnTo>
                  <a:lnTo>
                    <a:pt x="1470317" y="931595"/>
                  </a:lnTo>
                  <a:lnTo>
                    <a:pt x="1476286" y="940358"/>
                  </a:lnTo>
                  <a:lnTo>
                    <a:pt x="1485112" y="946238"/>
                  </a:lnTo>
                  <a:lnTo>
                    <a:pt x="1495894" y="948359"/>
                  </a:lnTo>
                  <a:lnTo>
                    <a:pt x="1506651" y="946124"/>
                  </a:lnTo>
                  <a:lnTo>
                    <a:pt x="1515414" y="940155"/>
                  </a:lnTo>
                  <a:lnTo>
                    <a:pt x="1521294" y="931329"/>
                  </a:lnTo>
                  <a:lnTo>
                    <a:pt x="1523403" y="920546"/>
                  </a:lnTo>
                  <a:close/>
                </a:path>
                <a:path w="9470390" h="956309">
                  <a:moveTo>
                    <a:pt x="1813280" y="320509"/>
                  </a:moveTo>
                  <a:lnTo>
                    <a:pt x="1811045" y="309753"/>
                  </a:lnTo>
                  <a:lnTo>
                    <a:pt x="1805076" y="300990"/>
                  </a:lnTo>
                  <a:lnTo>
                    <a:pt x="1796249" y="295109"/>
                  </a:lnTo>
                  <a:lnTo>
                    <a:pt x="1785467" y="293001"/>
                  </a:lnTo>
                  <a:lnTo>
                    <a:pt x="1774710" y="295224"/>
                  </a:lnTo>
                  <a:lnTo>
                    <a:pt x="1765947" y="301205"/>
                  </a:lnTo>
                  <a:lnTo>
                    <a:pt x="1760067" y="310032"/>
                  </a:lnTo>
                  <a:lnTo>
                    <a:pt x="1757946" y="320802"/>
                  </a:lnTo>
                  <a:lnTo>
                    <a:pt x="1760181" y="331558"/>
                  </a:lnTo>
                  <a:lnTo>
                    <a:pt x="1766163" y="340321"/>
                  </a:lnTo>
                  <a:lnTo>
                    <a:pt x="1774977" y="346214"/>
                  </a:lnTo>
                  <a:lnTo>
                    <a:pt x="1785759" y="348322"/>
                  </a:lnTo>
                  <a:lnTo>
                    <a:pt x="1796516" y="346087"/>
                  </a:lnTo>
                  <a:lnTo>
                    <a:pt x="1805279" y="340118"/>
                  </a:lnTo>
                  <a:lnTo>
                    <a:pt x="1811159" y="331292"/>
                  </a:lnTo>
                  <a:lnTo>
                    <a:pt x="1813280" y="320509"/>
                  </a:lnTo>
                  <a:close/>
                </a:path>
                <a:path w="9470390" h="956309">
                  <a:moveTo>
                    <a:pt x="1814855" y="626021"/>
                  </a:moveTo>
                  <a:lnTo>
                    <a:pt x="1812632" y="615264"/>
                  </a:lnTo>
                  <a:lnTo>
                    <a:pt x="1806651" y="606501"/>
                  </a:lnTo>
                  <a:lnTo>
                    <a:pt x="1797824" y="600621"/>
                  </a:lnTo>
                  <a:lnTo>
                    <a:pt x="1787055" y="598500"/>
                  </a:lnTo>
                  <a:lnTo>
                    <a:pt x="1776298" y="600735"/>
                  </a:lnTo>
                  <a:lnTo>
                    <a:pt x="1767535" y="606717"/>
                  </a:lnTo>
                  <a:lnTo>
                    <a:pt x="1761642" y="615530"/>
                  </a:lnTo>
                  <a:lnTo>
                    <a:pt x="1759534" y="626313"/>
                  </a:lnTo>
                  <a:lnTo>
                    <a:pt x="1761769" y="637070"/>
                  </a:lnTo>
                  <a:lnTo>
                    <a:pt x="1767738" y="645833"/>
                  </a:lnTo>
                  <a:lnTo>
                    <a:pt x="1776564" y="651713"/>
                  </a:lnTo>
                  <a:lnTo>
                    <a:pt x="1787347" y="653834"/>
                  </a:lnTo>
                  <a:lnTo>
                    <a:pt x="1798104" y="651598"/>
                  </a:lnTo>
                  <a:lnTo>
                    <a:pt x="1806867" y="645617"/>
                  </a:lnTo>
                  <a:lnTo>
                    <a:pt x="1812747" y="636803"/>
                  </a:lnTo>
                  <a:lnTo>
                    <a:pt x="1814855" y="626021"/>
                  </a:lnTo>
                  <a:close/>
                </a:path>
                <a:path w="9470390" h="956309">
                  <a:moveTo>
                    <a:pt x="1816392" y="919010"/>
                  </a:moveTo>
                  <a:lnTo>
                    <a:pt x="1814169" y="908253"/>
                  </a:lnTo>
                  <a:lnTo>
                    <a:pt x="1808187" y="899490"/>
                  </a:lnTo>
                  <a:lnTo>
                    <a:pt x="1799361" y="893610"/>
                  </a:lnTo>
                  <a:lnTo>
                    <a:pt x="1788591" y="891489"/>
                  </a:lnTo>
                  <a:lnTo>
                    <a:pt x="1777834" y="893724"/>
                  </a:lnTo>
                  <a:lnTo>
                    <a:pt x="1769071" y="899706"/>
                  </a:lnTo>
                  <a:lnTo>
                    <a:pt x="1763179" y="908519"/>
                  </a:lnTo>
                  <a:lnTo>
                    <a:pt x="1761070" y="919302"/>
                  </a:lnTo>
                  <a:lnTo>
                    <a:pt x="1763306" y="930059"/>
                  </a:lnTo>
                  <a:lnTo>
                    <a:pt x="1769275" y="938822"/>
                  </a:lnTo>
                  <a:lnTo>
                    <a:pt x="1778101" y="944702"/>
                  </a:lnTo>
                  <a:lnTo>
                    <a:pt x="1788883" y="946823"/>
                  </a:lnTo>
                  <a:lnTo>
                    <a:pt x="1799640" y="944600"/>
                  </a:lnTo>
                  <a:lnTo>
                    <a:pt x="1808403" y="938618"/>
                  </a:lnTo>
                  <a:lnTo>
                    <a:pt x="1814283" y="929792"/>
                  </a:lnTo>
                  <a:lnTo>
                    <a:pt x="1816392" y="919010"/>
                  </a:lnTo>
                  <a:close/>
                </a:path>
                <a:path w="9470390" h="956309">
                  <a:moveTo>
                    <a:pt x="2106269" y="320509"/>
                  </a:moveTo>
                  <a:lnTo>
                    <a:pt x="2104047" y="309753"/>
                  </a:lnTo>
                  <a:lnTo>
                    <a:pt x="2098065" y="300990"/>
                  </a:lnTo>
                  <a:lnTo>
                    <a:pt x="2089238" y="295109"/>
                  </a:lnTo>
                  <a:lnTo>
                    <a:pt x="2078456" y="293001"/>
                  </a:lnTo>
                  <a:lnTo>
                    <a:pt x="2067699" y="295224"/>
                  </a:lnTo>
                  <a:lnTo>
                    <a:pt x="2058936" y="301205"/>
                  </a:lnTo>
                  <a:lnTo>
                    <a:pt x="2053056" y="310032"/>
                  </a:lnTo>
                  <a:lnTo>
                    <a:pt x="2050935" y="320802"/>
                  </a:lnTo>
                  <a:lnTo>
                    <a:pt x="2053170" y="331558"/>
                  </a:lnTo>
                  <a:lnTo>
                    <a:pt x="2059152" y="340321"/>
                  </a:lnTo>
                  <a:lnTo>
                    <a:pt x="2067966" y="346214"/>
                  </a:lnTo>
                  <a:lnTo>
                    <a:pt x="2078748" y="348322"/>
                  </a:lnTo>
                  <a:lnTo>
                    <a:pt x="2089505" y="346087"/>
                  </a:lnTo>
                  <a:lnTo>
                    <a:pt x="2098268" y="340118"/>
                  </a:lnTo>
                  <a:lnTo>
                    <a:pt x="2104148" y="331292"/>
                  </a:lnTo>
                  <a:lnTo>
                    <a:pt x="2106269" y="320509"/>
                  </a:lnTo>
                  <a:close/>
                </a:path>
                <a:path w="9470390" h="956309">
                  <a:moveTo>
                    <a:pt x="2107857" y="624484"/>
                  </a:moveTo>
                  <a:lnTo>
                    <a:pt x="2105622" y="613727"/>
                  </a:lnTo>
                  <a:lnTo>
                    <a:pt x="2099640" y="604964"/>
                  </a:lnTo>
                  <a:lnTo>
                    <a:pt x="2090826" y="599084"/>
                  </a:lnTo>
                  <a:lnTo>
                    <a:pt x="2080044" y="596963"/>
                  </a:lnTo>
                  <a:lnTo>
                    <a:pt x="2069287" y="599198"/>
                  </a:lnTo>
                  <a:lnTo>
                    <a:pt x="2060524" y="605180"/>
                  </a:lnTo>
                  <a:lnTo>
                    <a:pt x="2054644" y="614006"/>
                  </a:lnTo>
                  <a:lnTo>
                    <a:pt x="2052523" y="624776"/>
                  </a:lnTo>
                  <a:lnTo>
                    <a:pt x="2054758" y="635533"/>
                  </a:lnTo>
                  <a:lnTo>
                    <a:pt x="2060740" y="644296"/>
                  </a:lnTo>
                  <a:lnTo>
                    <a:pt x="2069553" y="650176"/>
                  </a:lnTo>
                  <a:lnTo>
                    <a:pt x="2080336" y="652297"/>
                  </a:lnTo>
                  <a:lnTo>
                    <a:pt x="2091093" y="650062"/>
                  </a:lnTo>
                  <a:lnTo>
                    <a:pt x="2099856" y="644093"/>
                  </a:lnTo>
                  <a:lnTo>
                    <a:pt x="2105736" y="635266"/>
                  </a:lnTo>
                  <a:lnTo>
                    <a:pt x="2107857" y="624484"/>
                  </a:lnTo>
                  <a:close/>
                </a:path>
                <a:path w="9470390" h="956309">
                  <a:moveTo>
                    <a:pt x="2109393" y="917473"/>
                  </a:moveTo>
                  <a:lnTo>
                    <a:pt x="2107158" y="906716"/>
                  </a:lnTo>
                  <a:lnTo>
                    <a:pt x="2101176" y="897953"/>
                  </a:lnTo>
                  <a:lnTo>
                    <a:pt x="2092363" y="892073"/>
                  </a:lnTo>
                  <a:lnTo>
                    <a:pt x="2081580" y="889965"/>
                  </a:lnTo>
                  <a:lnTo>
                    <a:pt x="2070823" y="892187"/>
                  </a:lnTo>
                  <a:lnTo>
                    <a:pt x="2062060" y="898169"/>
                  </a:lnTo>
                  <a:lnTo>
                    <a:pt x="2056180" y="906995"/>
                  </a:lnTo>
                  <a:lnTo>
                    <a:pt x="2054059" y="917765"/>
                  </a:lnTo>
                  <a:lnTo>
                    <a:pt x="2056295" y="928522"/>
                  </a:lnTo>
                  <a:lnTo>
                    <a:pt x="2062264" y="937285"/>
                  </a:lnTo>
                  <a:lnTo>
                    <a:pt x="2071090" y="943165"/>
                  </a:lnTo>
                  <a:lnTo>
                    <a:pt x="2081872" y="945286"/>
                  </a:lnTo>
                  <a:lnTo>
                    <a:pt x="2092629" y="943051"/>
                  </a:lnTo>
                  <a:lnTo>
                    <a:pt x="2101392" y="937082"/>
                  </a:lnTo>
                  <a:lnTo>
                    <a:pt x="2107273" y="928255"/>
                  </a:lnTo>
                  <a:lnTo>
                    <a:pt x="2109393" y="917473"/>
                  </a:lnTo>
                  <a:close/>
                </a:path>
                <a:path w="9470390" h="956309">
                  <a:moveTo>
                    <a:pt x="2399258" y="320509"/>
                  </a:moveTo>
                  <a:lnTo>
                    <a:pt x="2397023" y="309753"/>
                  </a:lnTo>
                  <a:lnTo>
                    <a:pt x="2391054" y="300990"/>
                  </a:lnTo>
                  <a:lnTo>
                    <a:pt x="2382228" y="295109"/>
                  </a:lnTo>
                  <a:lnTo>
                    <a:pt x="2371445" y="293001"/>
                  </a:lnTo>
                  <a:lnTo>
                    <a:pt x="2360688" y="295224"/>
                  </a:lnTo>
                  <a:lnTo>
                    <a:pt x="2351938" y="301205"/>
                  </a:lnTo>
                  <a:lnTo>
                    <a:pt x="2346045" y="310032"/>
                  </a:lnTo>
                  <a:lnTo>
                    <a:pt x="2343937" y="320802"/>
                  </a:lnTo>
                  <a:lnTo>
                    <a:pt x="2346160" y="331558"/>
                  </a:lnTo>
                  <a:lnTo>
                    <a:pt x="2352141" y="340321"/>
                  </a:lnTo>
                  <a:lnTo>
                    <a:pt x="2360968" y="346214"/>
                  </a:lnTo>
                  <a:lnTo>
                    <a:pt x="2371750" y="348322"/>
                  </a:lnTo>
                  <a:lnTo>
                    <a:pt x="2382494" y="346087"/>
                  </a:lnTo>
                  <a:lnTo>
                    <a:pt x="2391257" y="340118"/>
                  </a:lnTo>
                  <a:lnTo>
                    <a:pt x="2397150" y="331292"/>
                  </a:lnTo>
                  <a:lnTo>
                    <a:pt x="2399258" y="320509"/>
                  </a:lnTo>
                  <a:close/>
                </a:path>
                <a:path w="9470390" h="956309">
                  <a:moveTo>
                    <a:pt x="2400846" y="622947"/>
                  </a:moveTo>
                  <a:lnTo>
                    <a:pt x="2398611" y="612190"/>
                  </a:lnTo>
                  <a:lnTo>
                    <a:pt x="2392642" y="603427"/>
                  </a:lnTo>
                  <a:lnTo>
                    <a:pt x="2383815" y="597547"/>
                  </a:lnTo>
                  <a:lnTo>
                    <a:pt x="2373033" y="595426"/>
                  </a:lnTo>
                  <a:lnTo>
                    <a:pt x="2362276" y="597662"/>
                  </a:lnTo>
                  <a:lnTo>
                    <a:pt x="2353513" y="603643"/>
                  </a:lnTo>
                  <a:lnTo>
                    <a:pt x="2347633" y="612457"/>
                  </a:lnTo>
                  <a:lnTo>
                    <a:pt x="2345512" y="623239"/>
                  </a:lnTo>
                  <a:lnTo>
                    <a:pt x="2347747" y="633996"/>
                  </a:lnTo>
                  <a:lnTo>
                    <a:pt x="2353729" y="642759"/>
                  </a:lnTo>
                  <a:lnTo>
                    <a:pt x="2362543" y="648639"/>
                  </a:lnTo>
                  <a:lnTo>
                    <a:pt x="2373325" y="650760"/>
                  </a:lnTo>
                  <a:lnTo>
                    <a:pt x="2384082" y="648525"/>
                  </a:lnTo>
                  <a:lnTo>
                    <a:pt x="2392845" y="642556"/>
                  </a:lnTo>
                  <a:lnTo>
                    <a:pt x="2398725" y="633730"/>
                  </a:lnTo>
                  <a:lnTo>
                    <a:pt x="2400846" y="622947"/>
                  </a:lnTo>
                  <a:close/>
                </a:path>
                <a:path w="9470390" h="956309">
                  <a:moveTo>
                    <a:pt x="2402382" y="915936"/>
                  </a:moveTo>
                  <a:lnTo>
                    <a:pt x="2400147" y="905179"/>
                  </a:lnTo>
                  <a:lnTo>
                    <a:pt x="2394178" y="896416"/>
                  </a:lnTo>
                  <a:lnTo>
                    <a:pt x="2385352" y="890536"/>
                  </a:lnTo>
                  <a:lnTo>
                    <a:pt x="2374569" y="888415"/>
                  </a:lnTo>
                  <a:lnTo>
                    <a:pt x="2363813" y="890651"/>
                  </a:lnTo>
                  <a:lnTo>
                    <a:pt x="2355050" y="896632"/>
                  </a:lnTo>
                  <a:lnTo>
                    <a:pt x="2349169" y="905459"/>
                  </a:lnTo>
                  <a:lnTo>
                    <a:pt x="2347049" y="916228"/>
                  </a:lnTo>
                  <a:lnTo>
                    <a:pt x="2349284" y="926985"/>
                  </a:lnTo>
                  <a:lnTo>
                    <a:pt x="2355265" y="935748"/>
                  </a:lnTo>
                  <a:lnTo>
                    <a:pt x="2364079" y="941628"/>
                  </a:lnTo>
                  <a:lnTo>
                    <a:pt x="2374862" y="943749"/>
                  </a:lnTo>
                  <a:lnTo>
                    <a:pt x="2385618" y="941527"/>
                  </a:lnTo>
                  <a:lnTo>
                    <a:pt x="2394381" y="935545"/>
                  </a:lnTo>
                  <a:lnTo>
                    <a:pt x="2400262" y="926719"/>
                  </a:lnTo>
                  <a:lnTo>
                    <a:pt x="2402382" y="915936"/>
                  </a:lnTo>
                  <a:close/>
                </a:path>
                <a:path w="9470390" h="956309">
                  <a:moveTo>
                    <a:pt x="2693835" y="621411"/>
                  </a:moveTo>
                  <a:lnTo>
                    <a:pt x="2691612" y="610654"/>
                  </a:lnTo>
                  <a:lnTo>
                    <a:pt x="2685631" y="601891"/>
                  </a:lnTo>
                  <a:lnTo>
                    <a:pt x="2676804" y="596011"/>
                  </a:lnTo>
                  <a:lnTo>
                    <a:pt x="2666022" y="593902"/>
                  </a:lnTo>
                  <a:lnTo>
                    <a:pt x="2655265" y="596125"/>
                  </a:lnTo>
                  <a:lnTo>
                    <a:pt x="2646502" y="602107"/>
                  </a:lnTo>
                  <a:lnTo>
                    <a:pt x="2640622" y="610933"/>
                  </a:lnTo>
                  <a:lnTo>
                    <a:pt x="2638501" y="621703"/>
                  </a:lnTo>
                  <a:lnTo>
                    <a:pt x="2640736" y="632460"/>
                  </a:lnTo>
                  <a:lnTo>
                    <a:pt x="2646718" y="641223"/>
                  </a:lnTo>
                  <a:lnTo>
                    <a:pt x="2655544" y="647103"/>
                  </a:lnTo>
                  <a:lnTo>
                    <a:pt x="2666314" y="649224"/>
                  </a:lnTo>
                  <a:lnTo>
                    <a:pt x="2677071" y="646988"/>
                  </a:lnTo>
                  <a:lnTo>
                    <a:pt x="2685834" y="641019"/>
                  </a:lnTo>
                  <a:lnTo>
                    <a:pt x="2691714" y="632193"/>
                  </a:lnTo>
                  <a:lnTo>
                    <a:pt x="2693835" y="621411"/>
                  </a:lnTo>
                  <a:close/>
                </a:path>
                <a:path w="9470390" h="956309">
                  <a:moveTo>
                    <a:pt x="2695371" y="914400"/>
                  </a:moveTo>
                  <a:lnTo>
                    <a:pt x="2693149" y="903643"/>
                  </a:lnTo>
                  <a:lnTo>
                    <a:pt x="2687167" y="894880"/>
                  </a:lnTo>
                  <a:lnTo>
                    <a:pt x="2678341" y="889000"/>
                  </a:lnTo>
                  <a:lnTo>
                    <a:pt x="2667558" y="886891"/>
                  </a:lnTo>
                  <a:lnTo>
                    <a:pt x="2656802" y="889114"/>
                  </a:lnTo>
                  <a:lnTo>
                    <a:pt x="2648039" y="895096"/>
                  </a:lnTo>
                  <a:lnTo>
                    <a:pt x="2642158" y="903922"/>
                  </a:lnTo>
                  <a:lnTo>
                    <a:pt x="2640038" y="914692"/>
                  </a:lnTo>
                  <a:lnTo>
                    <a:pt x="2642273" y="925449"/>
                  </a:lnTo>
                  <a:lnTo>
                    <a:pt x="2648254" y="934212"/>
                  </a:lnTo>
                  <a:lnTo>
                    <a:pt x="2657081" y="940092"/>
                  </a:lnTo>
                  <a:lnTo>
                    <a:pt x="2667851" y="942213"/>
                  </a:lnTo>
                  <a:lnTo>
                    <a:pt x="2678607" y="939977"/>
                  </a:lnTo>
                  <a:lnTo>
                    <a:pt x="2687370" y="934008"/>
                  </a:lnTo>
                  <a:lnTo>
                    <a:pt x="2693251" y="925182"/>
                  </a:lnTo>
                  <a:lnTo>
                    <a:pt x="2695371" y="914400"/>
                  </a:lnTo>
                  <a:close/>
                </a:path>
                <a:path w="9470390" h="956309">
                  <a:moveTo>
                    <a:pt x="2986824" y="619874"/>
                  </a:moveTo>
                  <a:lnTo>
                    <a:pt x="2984601" y="609117"/>
                  </a:lnTo>
                  <a:lnTo>
                    <a:pt x="2978620" y="600354"/>
                  </a:lnTo>
                  <a:lnTo>
                    <a:pt x="2969793" y="594474"/>
                  </a:lnTo>
                  <a:lnTo>
                    <a:pt x="2959011" y="592353"/>
                  </a:lnTo>
                  <a:lnTo>
                    <a:pt x="2948254" y="594588"/>
                  </a:lnTo>
                  <a:lnTo>
                    <a:pt x="2939504" y="600570"/>
                  </a:lnTo>
                  <a:lnTo>
                    <a:pt x="2933611" y="609384"/>
                  </a:lnTo>
                  <a:lnTo>
                    <a:pt x="2931503" y="620166"/>
                  </a:lnTo>
                  <a:lnTo>
                    <a:pt x="2933725" y="630923"/>
                  </a:lnTo>
                  <a:lnTo>
                    <a:pt x="2939707" y="639686"/>
                  </a:lnTo>
                  <a:lnTo>
                    <a:pt x="2948533" y="645566"/>
                  </a:lnTo>
                  <a:lnTo>
                    <a:pt x="2959303" y="647687"/>
                  </a:lnTo>
                  <a:lnTo>
                    <a:pt x="2970060" y="645452"/>
                  </a:lnTo>
                  <a:lnTo>
                    <a:pt x="2978823" y="639483"/>
                  </a:lnTo>
                  <a:lnTo>
                    <a:pt x="2984703" y="630656"/>
                  </a:lnTo>
                  <a:lnTo>
                    <a:pt x="2986824" y="619874"/>
                  </a:lnTo>
                  <a:close/>
                </a:path>
                <a:path w="9470390" h="956309">
                  <a:moveTo>
                    <a:pt x="2988360" y="912863"/>
                  </a:moveTo>
                  <a:lnTo>
                    <a:pt x="2986138" y="902106"/>
                  </a:lnTo>
                  <a:lnTo>
                    <a:pt x="2980156" y="893343"/>
                  </a:lnTo>
                  <a:lnTo>
                    <a:pt x="2971330" y="887463"/>
                  </a:lnTo>
                  <a:lnTo>
                    <a:pt x="2960547" y="885342"/>
                  </a:lnTo>
                  <a:lnTo>
                    <a:pt x="2949803" y="887577"/>
                  </a:lnTo>
                  <a:lnTo>
                    <a:pt x="2941040" y="893559"/>
                  </a:lnTo>
                  <a:lnTo>
                    <a:pt x="2935147" y="902385"/>
                  </a:lnTo>
                  <a:lnTo>
                    <a:pt x="2933039" y="913155"/>
                  </a:lnTo>
                  <a:lnTo>
                    <a:pt x="2935274" y="923912"/>
                  </a:lnTo>
                  <a:lnTo>
                    <a:pt x="2941243" y="932675"/>
                  </a:lnTo>
                  <a:lnTo>
                    <a:pt x="2950070" y="938555"/>
                  </a:lnTo>
                  <a:lnTo>
                    <a:pt x="2960852" y="940676"/>
                  </a:lnTo>
                  <a:lnTo>
                    <a:pt x="2971609" y="938441"/>
                  </a:lnTo>
                  <a:lnTo>
                    <a:pt x="2980359" y="932472"/>
                  </a:lnTo>
                  <a:lnTo>
                    <a:pt x="2986252" y="923645"/>
                  </a:lnTo>
                  <a:lnTo>
                    <a:pt x="2988360" y="912863"/>
                  </a:lnTo>
                  <a:close/>
                </a:path>
                <a:path w="9470390" h="956309">
                  <a:moveTo>
                    <a:pt x="3279813" y="618337"/>
                  </a:moveTo>
                  <a:lnTo>
                    <a:pt x="3277590" y="607580"/>
                  </a:lnTo>
                  <a:lnTo>
                    <a:pt x="3271609" y="598817"/>
                  </a:lnTo>
                  <a:lnTo>
                    <a:pt x="3262782" y="592937"/>
                  </a:lnTo>
                  <a:lnTo>
                    <a:pt x="3252012" y="590816"/>
                  </a:lnTo>
                  <a:lnTo>
                    <a:pt x="3241256" y="593051"/>
                  </a:lnTo>
                  <a:lnTo>
                    <a:pt x="3232493" y="599020"/>
                  </a:lnTo>
                  <a:lnTo>
                    <a:pt x="3226600" y="607847"/>
                  </a:lnTo>
                  <a:lnTo>
                    <a:pt x="3224492" y="618629"/>
                  </a:lnTo>
                  <a:lnTo>
                    <a:pt x="3226727" y="629386"/>
                  </a:lnTo>
                  <a:lnTo>
                    <a:pt x="3232696" y="638149"/>
                  </a:lnTo>
                  <a:lnTo>
                    <a:pt x="3241522" y="644029"/>
                  </a:lnTo>
                  <a:lnTo>
                    <a:pt x="3252305" y="646150"/>
                  </a:lnTo>
                  <a:lnTo>
                    <a:pt x="3263061" y="643915"/>
                  </a:lnTo>
                  <a:lnTo>
                    <a:pt x="3271824" y="637946"/>
                  </a:lnTo>
                  <a:lnTo>
                    <a:pt x="3277705" y="629119"/>
                  </a:lnTo>
                  <a:lnTo>
                    <a:pt x="3279813" y="618337"/>
                  </a:lnTo>
                  <a:close/>
                </a:path>
                <a:path w="9470390" h="956309">
                  <a:moveTo>
                    <a:pt x="3281349" y="911326"/>
                  </a:moveTo>
                  <a:lnTo>
                    <a:pt x="3279127" y="900569"/>
                  </a:lnTo>
                  <a:lnTo>
                    <a:pt x="3273145" y="891819"/>
                  </a:lnTo>
                  <a:lnTo>
                    <a:pt x="3264319" y="885926"/>
                  </a:lnTo>
                  <a:lnTo>
                    <a:pt x="3253549" y="883818"/>
                  </a:lnTo>
                  <a:lnTo>
                    <a:pt x="3242792" y="886053"/>
                  </a:lnTo>
                  <a:lnTo>
                    <a:pt x="3234029" y="892022"/>
                  </a:lnTo>
                  <a:lnTo>
                    <a:pt x="3228149" y="900849"/>
                  </a:lnTo>
                  <a:lnTo>
                    <a:pt x="3226028" y="911631"/>
                  </a:lnTo>
                  <a:lnTo>
                    <a:pt x="3228263" y="922375"/>
                  </a:lnTo>
                  <a:lnTo>
                    <a:pt x="3234232" y="931138"/>
                  </a:lnTo>
                  <a:lnTo>
                    <a:pt x="3243059" y="937018"/>
                  </a:lnTo>
                  <a:lnTo>
                    <a:pt x="3253841" y="939139"/>
                  </a:lnTo>
                  <a:lnTo>
                    <a:pt x="3264598" y="936904"/>
                  </a:lnTo>
                  <a:lnTo>
                    <a:pt x="3273361" y="930935"/>
                  </a:lnTo>
                  <a:lnTo>
                    <a:pt x="3279241" y="922108"/>
                  </a:lnTo>
                  <a:lnTo>
                    <a:pt x="3281349" y="911326"/>
                  </a:lnTo>
                  <a:close/>
                </a:path>
                <a:path w="9470390" h="956309">
                  <a:moveTo>
                    <a:pt x="3589794" y="27520"/>
                  </a:moveTo>
                  <a:lnTo>
                    <a:pt x="3587559" y="16764"/>
                  </a:lnTo>
                  <a:lnTo>
                    <a:pt x="3581590" y="8001"/>
                  </a:lnTo>
                  <a:lnTo>
                    <a:pt x="3572764" y="2120"/>
                  </a:lnTo>
                  <a:lnTo>
                    <a:pt x="3561981" y="0"/>
                  </a:lnTo>
                  <a:lnTo>
                    <a:pt x="3551224" y="2235"/>
                  </a:lnTo>
                  <a:lnTo>
                    <a:pt x="3542461" y="8216"/>
                  </a:lnTo>
                  <a:lnTo>
                    <a:pt x="3536581" y="17043"/>
                  </a:lnTo>
                  <a:lnTo>
                    <a:pt x="3534460" y="27813"/>
                  </a:lnTo>
                  <a:lnTo>
                    <a:pt x="3536696" y="38569"/>
                  </a:lnTo>
                  <a:lnTo>
                    <a:pt x="3542677" y="47332"/>
                  </a:lnTo>
                  <a:lnTo>
                    <a:pt x="3551491" y="53213"/>
                  </a:lnTo>
                  <a:lnTo>
                    <a:pt x="3562273" y="55333"/>
                  </a:lnTo>
                  <a:lnTo>
                    <a:pt x="3573030" y="53098"/>
                  </a:lnTo>
                  <a:lnTo>
                    <a:pt x="3581793" y="47129"/>
                  </a:lnTo>
                  <a:lnTo>
                    <a:pt x="3587673" y="38303"/>
                  </a:lnTo>
                  <a:lnTo>
                    <a:pt x="3589794" y="27520"/>
                  </a:lnTo>
                  <a:close/>
                </a:path>
                <a:path w="9470390" h="956309">
                  <a:moveTo>
                    <a:pt x="3591331" y="320509"/>
                  </a:moveTo>
                  <a:lnTo>
                    <a:pt x="3589096" y="309753"/>
                  </a:lnTo>
                  <a:lnTo>
                    <a:pt x="3583127" y="300990"/>
                  </a:lnTo>
                  <a:lnTo>
                    <a:pt x="3574300" y="295109"/>
                  </a:lnTo>
                  <a:lnTo>
                    <a:pt x="3563518" y="293001"/>
                  </a:lnTo>
                  <a:lnTo>
                    <a:pt x="3552761" y="295224"/>
                  </a:lnTo>
                  <a:lnTo>
                    <a:pt x="3543998" y="301205"/>
                  </a:lnTo>
                  <a:lnTo>
                    <a:pt x="3538118" y="310032"/>
                  </a:lnTo>
                  <a:lnTo>
                    <a:pt x="3535997" y="320802"/>
                  </a:lnTo>
                  <a:lnTo>
                    <a:pt x="3538232" y="331558"/>
                  </a:lnTo>
                  <a:lnTo>
                    <a:pt x="3544214" y="340321"/>
                  </a:lnTo>
                  <a:lnTo>
                    <a:pt x="3553028" y="346214"/>
                  </a:lnTo>
                  <a:lnTo>
                    <a:pt x="3563810" y="348322"/>
                  </a:lnTo>
                  <a:lnTo>
                    <a:pt x="3574567" y="346087"/>
                  </a:lnTo>
                  <a:lnTo>
                    <a:pt x="3583330" y="340118"/>
                  </a:lnTo>
                  <a:lnTo>
                    <a:pt x="3589210" y="331292"/>
                  </a:lnTo>
                  <a:lnTo>
                    <a:pt x="3591331" y="320509"/>
                  </a:lnTo>
                  <a:close/>
                </a:path>
                <a:path w="9470390" h="956309">
                  <a:moveTo>
                    <a:pt x="3592906" y="626275"/>
                  </a:moveTo>
                  <a:lnTo>
                    <a:pt x="3590683" y="615518"/>
                  </a:lnTo>
                  <a:lnTo>
                    <a:pt x="3584714" y="606755"/>
                  </a:lnTo>
                  <a:lnTo>
                    <a:pt x="3575888" y="600875"/>
                  </a:lnTo>
                  <a:lnTo>
                    <a:pt x="3565106" y="598754"/>
                  </a:lnTo>
                  <a:lnTo>
                    <a:pt x="3554349" y="600989"/>
                  </a:lnTo>
                  <a:lnTo>
                    <a:pt x="3545586" y="606971"/>
                  </a:lnTo>
                  <a:lnTo>
                    <a:pt x="3539706" y="615784"/>
                  </a:lnTo>
                  <a:lnTo>
                    <a:pt x="3537585" y="626567"/>
                  </a:lnTo>
                  <a:lnTo>
                    <a:pt x="3539820" y="637324"/>
                  </a:lnTo>
                  <a:lnTo>
                    <a:pt x="3545789" y="646087"/>
                  </a:lnTo>
                  <a:lnTo>
                    <a:pt x="3554615" y="651967"/>
                  </a:lnTo>
                  <a:lnTo>
                    <a:pt x="3565398" y="654088"/>
                  </a:lnTo>
                  <a:lnTo>
                    <a:pt x="3576155" y="651852"/>
                  </a:lnTo>
                  <a:lnTo>
                    <a:pt x="3584918" y="645883"/>
                  </a:lnTo>
                  <a:lnTo>
                    <a:pt x="3590798" y="637057"/>
                  </a:lnTo>
                  <a:lnTo>
                    <a:pt x="3592906" y="626275"/>
                  </a:lnTo>
                  <a:close/>
                </a:path>
                <a:path w="9470390" h="956309">
                  <a:moveTo>
                    <a:pt x="3594455" y="919264"/>
                  </a:moveTo>
                  <a:lnTo>
                    <a:pt x="3592220" y="908507"/>
                  </a:lnTo>
                  <a:lnTo>
                    <a:pt x="3586238" y="899744"/>
                  </a:lnTo>
                  <a:lnTo>
                    <a:pt x="3577425" y="893864"/>
                  </a:lnTo>
                  <a:lnTo>
                    <a:pt x="3566642" y="891755"/>
                  </a:lnTo>
                  <a:lnTo>
                    <a:pt x="3555885" y="893978"/>
                  </a:lnTo>
                  <a:lnTo>
                    <a:pt x="3547122" y="899960"/>
                  </a:lnTo>
                  <a:lnTo>
                    <a:pt x="3541242" y="908786"/>
                  </a:lnTo>
                  <a:lnTo>
                    <a:pt x="3539121" y="919556"/>
                  </a:lnTo>
                  <a:lnTo>
                    <a:pt x="3541357" y="930313"/>
                  </a:lnTo>
                  <a:lnTo>
                    <a:pt x="3547326" y="939076"/>
                  </a:lnTo>
                  <a:lnTo>
                    <a:pt x="3556152" y="944956"/>
                  </a:lnTo>
                  <a:lnTo>
                    <a:pt x="3566934" y="947077"/>
                  </a:lnTo>
                  <a:lnTo>
                    <a:pt x="3577691" y="944854"/>
                  </a:lnTo>
                  <a:lnTo>
                    <a:pt x="3586454" y="938872"/>
                  </a:lnTo>
                  <a:lnTo>
                    <a:pt x="3592334" y="930046"/>
                  </a:lnTo>
                  <a:lnTo>
                    <a:pt x="3594455" y="919264"/>
                  </a:lnTo>
                  <a:close/>
                </a:path>
                <a:path w="9470390" h="956309">
                  <a:moveTo>
                    <a:pt x="3857587" y="54851"/>
                  </a:moveTo>
                  <a:lnTo>
                    <a:pt x="3842804" y="47904"/>
                  </a:lnTo>
                  <a:lnTo>
                    <a:pt x="3833101" y="43573"/>
                  </a:lnTo>
                  <a:lnTo>
                    <a:pt x="3835666" y="47332"/>
                  </a:lnTo>
                  <a:lnTo>
                    <a:pt x="3844493" y="53213"/>
                  </a:lnTo>
                  <a:lnTo>
                    <a:pt x="3855262" y="55333"/>
                  </a:lnTo>
                  <a:lnTo>
                    <a:pt x="3857587" y="54851"/>
                  </a:lnTo>
                  <a:close/>
                </a:path>
                <a:path w="9470390" h="956309">
                  <a:moveTo>
                    <a:pt x="3884320" y="320509"/>
                  </a:moveTo>
                  <a:lnTo>
                    <a:pt x="3882085" y="309753"/>
                  </a:lnTo>
                  <a:lnTo>
                    <a:pt x="3876116" y="300990"/>
                  </a:lnTo>
                  <a:lnTo>
                    <a:pt x="3867289" y="295109"/>
                  </a:lnTo>
                  <a:lnTo>
                    <a:pt x="3856507" y="293001"/>
                  </a:lnTo>
                  <a:lnTo>
                    <a:pt x="3845750" y="295224"/>
                  </a:lnTo>
                  <a:lnTo>
                    <a:pt x="3836987" y="301205"/>
                  </a:lnTo>
                  <a:lnTo>
                    <a:pt x="3831107" y="310032"/>
                  </a:lnTo>
                  <a:lnTo>
                    <a:pt x="3828999" y="320802"/>
                  </a:lnTo>
                  <a:lnTo>
                    <a:pt x="3831221" y="331558"/>
                  </a:lnTo>
                  <a:lnTo>
                    <a:pt x="3837203" y="340321"/>
                  </a:lnTo>
                  <a:lnTo>
                    <a:pt x="3846030" y="346214"/>
                  </a:lnTo>
                  <a:lnTo>
                    <a:pt x="3856812" y="348322"/>
                  </a:lnTo>
                  <a:lnTo>
                    <a:pt x="3867556" y="346087"/>
                  </a:lnTo>
                  <a:lnTo>
                    <a:pt x="3876319" y="340118"/>
                  </a:lnTo>
                  <a:lnTo>
                    <a:pt x="3882212" y="331292"/>
                  </a:lnTo>
                  <a:lnTo>
                    <a:pt x="3884320" y="320509"/>
                  </a:lnTo>
                  <a:close/>
                </a:path>
                <a:path w="9470390" h="956309">
                  <a:moveTo>
                    <a:pt x="3885908" y="624738"/>
                  </a:moveTo>
                  <a:lnTo>
                    <a:pt x="3883672" y="613981"/>
                  </a:lnTo>
                  <a:lnTo>
                    <a:pt x="3877703" y="605218"/>
                  </a:lnTo>
                  <a:lnTo>
                    <a:pt x="3868877" y="599338"/>
                  </a:lnTo>
                  <a:lnTo>
                    <a:pt x="3858095" y="597230"/>
                  </a:lnTo>
                  <a:lnTo>
                    <a:pt x="3847338" y="599452"/>
                  </a:lnTo>
                  <a:lnTo>
                    <a:pt x="3838575" y="605434"/>
                  </a:lnTo>
                  <a:lnTo>
                    <a:pt x="3832695" y="614260"/>
                  </a:lnTo>
                  <a:lnTo>
                    <a:pt x="3830574" y="625030"/>
                  </a:lnTo>
                  <a:lnTo>
                    <a:pt x="3832809" y="635787"/>
                  </a:lnTo>
                  <a:lnTo>
                    <a:pt x="3838791" y="644550"/>
                  </a:lnTo>
                  <a:lnTo>
                    <a:pt x="3847604" y="650430"/>
                  </a:lnTo>
                  <a:lnTo>
                    <a:pt x="3858387" y="652551"/>
                  </a:lnTo>
                  <a:lnTo>
                    <a:pt x="3869144" y="650316"/>
                  </a:lnTo>
                  <a:lnTo>
                    <a:pt x="3877907" y="644347"/>
                  </a:lnTo>
                  <a:lnTo>
                    <a:pt x="3883787" y="635520"/>
                  </a:lnTo>
                  <a:lnTo>
                    <a:pt x="3885908" y="624738"/>
                  </a:lnTo>
                  <a:close/>
                </a:path>
                <a:path w="9470390" h="956309">
                  <a:moveTo>
                    <a:pt x="3887444" y="917727"/>
                  </a:moveTo>
                  <a:lnTo>
                    <a:pt x="3885209" y="906970"/>
                  </a:lnTo>
                  <a:lnTo>
                    <a:pt x="3879227" y="898220"/>
                  </a:lnTo>
                  <a:lnTo>
                    <a:pt x="3870414" y="892327"/>
                  </a:lnTo>
                  <a:lnTo>
                    <a:pt x="3859631" y="890219"/>
                  </a:lnTo>
                  <a:lnTo>
                    <a:pt x="3848874" y="892454"/>
                  </a:lnTo>
                  <a:lnTo>
                    <a:pt x="3840111" y="898423"/>
                  </a:lnTo>
                  <a:lnTo>
                    <a:pt x="3834231" y="907249"/>
                  </a:lnTo>
                  <a:lnTo>
                    <a:pt x="3832110" y="918032"/>
                  </a:lnTo>
                  <a:lnTo>
                    <a:pt x="3834346" y="928776"/>
                  </a:lnTo>
                  <a:lnTo>
                    <a:pt x="3840327" y="937539"/>
                  </a:lnTo>
                  <a:lnTo>
                    <a:pt x="3849141" y="943432"/>
                  </a:lnTo>
                  <a:lnTo>
                    <a:pt x="3859923" y="945540"/>
                  </a:lnTo>
                  <a:lnTo>
                    <a:pt x="3870680" y="943305"/>
                  </a:lnTo>
                  <a:lnTo>
                    <a:pt x="3879443" y="937336"/>
                  </a:lnTo>
                  <a:lnTo>
                    <a:pt x="3885323" y="928509"/>
                  </a:lnTo>
                  <a:lnTo>
                    <a:pt x="3887444" y="917727"/>
                  </a:lnTo>
                  <a:close/>
                </a:path>
                <a:path w="9470390" h="956309">
                  <a:moveTo>
                    <a:pt x="4177309" y="320509"/>
                  </a:moveTo>
                  <a:lnTo>
                    <a:pt x="4175087" y="309753"/>
                  </a:lnTo>
                  <a:lnTo>
                    <a:pt x="4169105" y="300990"/>
                  </a:lnTo>
                  <a:lnTo>
                    <a:pt x="4160278" y="295109"/>
                  </a:lnTo>
                  <a:lnTo>
                    <a:pt x="4149509" y="293001"/>
                  </a:lnTo>
                  <a:lnTo>
                    <a:pt x="4138752" y="295224"/>
                  </a:lnTo>
                  <a:lnTo>
                    <a:pt x="4129989" y="301205"/>
                  </a:lnTo>
                  <a:lnTo>
                    <a:pt x="4124096" y="310032"/>
                  </a:lnTo>
                  <a:lnTo>
                    <a:pt x="4121988" y="320802"/>
                  </a:lnTo>
                  <a:lnTo>
                    <a:pt x="4124223" y="331558"/>
                  </a:lnTo>
                  <a:lnTo>
                    <a:pt x="4130192" y="340321"/>
                  </a:lnTo>
                  <a:lnTo>
                    <a:pt x="4139019" y="346214"/>
                  </a:lnTo>
                  <a:lnTo>
                    <a:pt x="4149801" y="348322"/>
                  </a:lnTo>
                  <a:lnTo>
                    <a:pt x="4160558" y="346087"/>
                  </a:lnTo>
                  <a:lnTo>
                    <a:pt x="4169321" y="340118"/>
                  </a:lnTo>
                  <a:lnTo>
                    <a:pt x="4175201" y="331292"/>
                  </a:lnTo>
                  <a:lnTo>
                    <a:pt x="4177309" y="320509"/>
                  </a:lnTo>
                  <a:close/>
                </a:path>
                <a:path w="9470390" h="956309">
                  <a:moveTo>
                    <a:pt x="4178897" y="623201"/>
                  </a:moveTo>
                  <a:lnTo>
                    <a:pt x="4176661" y="612444"/>
                  </a:lnTo>
                  <a:lnTo>
                    <a:pt x="4170692" y="603681"/>
                  </a:lnTo>
                  <a:lnTo>
                    <a:pt x="4161866" y="597801"/>
                  </a:lnTo>
                  <a:lnTo>
                    <a:pt x="4151084" y="595680"/>
                  </a:lnTo>
                  <a:lnTo>
                    <a:pt x="4140327" y="597916"/>
                  </a:lnTo>
                  <a:lnTo>
                    <a:pt x="4131564" y="603897"/>
                  </a:lnTo>
                  <a:lnTo>
                    <a:pt x="4125684" y="612724"/>
                  </a:lnTo>
                  <a:lnTo>
                    <a:pt x="4123563" y="623493"/>
                  </a:lnTo>
                  <a:lnTo>
                    <a:pt x="4125798" y="634250"/>
                  </a:lnTo>
                  <a:lnTo>
                    <a:pt x="4131780" y="643013"/>
                  </a:lnTo>
                  <a:lnTo>
                    <a:pt x="4140593" y="648893"/>
                  </a:lnTo>
                  <a:lnTo>
                    <a:pt x="4151376" y="651014"/>
                  </a:lnTo>
                  <a:lnTo>
                    <a:pt x="4162133" y="648792"/>
                  </a:lnTo>
                  <a:lnTo>
                    <a:pt x="4170896" y="642810"/>
                  </a:lnTo>
                  <a:lnTo>
                    <a:pt x="4176776" y="633984"/>
                  </a:lnTo>
                  <a:lnTo>
                    <a:pt x="4178897" y="623201"/>
                  </a:lnTo>
                  <a:close/>
                </a:path>
                <a:path w="9470390" h="956309">
                  <a:moveTo>
                    <a:pt x="4180433" y="916190"/>
                  </a:moveTo>
                  <a:lnTo>
                    <a:pt x="4178211" y="905433"/>
                  </a:lnTo>
                  <a:lnTo>
                    <a:pt x="4172229" y="896670"/>
                  </a:lnTo>
                  <a:lnTo>
                    <a:pt x="4163403" y="890790"/>
                  </a:lnTo>
                  <a:lnTo>
                    <a:pt x="4152620" y="888682"/>
                  </a:lnTo>
                  <a:lnTo>
                    <a:pt x="4141863" y="890905"/>
                  </a:lnTo>
                  <a:lnTo>
                    <a:pt x="4133100" y="896886"/>
                  </a:lnTo>
                  <a:lnTo>
                    <a:pt x="4127220" y="905713"/>
                  </a:lnTo>
                  <a:lnTo>
                    <a:pt x="4125099" y="916482"/>
                  </a:lnTo>
                  <a:lnTo>
                    <a:pt x="4127335" y="927239"/>
                  </a:lnTo>
                  <a:lnTo>
                    <a:pt x="4133316" y="936002"/>
                  </a:lnTo>
                  <a:lnTo>
                    <a:pt x="4142130" y="941882"/>
                  </a:lnTo>
                  <a:lnTo>
                    <a:pt x="4152912" y="944003"/>
                  </a:lnTo>
                  <a:lnTo>
                    <a:pt x="4163669" y="941781"/>
                  </a:lnTo>
                  <a:lnTo>
                    <a:pt x="4172432" y="935799"/>
                  </a:lnTo>
                  <a:lnTo>
                    <a:pt x="4178312" y="926973"/>
                  </a:lnTo>
                  <a:lnTo>
                    <a:pt x="4180433" y="916190"/>
                  </a:lnTo>
                  <a:close/>
                </a:path>
                <a:path w="9470390" h="956309">
                  <a:moveTo>
                    <a:pt x="4471886" y="621665"/>
                  </a:moveTo>
                  <a:lnTo>
                    <a:pt x="4469663" y="610908"/>
                  </a:lnTo>
                  <a:lnTo>
                    <a:pt x="4463681" y="602145"/>
                  </a:lnTo>
                  <a:lnTo>
                    <a:pt x="4454855" y="596265"/>
                  </a:lnTo>
                  <a:lnTo>
                    <a:pt x="4444073" y="594156"/>
                  </a:lnTo>
                  <a:lnTo>
                    <a:pt x="4433316" y="596379"/>
                  </a:lnTo>
                  <a:lnTo>
                    <a:pt x="4424565" y="602361"/>
                  </a:lnTo>
                  <a:lnTo>
                    <a:pt x="4418673" y="611187"/>
                  </a:lnTo>
                  <a:lnTo>
                    <a:pt x="4416564" y="621957"/>
                  </a:lnTo>
                  <a:lnTo>
                    <a:pt x="4418787" y="632714"/>
                  </a:lnTo>
                  <a:lnTo>
                    <a:pt x="4424769" y="641477"/>
                  </a:lnTo>
                  <a:lnTo>
                    <a:pt x="4433595" y="647357"/>
                  </a:lnTo>
                  <a:lnTo>
                    <a:pt x="4444365" y="649478"/>
                  </a:lnTo>
                  <a:lnTo>
                    <a:pt x="4455122" y="647242"/>
                  </a:lnTo>
                  <a:lnTo>
                    <a:pt x="4463885" y="641273"/>
                  </a:lnTo>
                  <a:lnTo>
                    <a:pt x="4469765" y="632447"/>
                  </a:lnTo>
                  <a:lnTo>
                    <a:pt x="4471886" y="621665"/>
                  </a:lnTo>
                  <a:close/>
                </a:path>
                <a:path w="9470390" h="956309">
                  <a:moveTo>
                    <a:pt x="4473422" y="914654"/>
                  </a:moveTo>
                  <a:lnTo>
                    <a:pt x="4471200" y="903909"/>
                  </a:lnTo>
                  <a:lnTo>
                    <a:pt x="4465218" y="895146"/>
                  </a:lnTo>
                  <a:lnTo>
                    <a:pt x="4456392" y="889254"/>
                  </a:lnTo>
                  <a:lnTo>
                    <a:pt x="4445609" y="887145"/>
                  </a:lnTo>
                  <a:lnTo>
                    <a:pt x="4434852" y="889381"/>
                  </a:lnTo>
                  <a:lnTo>
                    <a:pt x="4426102" y="895350"/>
                  </a:lnTo>
                  <a:lnTo>
                    <a:pt x="4420209" y="904176"/>
                  </a:lnTo>
                  <a:lnTo>
                    <a:pt x="4418088" y="914958"/>
                  </a:lnTo>
                  <a:lnTo>
                    <a:pt x="4420324" y="925703"/>
                  </a:lnTo>
                  <a:lnTo>
                    <a:pt x="4426305" y="934466"/>
                  </a:lnTo>
                  <a:lnTo>
                    <a:pt x="4435132" y="940346"/>
                  </a:lnTo>
                  <a:lnTo>
                    <a:pt x="4445901" y="942467"/>
                  </a:lnTo>
                  <a:lnTo>
                    <a:pt x="4456658" y="940244"/>
                  </a:lnTo>
                  <a:lnTo>
                    <a:pt x="4465421" y="934262"/>
                  </a:lnTo>
                  <a:lnTo>
                    <a:pt x="4471301" y="925436"/>
                  </a:lnTo>
                  <a:lnTo>
                    <a:pt x="4473422" y="914654"/>
                  </a:lnTo>
                  <a:close/>
                </a:path>
                <a:path w="9470390" h="956309">
                  <a:moveTo>
                    <a:pt x="4764875" y="620128"/>
                  </a:moveTo>
                  <a:lnTo>
                    <a:pt x="4762652" y="609371"/>
                  </a:lnTo>
                  <a:lnTo>
                    <a:pt x="4756670" y="600608"/>
                  </a:lnTo>
                  <a:lnTo>
                    <a:pt x="4747844" y="594728"/>
                  </a:lnTo>
                  <a:lnTo>
                    <a:pt x="4737074" y="592607"/>
                  </a:lnTo>
                  <a:lnTo>
                    <a:pt x="4726317" y="594842"/>
                  </a:lnTo>
                  <a:lnTo>
                    <a:pt x="4717554" y="600824"/>
                  </a:lnTo>
                  <a:lnTo>
                    <a:pt x="4711662" y="609650"/>
                  </a:lnTo>
                  <a:lnTo>
                    <a:pt x="4709553" y="620420"/>
                  </a:lnTo>
                  <a:lnTo>
                    <a:pt x="4711789" y="631177"/>
                  </a:lnTo>
                  <a:lnTo>
                    <a:pt x="4717758" y="639940"/>
                  </a:lnTo>
                  <a:lnTo>
                    <a:pt x="4726584" y="645820"/>
                  </a:lnTo>
                  <a:lnTo>
                    <a:pt x="4737366" y="647941"/>
                  </a:lnTo>
                  <a:lnTo>
                    <a:pt x="4748123" y="645706"/>
                  </a:lnTo>
                  <a:lnTo>
                    <a:pt x="4756886" y="639737"/>
                  </a:lnTo>
                  <a:lnTo>
                    <a:pt x="4762766" y="630910"/>
                  </a:lnTo>
                  <a:lnTo>
                    <a:pt x="4764875" y="620128"/>
                  </a:lnTo>
                  <a:close/>
                </a:path>
                <a:path w="9470390" h="956309">
                  <a:moveTo>
                    <a:pt x="4766411" y="913117"/>
                  </a:moveTo>
                  <a:lnTo>
                    <a:pt x="4764189" y="902360"/>
                  </a:lnTo>
                  <a:lnTo>
                    <a:pt x="4758207" y="893597"/>
                  </a:lnTo>
                  <a:lnTo>
                    <a:pt x="4749381" y="887717"/>
                  </a:lnTo>
                  <a:lnTo>
                    <a:pt x="4738611" y="885609"/>
                  </a:lnTo>
                  <a:lnTo>
                    <a:pt x="4727854" y="887831"/>
                  </a:lnTo>
                  <a:lnTo>
                    <a:pt x="4719091" y="893813"/>
                  </a:lnTo>
                  <a:lnTo>
                    <a:pt x="4713198" y="902639"/>
                  </a:lnTo>
                  <a:lnTo>
                    <a:pt x="4711090" y="913409"/>
                  </a:lnTo>
                  <a:lnTo>
                    <a:pt x="4713325" y="924166"/>
                  </a:lnTo>
                  <a:lnTo>
                    <a:pt x="4719294" y="932929"/>
                  </a:lnTo>
                  <a:lnTo>
                    <a:pt x="4728121" y="938822"/>
                  </a:lnTo>
                  <a:lnTo>
                    <a:pt x="4738903" y="940930"/>
                  </a:lnTo>
                  <a:lnTo>
                    <a:pt x="4749660" y="938707"/>
                  </a:lnTo>
                  <a:lnTo>
                    <a:pt x="4758423" y="932726"/>
                  </a:lnTo>
                  <a:lnTo>
                    <a:pt x="4764303" y="923899"/>
                  </a:lnTo>
                  <a:lnTo>
                    <a:pt x="4766411" y="913117"/>
                  </a:lnTo>
                  <a:close/>
                </a:path>
                <a:path w="9470390" h="956309">
                  <a:moveTo>
                    <a:pt x="5057864" y="618591"/>
                  </a:moveTo>
                  <a:lnTo>
                    <a:pt x="5055641" y="607834"/>
                  </a:lnTo>
                  <a:lnTo>
                    <a:pt x="5049672" y="599071"/>
                  </a:lnTo>
                  <a:lnTo>
                    <a:pt x="5040833" y="593191"/>
                  </a:lnTo>
                  <a:lnTo>
                    <a:pt x="5030063" y="591083"/>
                  </a:lnTo>
                  <a:lnTo>
                    <a:pt x="5019306" y="593305"/>
                  </a:lnTo>
                  <a:lnTo>
                    <a:pt x="5010543" y="599287"/>
                  </a:lnTo>
                  <a:lnTo>
                    <a:pt x="5004663" y="608114"/>
                  </a:lnTo>
                  <a:lnTo>
                    <a:pt x="5002542" y="618883"/>
                  </a:lnTo>
                  <a:lnTo>
                    <a:pt x="5004778" y="629640"/>
                  </a:lnTo>
                  <a:lnTo>
                    <a:pt x="5010747" y="638403"/>
                  </a:lnTo>
                  <a:lnTo>
                    <a:pt x="5019573" y="644283"/>
                  </a:lnTo>
                  <a:lnTo>
                    <a:pt x="5030355" y="646404"/>
                  </a:lnTo>
                  <a:lnTo>
                    <a:pt x="5041112" y="644169"/>
                  </a:lnTo>
                  <a:lnTo>
                    <a:pt x="5049875" y="638200"/>
                  </a:lnTo>
                  <a:lnTo>
                    <a:pt x="5055755" y="629373"/>
                  </a:lnTo>
                  <a:lnTo>
                    <a:pt x="5057864" y="618591"/>
                  </a:lnTo>
                  <a:close/>
                </a:path>
                <a:path w="9470390" h="956309">
                  <a:moveTo>
                    <a:pt x="5059400" y="911593"/>
                  </a:moveTo>
                  <a:lnTo>
                    <a:pt x="5057178" y="900836"/>
                  </a:lnTo>
                  <a:lnTo>
                    <a:pt x="5051196" y="892073"/>
                  </a:lnTo>
                  <a:lnTo>
                    <a:pt x="5042370" y="886180"/>
                  </a:lnTo>
                  <a:lnTo>
                    <a:pt x="5031600" y="884072"/>
                  </a:lnTo>
                  <a:lnTo>
                    <a:pt x="5020843" y="886307"/>
                  </a:lnTo>
                  <a:lnTo>
                    <a:pt x="5012080" y="892276"/>
                  </a:lnTo>
                  <a:lnTo>
                    <a:pt x="5006187" y="901103"/>
                  </a:lnTo>
                  <a:lnTo>
                    <a:pt x="5004079" y="911885"/>
                  </a:lnTo>
                  <a:lnTo>
                    <a:pt x="5006314" y="922629"/>
                  </a:lnTo>
                  <a:lnTo>
                    <a:pt x="5012283" y="931392"/>
                  </a:lnTo>
                  <a:lnTo>
                    <a:pt x="5021110" y="937272"/>
                  </a:lnTo>
                  <a:lnTo>
                    <a:pt x="5031892" y="939393"/>
                  </a:lnTo>
                  <a:lnTo>
                    <a:pt x="5042649" y="937171"/>
                  </a:lnTo>
                  <a:lnTo>
                    <a:pt x="5051412" y="931189"/>
                  </a:lnTo>
                  <a:lnTo>
                    <a:pt x="5057292" y="922362"/>
                  </a:lnTo>
                  <a:lnTo>
                    <a:pt x="5059400" y="911593"/>
                  </a:lnTo>
                  <a:close/>
                </a:path>
                <a:path w="9470390" h="956309">
                  <a:moveTo>
                    <a:pt x="5350865" y="617054"/>
                  </a:moveTo>
                  <a:lnTo>
                    <a:pt x="5348630" y="606298"/>
                  </a:lnTo>
                  <a:lnTo>
                    <a:pt x="5342661" y="597535"/>
                  </a:lnTo>
                  <a:lnTo>
                    <a:pt x="5333835" y="591654"/>
                  </a:lnTo>
                  <a:lnTo>
                    <a:pt x="5323052" y="589546"/>
                  </a:lnTo>
                  <a:lnTo>
                    <a:pt x="5312295" y="591769"/>
                  </a:lnTo>
                  <a:lnTo>
                    <a:pt x="5303532" y="597750"/>
                  </a:lnTo>
                  <a:lnTo>
                    <a:pt x="5297652" y="606577"/>
                  </a:lnTo>
                  <a:lnTo>
                    <a:pt x="5295531" y="617347"/>
                  </a:lnTo>
                  <a:lnTo>
                    <a:pt x="5297767" y="628103"/>
                  </a:lnTo>
                  <a:lnTo>
                    <a:pt x="5303736" y="636866"/>
                  </a:lnTo>
                  <a:lnTo>
                    <a:pt x="5312562" y="642747"/>
                  </a:lnTo>
                  <a:lnTo>
                    <a:pt x="5323344" y="644867"/>
                  </a:lnTo>
                  <a:lnTo>
                    <a:pt x="5334101" y="642632"/>
                  </a:lnTo>
                  <a:lnTo>
                    <a:pt x="5342864" y="636663"/>
                  </a:lnTo>
                  <a:lnTo>
                    <a:pt x="5348744" y="627837"/>
                  </a:lnTo>
                  <a:lnTo>
                    <a:pt x="5350865" y="617054"/>
                  </a:lnTo>
                  <a:close/>
                </a:path>
                <a:path w="9470390" h="956309">
                  <a:moveTo>
                    <a:pt x="5352402" y="910043"/>
                  </a:moveTo>
                  <a:lnTo>
                    <a:pt x="5350167" y="899287"/>
                  </a:lnTo>
                  <a:lnTo>
                    <a:pt x="5344198" y="890524"/>
                  </a:lnTo>
                  <a:lnTo>
                    <a:pt x="5335371" y="884643"/>
                  </a:lnTo>
                  <a:lnTo>
                    <a:pt x="5324589" y="882535"/>
                  </a:lnTo>
                  <a:lnTo>
                    <a:pt x="5313832" y="884758"/>
                  </a:lnTo>
                  <a:lnTo>
                    <a:pt x="5305069" y="890739"/>
                  </a:lnTo>
                  <a:lnTo>
                    <a:pt x="5299189" y="899566"/>
                  </a:lnTo>
                  <a:lnTo>
                    <a:pt x="5297068" y="910336"/>
                  </a:lnTo>
                  <a:lnTo>
                    <a:pt x="5299303" y="921092"/>
                  </a:lnTo>
                  <a:lnTo>
                    <a:pt x="5305272" y="929855"/>
                  </a:lnTo>
                  <a:lnTo>
                    <a:pt x="5314099" y="935748"/>
                  </a:lnTo>
                  <a:lnTo>
                    <a:pt x="5324881" y="937856"/>
                  </a:lnTo>
                  <a:lnTo>
                    <a:pt x="5335638" y="935634"/>
                  </a:lnTo>
                  <a:lnTo>
                    <a:pt x="5344401" y="929652"/>
                  </a:lnTo>
                  <a:lnTo>
                    <a:pt x="5350281" y="920826"/>
                  </a:lnTo>
                  <a:lnTo>
                    <a:pt x="5352402" y="910043"/>
                  </a:lnTo>
                  <a:close/>
                </a:path>
                <a:path w="9470390" h="956309">
                  <a:moveTo>
                    <a:pt x="5643854" y="615530"/>
                  </a:moveTo>
                  <a:lnTo>
                    <a:pt x="5641619" y="604774"/>
                  </a:lnTo>
                  <a:lnTo>
                    <a:pt x="5635650" y="596011"/>
                  </a:lnTo>
                  <a:lnTo>
                    <a:pt x="5626824" y="590118"/>
                  </a:lnTo>
                  <a:lnTo>
                    <a:pt x="5616041" y="588010"/>
                  </a:lnTo>
                  <a:lnTo>
                    <a:pt x="5605284" y="590232"/>
                  </a:lnTo>
                  <a:lnTo>
                    <a:pt x="5596521" y="596214"/>
                  </a:lnTo>
                  <a:lnTo>
                    <a:pt x="5590641" y="605040"/>
                  </a:lnTo>
                  <a:lnTo>
                    <a:pt x="5588520" y="615823"/>
                  </a:lnTo>
                  <a:lnTo>
                    <a:pt x="5590756" y="626567"/>
                  </a:lnTo>
                  <a:lnTo>
                    <a:pt x="5596737" y="635330"/>
                  </a:lnTo>
                  <a:lnTo>
                    <a:pt x="5605551" y="641210"/>
                  </a:lnTo>
                  <a:lnTo>
                    <a:pt x="5616333" y="643331"/>
                  </a:lnTo>
                  <a:lnTo>
                    <a:pt x="5627090" y="641108"/>
                  </a:lnTo>
                  <a:lnTo>
                    <a:pt x="5635853" y="635127"/>
                  </a:lnTo>
                  <a:lnTo>
                    <a:pt x="5641733" y="626300"/>
                  </a:lnTo>
                  <a:lnTo>
                    <a:pt x="5643854" y="615530"/>
                  </a:lnTo>
                  <a:close/>
                </a:path>
                <a:path w="9470390" h="956309">
                  <a:moveTo>
                    <a:pt x="5645391" y="908519"/>
                  </a:moveTo>
                  <a:lnTo>
                    <a:pt x="5643156" y="897763"/>
                  </a:lnTo>
                  <a:lnTo>
                    <a:pt x="5637187" y="889000"/>
                  </a:lnTo>
                  <a:lnTo>
                    <a:pt x="5628360" y="883107"/>
                  </a:lnTo>
                  <a:lnTo>
                    <a:pt x="5617578" y="880999"/>
                  </a:lnTo>
                  <a:lnTo>
                    <a:pt x="5606821" y="883234"/>
                  </a:lnTo>
                  <a:lnTo>
                    <a:pt x="5598058" y="889203"/>
                  </a:lnTo>
                  <a:lnTo>
                    <a:pt x="5592178" y="898029"/>
                  </a:lnTo>
                  <a:lnTo>
                    <a:pt x="5590057" y="908812"/>
                  </a:lnTo>
                  <a:lnTo>
                    <a:pt x="5592292" y="919568"/>
                  </a:lnTo>
                  <a:lnTo>
                    <a:pt x="5598274" y="928319"/>
                  </a:lnTo>
                  <a:lnTo>
                    <a:pt x="5607088" y="934199"/>
                  </a:lnTo>
                  <a:lnTo>
                    <a:pt x="5617870" y="936320"/>
                  </a:lnTo>
                  <a:lnTo>
                    <a:pt x="5628627" y="934097"/>
                  </a:lnTo>
                  <a:lnTo>
                    <a:pt x="5637390" y="928116"/>
                  </a:lnTo>
                  <a:lnTo>
                    <a:pt x="5643270" y="919289"/>
                  </a:lnTo>
                  <a:lnTo>
                    <a:pt x="5645391" y="908519"/>
                  </a:lnTo>
                  <a:close/>
                </a:path>
                <a:path w="9470390" h="956309">
                  <a:moveTo>
                    <a:pt x="5936843" y="613981"/>
                  </a:moveTo>
                  <a:lnTo>
                    <a:pt x="5934621" y="603224"/>
                  </a:lnTo>
                  <a:lnTo>
                    <a:pt x="5928639" y="594461"/>
                  </a:lnTo>
                  <a:lnTo>
                    <a:pt x="5919813" y="588581"/>
                  </a:lnTo>
                  <a:lnTo>
                    <a:pt x="5909030" y="586473"/>
                  </a:lnTo>
                  <a:lnTo>
                    <a:pt x="5898273" y="588695"/>
                  </a:lnTo>
                  <a:lnTo>
                    <a:pt x="5889510" y="594677"/>
                  </a:lnTo>
                  <a:lnTo>
                    <a:pt x="5883630" y="603504"/>
                  </a:lnTo>
                  <a:lnTo>
                    <a:pt x="5881522" y="614273"/>
                  </a:lnTo>
                  <a:lnTo>
                    <a:pt x="5883745" y="625030"/>
                  </a:lnTo>
                  <a:lnTo>
                    <a:pt x="5889726" y="633793"/>
                  </a:lnTo>
                  <a:lnTo>
                    <a:pt x="5898553" y="639686"/>
                  </a:lnTo>
                  <a:lnTo>
                    <a:pt x="5909322" y="641794"/>
                  </a:lnTo>
                  <a:lnTo>
                    <a:pt x="5920079" y="639559"/>
                  </a:lnTo>
                  <a:lnTo>
                    <a:pt x="5928842" y="633590"/>
                  </a:lnTo>
                  <a:lnTo>
                    <a:pt x="5934722" y="624763"/>
                  </a:lnTo>
                  <a:lnTo>
                    <a:pt x="5936843" y="613981"/>
                  </a:lnTo>
                  <a:close/>
                </a:path>
                <a:path w="9470390" h="956309">
                  <a:moveTo>
                    <a:pt x="5938380" y="906970"/>
                  </a:moveTo>
                  <a:lnTo>
                    <a:pt x="5936158" y="896213"/>
                  </a:lnTo>
                  <a:lnTo>
                    <a:pt x="5930176" y="887450"/>
                  </a:lnTo>
                  <a:lnTo>
                    <a:pt x="5921349" y="881570"/>
                  </a:lnTo>
                  <a:lnTo>
                    <a:pt x="5910567" y="879462"/>
                  </a:lnTo>
                  <a:lnTo>
                    <a:pt x="5899810" y="881684"/>
                  </a:lnTo>
                  <a:lnTo>
                    <a:pt x="5891047" y="887666"/>
                  </a:lnTo>
                  <a:lnTo>
                    <a:pt x="5885167" y="896493"/>
                  </a:lnTo>
                  <a:lnTo>
                    <a:pt x="5883046" y="907262"/>
                  </a:lnTo>
                  <a:lnTo>
                    <a:pt x="5885281" y="918019"/>
                  </a:lnTo>
                  <a:lnTo>
                    <a:pt x="5891263" y="926782"/>
                  </a:lnTo>
                  <a:lnTo>
                    <a:pt x="5900090" y="932675"/>
                  </a:lnTo>
                  <a:lnTo>
                    <a:pt x="5910859" y="934783"/>
                  </a:lnTo>
                  <a:lnTo>
                    <a:pt x="5921616" y="932548"/>
                  </a:lnTo>
                  <a:lnTo>
                    <a:pt x="5930379" y="926579"/>
                  </a:lnTo>
                  <a:lnTo>
                    <a:pt x="5936259" y="917752"/>
                  </a:lnTo>
                  <a:lnTo>
                    <a:pt x="5938380" y="906970"/>
                  </a:lnTo>
                  <a:close/>
                </a:path>
                <a:path w="9470390" h="956309">
                  <a:moveTo>
                    <a:pt x="6214300" y="637197"/>
                  </a:moveTo>
                  <a:lnTo>
                    <a:pt x="6186386" y="634707"/>
                  </a:lnTo>
                  <a:lnTo>
                    <a:pt x="6191542" y="638136"/>
                  </a:lnTo>
                  <a:lnTo>
                    <a:pt x="6202311" y="640257"/>
                  </a:lnTo>
                  <a:lnTo>
                    <a:pt x="6213068" y="638035"/>
                  </a:lnTo>
                  <a:lnTo>
                    <a:pt x="6214300" y="637197"/>
                  </a:lnTo>
                  <a:close/>
                </a:path>
                <a:path w="9470390" h="956309">
                  <a:moveTo>
                    <a:pt x="6231369" y="905446"/>
                  </a:moveTo>
                  <a:lnTo>
                    <a:pt x="6229147" y="894689"/>
                  </a:lnTo>
                  <a:lnTo>
                    <a:pt x="6223165" y="885926"/>
                  </a:lnTo>
                  <a:lnTo>
                    <a:pt x="6214338" y="880046"/>
                  </a:lnTo>
                  <a:lnTo>
                    <a:pt x="6203556" y="877925"/>
                  </a:lnTo>
                  <a:lnTo>
                    <a:pt x="6192799" y="880148"/>
                  </a:lnTo>
                  <a:lnTo>
                    <a:pt x="6184036" y="886129"/>
                  </a:lnTo>
                  <a:lnTo>
                    <a:pt x="6178156" y="894956"/>
                  </a:lnTo>
                  <a:lnTo>
                    <a:pt x="6176048" y="905738"/>
                  </a:lnTo>
                  <a:lnTo>
                    <a:pt x="6178270" y="916495"/>
                  </a:lnTo>
                  <a:lnTo>
                    <a:pt x="6184252" y="925245"/>
                  </a:lnTo>
                  <a:lnTo>
                    <a:pt x="6193079" y="931138"/>
                  </a:lnTo>
                  <a:lnTo>
                    <a:pt x="6203848" y="933246"/>
                  </a:lnTo>
                  <a:lnTo>
                    <a:pt x="6214605" y="931024"/>
                  </a:lnTo>
                  <a:lnTo>
                    <a:pt x="6223368" y="925042"/>
                  </a:lnTo>
                  <a:lnTo>
                    <a:pt x="6229261" y="916216"/>
                  </a:lnTo>
                  <a:lnTo>
                    <a:pt x="6231369" y="905446"/>
                  </a:lnTo>
                  <a:close/>
                </a:path>
                <a:path w="9470390" h="956309">
                  <a:moveTo>
                    <a:pt x="6524358" y="903897"/>
                  </a:moveTo>
                  <a:lnTo>
                    <a:pt x="6522136" y="893152"/>
                  </a:lnTo>
                  <a:lnTo>
                    <a:pt x="6516154" y="884389"/>
                  </a:lnTo>
                  <a:lnTo>
                    <a:pt x="6507327" y="878497"/>
                  </a:lnTo>
                  <a:lnTo>
                    <a:pt x="6496558" y="876388"/>
                  </a:lnTo>
                  <a:lnTo>
                    <a:pt x="6485801" y="878624"/>
                  </a:lnTo>
                  <a:lnTo>
                    <a:pt x="6477038" y="884593"/>
                  </a:lnTo>
                  <a:lnTo>
                    <a:pt x="6471145" y="893419"/>
                  </a:lnTo>
                  <a:lnTo>
                    <a:pt x="6469037" y="904201"/>
                  </a:lnTo>
                  <a:lnTo>
                    <a:pt x="6471272" y="914958"/>
                  </a:lnTo>
                  <a:lnTo>
                    <a:pt x="6477241" y="923721"/>
                  </a:lnTo>
                  <a:lnTo>
                    <a:pt x="6486068" y="929601"/>
                  </a:lnTo>
                  <a:lnTo>
                    <a:pt x="6496850" y="931710"/>
                  </a:lnTo>
                  <a:lnTo>
                    <a:pt x="6507607" y="929487"/>
                  </a:lnTo>
                  <a:lnTo>
                    <a:pt x="6516370" y="923505"/>
                  </a:lnTo>
                  <a:lnTo>
                    <a:pt x="6522250" y="914679"/>
                  </a:lnTo>
                  <a:lnTo>
                    <a:pt x="6524358" y="903897"/>
                  </a:lnTo>
                  <a:close/>
                </a:path>
                <a:path w="9470390" h="956309">
                  <a:moveTo>
                    <a:pt x="6817360" y="902373"/>
                  </a:moveTo>
                  <a:lnTo>
                    <a:pt x="6815125" y="891616"/>
                  </a:lnTo>
                  <a:lnTo>
                    <a:pt x="6809156" y="882853"/>
                  </a:lnTo>
                  <a:lnTo>
                    <a:pt x="6800329" y="876973"/>
                  </a:lnTo>
                  <a:lnTo>
                    <a:pt x="6789547" y="874852"/>
                  </a:lnTo>
                  <a:lnTo>
                    <a:pt x="6778790" y="877074"/>
                  </a:lnTo>
                  <a:lnTo>
                    <a:pt x="6770027" y="883056"/>
                  </a:lnTo>
                  <a:lnTo>
                    <a:pt x="6764147" y="891882"/>
                  </a:lnTo>
                  <a:lnTo>
                    <a:pt x="6762026" y="902665"/>
                  </a:lnTo>
                  <a:lnTo>
                    <a:pt x="6764261" y="913422"/>
                  </a:lnTo>
                  <a:lnTo>
                    <a:pt x="6770230" y="922172"/>
                  </a:lnTo>
                  <a:lnTo>
                    <a:pt x="6779057" y="928065"/>
                  </a:lnTo>
                  <a:lnTo>
                    <a:pt x="6789839" y="930186"/>
                  </a:lnTo>
                  <a:lnTo>
                    <a:pt x="6800596" y="927950"/>
                  </a:lnTo>
                  <a:lnTo>
                    <a:pt x="6809359" y="921969"/>
                  </a:lnTo>
                  <a:lnTo>
                    <a:pt x="6815239" y="913142"/>
                  </a:lnTo>
                  <a:lnTo>
                    <a:pt x="6817360" y="902373"/>
                  </a:lnTo>
                  <a:close/>
                </a:path>
                <a:path w="9470390" h="956309">
                  <a:moveTo>
                    <a:pt x="7135596" y="919264"/>
                  </a:moveTo>
                  <a:lnTo>
                    <a:pt x="7133374" y="908507"/>
                  </a:lnTo>
                  <a:lnTo>
                    <a:pt x="7127405" y="899744"/>
                  </a:lnTo>
                  <a:lnTo>
                    <a:pt x="7118578" y="893864"/>
                  </a:lnTo>
                  <a:lnTo>
                    <a:pt x="7107783" y="891755"/>
                  </a:lnTo>
                  <a:lnTo>
                    <a:pt x="7097039" y="893978"/>
                  </a:lnTo>
                  <a:lnTo>
                    <a:pt x="7088276" y="899960"/>
                  </a:lnTo>
                  <a:lnTo>
                    <a:pt x="7082396" y="908786"/>
                  </a:lnTo>
                  <a:lnTo>
                    <a:pt x="7080275" y="919556"/>
                  </a:lnTo>
                  <a:lnTo>
                    <a:pt x="7082498" y="930313"/>
                  </a:lnTo>
                  <a:lnTo>
                    <a:pt x="7088479" y="939076"/>
                  </a:lnTo>
                  <a:lnTo>
                    <a:pt x="7097306" y="944956"/>
                  </a:lnTo>
                  <a:lnTo>
                    <a:pt x="7108076" y="947077"/>
                  </a:lnTo>
                  <a:lnTo>
                    <a:pt x="7118832" y="944854"/>
                  </a:lnTo>
                  <a:lnTo>
                    <a:pt x="7127595" y="938872"/>
                  </a:lnTo>
                  <a:lnTo>
                    <a:pt x="7133488" y="930046"/>
                  </a:lnTo>
                  <a:lnTo>
                    <a:pt x="7135596" y="919264"/>
                  </a:lnTo>
                  <a:close/>
                </a:path>
                <a:path w="9470390" h="956309">
                  <a:moveTo>
                    <a:pt x="7428598" y="917727"/>
                  </a:moveTo>
                  <a:lnTo>
                    <a:pt x="7426363" y="906970"/>
                  </a:lnTo>
                  <a:lnTo>
                    <a:pt x="7420381" y="898220"/>
                  </a:lnTo>
                  <a:lnTo>
                    <a:pt x="7411555" y="892327"/>
                  </a:lnTo>
                  <a:lnTo>
                    <a:pt x="7400785" y="890219"/>
                  </a:lnTo>
                  <a:lnTo>
                    <a:pt x="7390028" y="892454"/>
                  </a:lnTo>
                  <a:lnTo>
                    <a:pt x="7381265" y="898423"/>
                  </a:lnTo>
                  <a:lnTo>
                    <a:pt x="7375385" y="907249"/>
                  </a:lnTo>
                  <a:lnTo>
                    <a:pt x="7373264" y="918032"/>
                  </a:lnTo>
                  <a:lnTo>
                    <a:pt x="7375499" y="928776"/>
                  </a:lnTo>
                  <a:lnTo>
                    <a:pt x="7381468" y="937539"/>
                  </a:lnTo>
                  <a:lnTo>
                    <a:pt x="7390295" y="943432"/>
                  </a:lnTo>
                  <a:lnTo>
                    <a:pt x="7401077" y="945540"/>
                  </a:lnTo>
                  <a:lnTo>
                    <a:pt x="7411834" y="943305"/>
                  </a:lnTo>
                  <a:lnTo>
                    <a:pt x="7420597" y="937336"/>
                  </a:lnTo>
                  <a:lnTo>
                    <a:pt x="7426477" y="928509"/>
                  </a:lnTo>
                  <a:lnTo>
                    <a:pt x="7428598" y="917727"/>
                  </a:lnTo>
                  <a:close/>
                </a:path>
                <a:path w="9470390" h="956309">
                  <a:moveTo>
                    <a:pt x="7721587" y="916190"/>
                  </a:moveTo>
                  <a:lnTo>
                    <a:pt x="7719352" y="905433"/>
                  </a:lnTo>
                  <a:lnTo>
                    <a:pt x="7713383" y="896670"/>
                  </a:lnTo>
                  <a:lnTo>
                    <a:pt x="7704556" y="890790"/>
                  </a:lnTo>
                  <a:lnTo>
                    <a:pt x="7693774" y="888682"/>
                  </a:lnTo>
                  <a:lnTo>
                    <a:pt x="7683017" y="890905"/>
                  </a:lnTo>
                  <a:lnTo>
                    <a:pt x="7674254" y="896886"/>
                  </a:lnTo>
                  <a:lnTo>
                    <a:pt x="7668374" y="905713"/>
                  </a:lnTo>
                  <a:lnTo>
                    <a:pt x="7666253" y="916482"/>
                  </a:lnTo>
                  <a:lnTo>
                    <a:pt x="7668488" y="927239"/>
                  </a:lnTo>
                  <a:lnTo>
                    <a:pt x="7674457" y="936002"/>
                  </a:lnTo>
                  <a:lnTo>
                    <a:pt x="7683284" y="941882"/>
                  </a:lnTo>
                  <a:lnTo>
                    <a:pt x="7694066" y="944003"/>
                  </a:lnTo>
                  <a:lnTo>
                    <a:pt x="7704823" y="941781"/>
                  </a:lnTo>
                  <a:lnTo>
                    <a:pt x="7713586" y="935799"/>
                  </a:lnTo>
                  <a:lnTo>
                    <a:pt x="7719466" y="926973"/>
                  </a:lnTo>
                  <a:lnTo>
                    <a:pt x="7721587" y="916190"/>
                  </a:lnTo>
                  <a:close/>
                </a:path>
                <a:path w="9470390" h="956309">
                  <a:moveTo>
                    <a:pt x="8014576" y="914654"/>
                  </a:moveTo>
                  <a:lnTo>
                    <a:pt x="8012341" y="903909"/>
                  </a:lnTo>
                  <a:lnTo>
                    <a:pt x="8006372" y="895146"/>
                  </a:lnTo>
                  <a:lnTo>
                    <a:pt x="7997545" y="889254"/>
                  </a:lnTo>
                  <a:lnTo>
                    <a:pt x="7986763" y="887145"/>
                  </a:lnTo>
                  <a:lnTo>
                    <a:pt x="7976006" y="889381"/>
                  </a:lnTo>
                  <a:lnTo>
                    <a:pt x="7967243" y="895350"/>
                  </a:lnTo>
                  <a:lnTo>
                    <a:pt x="7961363" y="904176"/>
                  </a:lnTo>
                  <a:lnTo>
                    <a:pt x="7959242" y="914958"/>
                  </a:lnTo>
                  <a:lnTo>
                    <a:pt x="7961477" y="925703"/>
                  </a:lnTo>
                  <a:lnTo>
                    <a:pt x="7967459" y="934466"/>
                  </a:lnTo>
                  <a:lnTo>
                    <a:pt x="7976273" y="940346"/>
                  </a:lnTo>
                  <a:lnTo>
                    <a:pt x="7987055" y="942467"/>
                  </a:lnTo>
                  <a:lnTo>
                    <a:pt x="7997812" y="940244"/>
                  </a:lnTo>
                  <a:lnTo>
                    <a:pt x="8006575" y="934262"/>
                  </a:lnTo>
                  <a:lnTo>
                    <a:pt x="8012455" y="925436"/>
                  </a:lnTo>
                  <a:lnTo>
                    <a:pt x="8014576" y="914654"/>
                  </a:lnTo>
                  <a:close/>
                </a:path>
                <a:path w="9470390" h="956309">
                  <a:moveTo>
                    <a:pt x="8307565" y="913117"/>
                  </a:moveTo>
                  <a:lnTo>
                    <a:pt x="8305330" y="902360"/>
                  </a:lnTo>
                  <a:lnTo>
                    <a:pt x="8299361" y="893597"/>
                  </a:lnTo>
                  <a:lnTo>
                    <a:pt x="8290534" y="887717"/>
                  </a:lnTo>
                  <a:lnTo>
                    <a:pt x="8279752" y="885609"/>
                  </a:lnTo>
                  <a:lnTo>
                    <a:pt x="8268995" y="887831"/>
                  </a:lnTo>
                  <a:lnTo>
                    <a:pt x="8260232" y="893813"/>
                  </a:lnTo>
                  <a:lnTo>
                    <a:pt x="8254352" y="902639"/>
                  </a:lnTo>
                  <a:lnTo>
                    <a:pt x="8252244" y="913409"/>
                  </a:lnTo>
                  <a:lnTo>
                    <a:pt x="8254466" y="924166"/>
                  </a:lnTo>
                  <a:lnTo>
                    <a:pt x="8260448" y="932929"/>
                  </a:lnTo>
                  <a:lnTo>
                    <a:pt x="8269275" y="938822"/>
                  </a:lnTo>
                  <a:lnTo>
                    <a:pt x="8280044" y="940930"/>
                  </a:lnTo>
                  <a:lnTo>
                    <a:pt x="8290801" y="938707"/>
                  </a:lnTo>
                  <a:lnTo>
                    <a:pt x="8299564" y="932726"/>
                  </a:lnTo>
                  <a:lnTo>
                    <a:pt x="8305457" y="923899"/>
                  </a:lnTo>
                  <a:lnTo>
                    <a:pt x="8307565" y="913117"/>
                  </a:lnTo>
                  <a:close/>
                </a:path>
                <a:path w="9470390" h="956309">
                  <a:moveTo>
                    <a:pt x="8600554" y="911593"/>
                  </a:moveTo>
                  <a:lnTo>
                    <a:pt x="8598332" y="900836"/>
                  </a:lnTo>
                  <a:lnTo>
                    <a:pt x="8592363" y="892073"/>
                  </a:lnTo>
                  <a:lnTo>
                    <a:pt x="8583536" y="886180"/>
                  </a:lnTo>
                  <a:lnTo>
                    <a:pt x="8572741" y="884072"/>
                  </a:lnTo>
                  <a:lnTo>
                    <a:pt x="8561984" y="886307"/>
                  </a:lnTo>
                  <a:lnTo>
                    <a:pt x="8553221" y="892276"/>
                  </a:lnTo>
                  <a:lnTo>
                    <a:pt x="8547341" y="901103"/>
                  </a:lnTo>
                  <a:lnTo>
                    <a:pt x="8545233" y="911885"/>
                  </a:lnTo>
                  <a:lnTo>
                    <a:pt x="8547456" y="922629"/>
                  </a:lnTo>
                  <a:lnTo>
                    <a:pt x="8553437" y="931392"/>
                  </a:lnTo>
                  <a:lnTo>
                    <a:pt x="8562264" y="937272"/>
                  </a:lnTo>
                  <a:lnTo>
                    <a:pt x="8573033" y="939393"/>
                  </a:lnTo>
                  <a:lnTo>
                    <a:pt x="8583790" y="937171"/>
                  </a:lnTo>
                  <a:lnTo>
                    <a:pt x="8592553" y="931189"/>
                  </a:lnTo>
                  <a:lnTo>
                    <a:pt x="8598446" y="922362"/>
                  </a:lnTo>
                  <a:lnTo>
                    <a:pt x="8600554" y="911593"/>
                  </a:lnTo>
                  <a:close/>
                </a:path>
                <a:path w="9470390" h="956309">
                  <a:moveTo>
                    <a:pt x="8893543" y="910043"/>
                  </a:moveTo>
                  <a:lnTo>
                    <a:pt x="8891321" y="899287"/>
                  </a:lnTo>
                  <a:lnTo>
                    <a:pt x="8885352" y="890524"/>
                  </a:lnTo>
                  <a:lnTo>
                    <a:pt x="8876525" y="884643"/>
                  </a:lnTo>
                  <a:lnTo>
                    <a:pt x="8865743" y="882535"/>
                  </a:lnTo>
                  <a:lnTo>
                    <a:pt x="8854986" y="884758"/>
                  </a:lnTo>
                  <a:lnTo>
                    <a:pt x="8846223" y="890739"/>
                  </a:lnTo>
                  <a:lnTo>
                    <a:pt x="8840330" y="899566"/>
                  </a:lnTo>
                  <a:lnTo>
                    <a:pt x="8838222" y="910336"/>
                  </a:lnTo>
                  <a:lnTo>
                    <a:pt x="8840457" y="921092"/>
                  </a:lnTo>
                  <a:lnTo>
                    <a:pt x="8846426" y="929855"/>
                  </a:lnTo>
                  <a:lnTo>
                    <a:pt x="8855253" y="935748"/>
                  </a:lnTo>
                  <a:lnTo>
                    <a:pt x="8866035" y="937856"/>
                  </a:lnTo>
                  <a:lnTo>
                    <a:pt x="8876792" y="935634"/>
                  </a:lnTo>
                  <a:lnTo>
                    <a:pt x="8885555" y="929652"/>
                  </a:lnTo>
                  <a:lnTo>
                    <a:pt x="8891435" y="920826"/>
                  </a:lnTo>
                  <a:lnTo>
                    <a:pt x="8893543" y="910043"/>
                  </a:lnTo>
                  <a:close/>
                </a:path>
                <a:path w="9470390" h="956309">
                  <a:moveTo>
                    <a:pt x="9186532" y="908519"/>
                  </a:moveTo>
                  <a:lnTo>
                    <a:pt x="9185199" y="902068"/>
                  </a:lnTo>
                  <a:lnTo>
                    <a:pt x="9133688" y="897483"/>
                  </a:lnTo>
                  <a:lnTo>
                    <a:pt x="9133332" y="898029"/>
                  </a:lnTo>
                  <a:lnTo>
                    <a:pt x="9131211" y="908812"/>
                  </a:lnTo>
                  <a:lnTo>
                    <a:pt x="9133446" y="919568"/>
                  </a:lnTo>
                  <a:lnTo>
                    <a:pt x="9139415" y="928319"/>
                  </a:lnTo>
                  <a:lnTo>
                    <a:pt x="9148242" y="934199"/>
                  </a:lnTo>
                  <a:lnTo>
                    <a:pt x="9159024" y="936320"/>
                  </a:lnTo>
                  <a:lnTo>
                    <a:pt x="9169781" y="934097"/>
                  </a:lnTo>
                  <a:lnTo>
                    <a:pt x="9178544" y="928116"/>
                  </a:lnTo>
                  <a:lnTo>
                    <a:pt x="9184424" y="919289"/>
                  </a:lnTo>
                  <a:lnTo>
                    <a:pt x="9186532" y="908519"/>
                  </a:lnTo>
                  <a:close/>
                </a:path>
                <a:path w="9470390" h="956309">
                  <a:moveTo>
                    <a:pt x="9470212" y="927481"/>
                  </a:moveTo>
                  <a:lnTo>
                    <a:pt x="9430461" y="923937"/>
                  </a:lnTo>
                  <a:lnTo>
                    <a:pt x="9432404" y="926782"/>
                  </a:lnTo>
                  <a:lnTo>
                    <a:pt x="9441231" y="932675"/>
                  </a:lnTo>
                  <a:lnTo>
                    <a:pt x="9452013" y="934783"/>
                  </a:lnTo>
                  <a:lnTo>
                    <a:pt x="9462770" y="932548"/>
                  </a:lnTo>
                  <a:lnTo>
                    <a:pt x="9470212" y="927481"/>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20" name="object 220"/>
            <p:cNvPicPr/>
            <p:nvPr/>
          </p:nvPicPr>
          <p:blipFill>
            <a:blip r:embed="rId77" cstate="print"/>
            <a:stretch>
              <a:fillRect/>
            </a:stretch>
          </p:blipFill>
          <p:spPr>
            <a:xfrm>
              <a:off x="736597" y="726802"/>
              <a:ext cx="15790094" cy="9340029"/>
            </a:xfrm>
            <a:prstGeom prst="rect">
              <a:avLst/>
            </a:prstGeom>
          </p:spPr>
        </p:pic>
        <p:sp>
          <p:nvSpPr>
            <p:cNvPr id="221" name="object 221"/>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dirty="0">
                <a:solidFill>
                  <a:srgbClr val="FFFF00"/>
                </a:solidFill>
              </a:endParaRPr>
            </a:p>
          </p:txBody>
        </p:sp>
        <p:sp>
          <p:nvSpPr>
            <p:cNvPr id="222" name="object 222"/>
            <p:cNvSpPr/>
            <p:nvPr/>
          </p:nvSpPr>
          <p:spPr>
            <a:xfrm>
              <a:off x="801976" y="1166078"/>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3" name="object 223"/>
            <p:cNvSpPr/>
            <p:nvPr/>
          </p:nvSpPr>
          <p:spPr>
            <a:xfrm>
              <a:off x="797038" y="1575029"/>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4" name="object 224"/>
            <p:cNvSpPr/>
            <p:nvPr/>
          </p:nvSpPr>
          <p:spPr>
            <a:xfrm>
              <a:off x="797036" y="1976963"/>
              <a:ext cx="15662910" cy="0"/>
            </a:xfrm>
            <a:custGeom>
              <a:avLst/>
              <a:gdLst/>
              <a:ahLst/>
              <a:cxnLst/>
              <a:rect l="l" t="t" r="r" b="b"/>
              <a:pathLst>
                <a:path w="15662910">
                  <a:moveTo>
                    <a:pt x="0" y="0"/>
                  </a:moveTo>
                  <a:lnTo>
                    <a:pt x="988039" y="0"/>
                  </a:lnTo>
                </a:path>
                <a:path w="15662910">
                  <a:moveTo>
                    <a:pt x="8077038"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5" name="object 225"/>
            <p:cNvSpPr/>
            <p:nvPr/>
          </p:nvSpPr>
          <p:spPr>
            <a:xfrm>
              <a:off x="797037" y="2377989"/>
              <a:ext cx="15662910" cy="0"/>
            </a:xfrm>
            <a:custGeom>
              <a:avLst/>
              <a:gdLst/>
              <a:ahLst/>
              <a:cxnLst/>
              <a:rect l="l" t="t" r="r" b="b"/>
              <a:pathLst>
                <a:path w="15662910">
                  <a:moveTo>
                    <a:pt x="0" y="0"/>
                  </a:moveTo>
                  <a:lnTo>
                    <a:pt x="988038" y="0"/>
                  </a:lnTo>
                </a:path>
                <a:path w="15662910">
                  <a:moveTo>
                    <a:pt x="8077037"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6" name="object 226"/>
            <p:cNvSpPr/>
            <p:nvPr/>
          </p:nvSpPr>
          <p:spPr>
            <a:xfrm>
              <a:off x="801975" y="2770259"/>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7" name="object 227"/>
            <p:cNvSpPr/>
            <p:nvPr/>
          </p:nvSpPr>
          <p:spPr>
            <a:xfrm>
              <a:off x="797036" y="3178788"/>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8" name="object 228"/>
            <p:cNvSpPr/>
            <p:nvPr/>
          </p:nvSpPr>
          <p:spPr>
            <a:xfrm>
              <a:off x="797036" y="3572816"/>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9" name="object 229"/>
            <p:cNvSpPr/>
            <p:nvPr/>
          </p:nvSpPr>
          <p:spPr>
            <a:xfrm>
              <a:off x="797038" y="3982111"/>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0" name="object 230"/>
            <p:cNvSpPr/>
            <p:nvPr/>
          </p:nvSpPr>
          <p:spPr>
            <a:xfrm>
              <a:off x="797037" y="438314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1" name="object 231"/>
            <p:cNvSpPr/>
            <p:nvPr/>
          </p:nvSpPr>
          <p:spPr>
            <a:xfrm>
              <a:off x="797037" y="478417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2" name="object 232"/>
            <p:cNvSpPr/>
            <p:nvPr/>
          </p:nvSpPr>
          <p:spPr>
            <a:xfrm>
              <a:off x="797037" y="518520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3" name="object 233"/>
            <p:cNvSpPr/>
            <p:nvPr/>
          </p:nvSpPr>
          <p:spPr>
            <a:xfrm>
              <a:off x="797037" y="5586232"/>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4" name="object 234"/>
            <p:cNvSpPr/>
            <p:nvPr/>
          </p:nvSpPr>
          <p:spPr>
            <a:xfrm>
              <a:off x="797038" y="5987267"/>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5" name="object 235"/>
            <p:cNvSpPr/>
            <p:nvPr/>
          </p:nvSpPr>
          <p:spPr>
            <a:xfrm>
              <a:off x="797038" y="6388293"/>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6" name="object 236"/>
            <p:cNvSpPr/>
            <p:nvPr/>
          </p:nvSpPr>
          <p:spPr>
            <a:xfrm>
              <a:off x="797038" y="678932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7" name="object 237"/>
            <p:cNvSpPr/>
            <p:nvPr/>
          </p:nvSpPr>
          <p:spPr>
            <a:xfrm>
              <a:off x="797038" y="7190355"/>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8" name="object 238"/>
            <p:cNvSpPr/>
            <p:nvPr/>
          </p:nvSpPr>
          <p:spPr>
            <a:xfrm>
              <a:off x="797039" y="759138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9" name="object 239"/>
            <p:cNvSpPr/>
            <p:nvPr/>
          </p:nvSpPr>
          <p:spPr>
            <a:xfrm>
              <a:off x="797038" y="7992415"/>
              <a:ext cx="15662910" cy="0"/>
            </a:xfrm>
            <a:custGeom>
              <a:avLst/>
              <a:gdLst/>
              <a:ahLst/>
              <a:cxnLst/>
              <a:rect l="l" t="t" r="r" b="b"/>
              <a:pathLst>
                <a:path w="15662910">
                  <a:moveTo>
                    <a:pt x="0" y="0"/>
                  </a:moveTo>
                  <a:lnTo>
                    <a:pt x="983661"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0" name="object 240"/>
            <p:cNvSpPr/>
            <p:nvPr/>
          </p:nvSpPr>
          <p:spPr>
            <a:xfrm>
              <a:off x="797038" y="839344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1" name="object 241"/>
            <p:cNvSpPr/>
            <p:nvPr/>
          </p:nvSpPr>
          <p:spPr>
            <a:xfrm>
              <a:off x="797037" y="8794475"/>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2" name="object 242"/>
            <p:cNvSpPr/>
            <p:nvPr/>
          </p:nvSpPr>
          <p:spPr>
            <a:xfrm>
              <a:off x="801975" y="9186744"/>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3" name="object 243"/>
            <p:cNvSpPr/>
            <p:nvPr/>
          </p:nvSpPr>
          <p:spPr>
            <a:xfrm>
              <a:off x="801974" y="9587772"/>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4" name="object 244"/>
            <p:cNvSpPr/>
            <p:nvPr/>
          </p:nvSpPr>
          <p:spPr>
            <a:xfrm>
              <a:off x="9391543" y="769939"/>
              <a:ext cx="0" cy="9225915"/>
            </a:xfrm>
            <a:custGeom>
              <a:avLst/>
              <a:gdLst/>
              <a:ahLst/>
              <a:cxnLst/>
              <a:rect l="l" t="t" r="r" b="b"/>
              <a:pathLst>
                <a:path h="9225915">
                  <a:moveTo>
                    <a:pt x="0" y="8405885"/>
                  </a:moveTo>
                  <a:lnTo>
                    <a:pt x="0" y="9225823"/>
                  </a:lnTo>
                </a:path>
                <a:path h="922591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5" name="object 245"/>
            <p:cNvSpPr/>
            <p:nvPr/>
          </p:nvSpPr>
          <p:spPr>
            <a:xfrm>
              <a:off x="8883277" y="769939"/>
              <a:ext cx="0" cy="9225280"/>
            </a:xfrm>
            <a:custGeom>
              <a:avLst/>
              <a:gdLst/>
              <a:ahLst/>
              <a:cxnLst/>
              <a:rect l="l" t="t" r="r" b="b"/>
              <a:pathLst>
                <a:path h="9225280">
                  <a:moveTo>
                    <a:pt x="0" y="8405885"/>
                  </a:moveTo>
                  <a:lnTo>
                    <a:pt x="0" y="9225240"/>
                  </a:lnTo>
                </a:path>
                <a:path h="9225280">
                  <a:moveTo>
                    <a:pt x="0" y="0"/>
                  </a:moveTo>
                  <a:lnTo>
                    <a:pt x="0" y="2421292"/>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6" name="object 246"/>
            <p:cNvSpPr/>
            <p:nvPr/>
          </p:nvSpPr>
          <p:spPr>
            <a:xfrm>
              <a:off x="8375012" y="769939"/>
              <a:ext cx="0" cy="9225280"/>
            </a:xfrm>
            <a:custGeom>
              <a:avLst/>
              <a:gdLst/>
              <a:ahLst/>
              <a:cxnLst/>
              <a:rect l="l" t="t" r="r" b="b"/>
              <a:pathLst>
                <a:path h="9225280">
                  <a:moveTo>
                    <a:pt x="0" y="8405885"/>
                  </a:moveTo>
                  <a:lnTo>
                    <a:pt x="0" y="9224658"/>
                  </a:lnTo>
                </a:path>
                <a:path h="9225280">
                  <a:moveTo>
                    <a:pt x="0" y="1989839"/>
                  </a:moveTo>
                  <a:lnTo>
                    <a:pt x="0" y="2421292"/>
                  </a:lnTo>
                </a:path>
                <a:path h="922528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7" name="object 247"/>
            <p:cNvSpPr/>
            <p:nvPr/>
          </p:nvSpPr>
          <p:spPr>
            <a:xfrm>
              <a:off x="7866746" y="9175825"/>
              <a:ext cx="0" cy="818515"/>
            </a:xfrm>
            <a:custGeom>
              <a:avLst/>
              <a:gdLst/>
              <a:ahLst/>
              <a:cxnLst/>
              <a:rect l="l" t="t" r="r" b="b"/>
              <a:pathLst>
                <a:path h="818515">
                  <a:moveTo>
                    <a:pt x="0" y="0"/>
                  </a:moveTo>
                  <a:lnTo>
                    <a:pt x="0" y="818190"/>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8" name="object 248"/>
            <p:cNvSpPr/>
            <p:nvPr/>
          </p:nvSpPr>
          <p:spPr>
            <a:xfrm>
              <a:off x="7866746"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9" name="object 249"/>
            <p:cNvSpPr/>
            <p:nvPr/>
          </p:nvSpPr>
          <p:spPr>
            <a:xfrm>
              <a:off x="7358481" y="769940"/>
              <a:ext cx="0" cy="9224010"/>
            </a:xfrm>
            <a:custGeom>
              <a:avLst/>
              <a:gdLst/>
              <a:ahLst/>
              <a:cxnLst/>
              <a:rect l="l" t="t" r="r" b="b"/>
              <a:pathLst>
                <a:path h="9224010">
                  <a:moveTo>
                    <a:pt x="0" y="8405885"/>
                  </a:moveTo>
                  <a:lnTo>
                    <a:pt x="0" y="9223493"/>
                  </a:lnTo>
                </a:path>
                <a:path h="9224010">
                  <a:moveTo>
                    <a:pt x="0" y="1989839"/>
                  </a:moveTo>
                  <a:lnTo>
                    <a:pt x="0" y="2421292"/>
                  </a:lnTo>
                </a:path>
                <a:path h="922401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0" name="object 250"/>
            <p:cNvSpPr/>
            <p:nvPr/>
          </p:nvSpPr>
          <p:spPr>
            <a:xfrm>
              <a:off x="6850213" y="769939"/>
              <a:ext cx="0" cy="9223375"/>
            </a:xfrm>
            <a:custGeom>
              <a:avLst/>
              <a:gdLst/>
              <a:ahLst/>
              <a:cxnLst/>
              <a:rect l="l" t="t" r="r" b="b"/>
              <a:pathLst>
                <a:path h="9223375">
                  <a:moveTo>
                    <a:pt x="0" y="8405885"/>
                  </a:moveTo>
                  <a:lnTo>
                    <a:pt x="0" y="9222910"/>
                  </a:lnTo>
                </a:path>
                <a:path h="9223375">
                  <a:moveTo>
                    <a:pt x="0" y="1989839"/>
                  </a:moveTo>
                  <a:lnTo>
                    <a:pt x="0" y="2421292"/>
                  </a:lnTo>
                </a:path>
                <a:path h="922337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1" name="object 251"/>
            <p:cNvSpPr/>
            <p:nvPr/>
          </p:nvSpPr>
          <p:spPr>
            <a:xfrm>
              <a:off x="11928078" y="769939"/>
              <a:ext cx="0" cy="9229090"/>
            </a:xfrm>
            <a:custGeom>
              <a:avLst/>
              <a:gdLst/>
              <a:ahLst/>
              <a:cxnLst/>
              <a:rect l="l" t="t" r="r" b="b"/>
              <a:pathLst>
                <a:path h="9229090">
                  <a:moveTo>
                    <a:pt x="0" y="8405885"/>
                  </a:moveTo>
                  <a:lnTo>
                    <a:pt x="0" y="9228729"/>
                  </a:lnTo>
                </a:path>
                <a:path h="922909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2" name="object 252"/>
            <p:cNvSpPr/>
            <p:nvPr/>
          </p:nvSpPr>
          <p:spPr>
            <a:xfrm>
              <a:off x="11419811" y="769939"/>
              <a:ext cx="0" cy="9228455"/>
            </a:xfrm>
            <a:custGeom>
              <a:avLst/>
              <a:gdLst/>
              <a:ahLst/>
              <a:cxnLst/>
              <a:rect l="l" t="t" r="r" b="b"/>
              <a:pathLst>
                <a:path h="9228455">
                  <a:moveTo>
                    <a:pt x="0" y="8405885"/>
                  </a:moveTo>
                  <a:lnTo>
                    <a:pt x="0" y="9228147"/>
                  </a:lnTo>
                </a:path>
                <a:path h="922845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3" name="object 253"/>
            <p:cNvSpPr/>
            <p:nvPr/>
          </p:nvSpPr>
          <p:spPr>
            <a:xfrm>
              <a:off x="10911546" y="769939"/>
              <a:ext cx="0" cy="9227820"/>
            </a:xfrm>
            <a:custGeom>
              <a:avLst/>
              <a:gdLst/>
              <a:ahLst/>
              <a:cxnLst/>
              <a:rect l="l" t="t" r="r" b="b"/>
              <a:pathLst>
                <a:path h="9227820">
                  <a:moveTo>
                    <a:pt x="0" y="8405885"/>
                  </a:moveTo>
                  <a:lnTo>
                    <a:pt x="0" y="9227564"/>
                  </a:lnTo>
                </a:path>
                <a:path h="922782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4" name="object 254"/>
            <p:cNvSpPr/>
            <p:nvPr/>
          </p:nvSpPr>
          <p:spPr>
            <a:xfrm>
              <a:off x="10403278" y="769939"/>
              <a:ext cx="0" cy="9227185"/>
            </a:xfrm>
            <a:custGeom>
              <a:avLst/>
              <a:gdLst/>
              <a:ahLst/>
              <a:cxnLst/>
              <a:rect l="l" t="t" r="r" b="b"/>
              <a:pathLst>
                <a:path h="9227185">
                  <a:moveTo>
                    <a:pt x="0" y="8405885"/>
                  </a:moveTo>
                  <a:lnTo>
                    <a:pt x="0" y="9226982"/>
                  </a:lnTo>
                </a:path>
                <a:path h="922718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5" name="object 255"/>
            <p:cNvSpPr/>
            <p:nvPr/>
          </p:nvSpPr>
          <p:spPr>
            <a:xfrm>
              <a:off x="9895014" y="769940"/>
              <a:ext cx="0" cy="9226550"/>
            </a:xfrm>
            <a:custGeom>
              <a:avLst/>
              <a:gdLst/>
              <a:ahLst/>
              <a:cxnLst/>
              <a:rect l="l" t="t" r="r" b="b"/>
              <a:pathLst>
                <a:path h="9226550">
                  <a:moveTo>
                    <a:pt x="0" y="8405885"/>
                  </a:moveTo>
                  <a:lnTo>
                    <a:pt x="0" y="9226399"/>
                  </a:lnTo>
                </a:path>
                <a:path h="922655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6" name="object 256"/>
            <p:cNvSpPr/>
            <p:nvPr/>
          </p:nvSpPr>
          <p:spPr>
            <a:xfrm>
              <a:off x="12442215" y="769939"/>
              <a:ext cx="0" cy="9229725"/>
            </a:xfrm>
            <a:custGeom>
              <a:avLst/>
              <a:gdLst/>
              <a:ahLst/>
              <a:cxnLst/>
              <a:rect l="l" t="t" r="r" b="b"/>
              <a:pathLst>
                <a:path h="9229725">
                  <a:moveTo>
                    <a:pt x="0" y="8405885"/>
                  </a:moveTo>
                  <a:lnTo>
                    <a:pt x="0" y="9229318"/>
                  </a:lnTo>
                </a:path>
                <a:path h="922972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7" name="object 257"/>
            <p:cNvSpPr/>
            <p:nvPr/>
          </p:nvSpPr>
          <p:spPr>
            <a:xfrm>
              <a:off x="12945687" y="769940"/>
              <a:ext cx="0" cy="9230360"/>
            </a:xfrm>
            <a:custGeom>
              <a:avLst/>
              <a:gdLst/>
              <a:ahLst/>
              <a:cxnLst/>
              <a:rect l="l" t="t" r="r" b="b"/>
              <a:pathLst>
                <a:path h="9230360">
                  <a:moveTo>
                    <a:pt x="0" y="8405885"/>
                  </a:moveTo>
                  <a:lnTo>
                    <a:pt x="0" y="9229895"/>
                  </a:lnTo>
                </a:path>
                <a:path h="923036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8" name="object 258"/>
            <p:cNvSpPr/>
            <p:nvPr/>
          </p:nvSpPr>
          <p:spPr>
            <a:xfrm>
              <a:off x="6341948" y="9175825"/>
              <a:ext cx="0" cy="816610"/>
            </a:xfrm>
            <a:custGeom>
              <a:avLst/>
              <a:gdLst/>
              <a:ahLst/>
              <a:cxnLst/>
              <a:rect l="l" t="t" r="r" b="b"/>
              <a:pathLst>
                <a:path h="816609">
                  <a:moveTo>
                    <a:pt x="0" y="0"/>
                  </a:moveTo>
                  <a:lnTo>
                    <a:pt x="0" y="816443"/>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9" name="object 259"/>
            <p:cNvSpPr/>
            <p:nvPr/>
          </p:nvSpPr>
          <p:spPr>
            <a:xfrm>
              <a:off x="6341948"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0" name="object 260"/>
            <p:cNvSpPr/>
            <p:nvPr/>
          </p:nvSpPr>
          <p:spPr>
            <a:xfrm>
              <a:off x="5833681" y="769939"/>
              <a:ext cx="0" cy="9222105"/>
            </a:xfrm>
            <a:custGeom>
              <a:avLst/>
              <a:gdLst/>
              <a:ahLst/>
              <a:cxnLst/>
              <a:rect l="l" t="t" r="r" b="b"/>
              <a:pathLst>
                <a:path h="9222105">
                  <a:moveTo>
                    <a:pt x="0" y="8405885"/>
                  </a:moveTo>
                  <a:lnTo>
                    <a:pt x="0" y="9221746"/>
                  </a:lnTo>
                </a:path>
                <a:path h="9222105">
                  <a:moveTo>
                    <a:pt x="0" y="1989839"/>
                  </a:moveTo>
                  <a:lnTo>
                    <a:pt x="0" y="2421292"/>
                  </a:lnTo>
                </a:path>
                <a:path h="922210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1" name="object 261"/>
            <p:cNvSpPr/>
            <p:nvPr/>
          </p:nvSpPr>
          <p:spPr>
            <a:xfrm>
              <a:off x="5325417" y="9175825"/>
              <a:ext cx="0" cy="815340"/>
            </a:xfrm>
            <a:custGeom>
              <a:avLst/>
              <a:gdLst/>
              <a:ahLst/>
              <a:cxnLst/>
              <a:rect l="l" t="t" r="r" b="b"/>
              <a:pathLst>
                <a:path h="815340">
                  <a:moveTo>
                    <a:pt x="0" y="0"/>
                  </a:moveTo>
                  <a:lnTo>
                    <a:pt x="0" y="815278"/>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2" name="object 262"/>
            <p:cNvSpPr/>
            <p:nvPr/>
          </p:nvSpPr>
          <p:spPr>
            <a:xfrm>
              <a:off x="5325417"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3" name="object 263"/>
            <p:cNvSpPr/>
            <p:nvPr/>
          </p:nvSpPr>
          <p:spPr>
            <a:xfrm>
              <a:off x="4817148" y="769939"/>
              <a:ext cx="0" cy="9220835"/>
            </a:xfrm>
            <a:custGeom>
              <a:avLst/>
              <a:gdLst/>
              <a:ahLst/>
              <a:cxnLst/>
              <a:rect l="l" t="t" r="r" b="b"/>
              <a:pathLst>
                <a:path h="9220835">
                  <a:moveTo>
                    <a:pt x="0" y="8405885"/>
                  </a:moveTo>
                  <a:lnTo>
                    <a:pt x="0" y="9220581"/>
                  </a:lnTo>
                </a:path>
                <a:path h="9220835">
                  <a:moveTo>
                    <a:pt x="0" y="1989839"/>
                  </a:moveTo>
                  <a:lnTo>
                    <a:pt x="0" y="2421292"/>
                  </a:lnTo>
                </a:path>
                <a:path h="922083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4" name="object 264"/>
            <p:cNvSpPr/>
            <p:nvPr/>
          </p:nvSpPr>
          <p:spPr>
            <a:xfrm>
              <a:off x="4308884" y="769940"/>
              <a:ext cx="0" cy="9220200"/>
            </a:xfrm>
            <a:custGeom>
              <a:avLst/>
              <a:gdLst/>
              <a:ahLst/>
              <a:cxnLst/>
              <a:rect l="l" t="t" r="r" b="b"/>
              <a:pathLst>
                <a:path h="9220200">
                  <a:moveTo>
                    <a:pt x="0" y="8405885"/>
                  </a:moveTo>
                  <a:lnTo>
                    <a:pt x="0" y="9219998"/>
                  </a:lnTo>
                </a:path>
                <a:path h="9220200">
                  <a:moveTo>
                    <a:pt x="0" y="1989839"/>
                  </a:moveTo>
                  <a:lnTo>
                    <a:pt x="0" y="2421292"/>
                  </a:lnTo>
                </a:path>
                <a:path h="922020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5" name="object 265"/>
            <p:cNvSpPr/>
            <p:nvPr/>
          </p:nvSpPr>
          <p:spPr>
            <a:xfrm>
              <a:off x="3800616" y="769939"/>
              <a:ext cx="0" cy="9219565"/>
            </a:xfrm>
            <a:custGeom>
              <a:avLst/>
              <a:gdLst/>
              <a:ahLst/>
              <a:cxnLst/>
              <a:rect l="l" t="t" r="r" b="b"/>
              <a:pathLst>
                <a:path h="9219565">
                  <a:moveTo>
                    <a:pt x="0" y="8405885"/>
                  </a:moveTo>
                  <a:lnTo>
                    <a:pt x="0" y="9219416"/>
                  </a:lnTo>
                </a:path>
                <a:path h="9219565">
                  <a:moveTo>
                    <a:pt x="0" y="1989839"/>
                  </a:moveTo>
                  <a:lnTo>
                    <a:pt x="0" y="2421292"/>
                  </a:lnTo>
                </a:path>
                <a:path h="921956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6" name="object 266"/>
            <p:cNvSpPr/>
            <p:nvPr/>
          </p:nvSpPr>
          <p:spPr>
            <a:xfrm>
              <a:off x="3292352" y="9175825"/>
              <a:ext cx="0" cy="813435"/>
            </a:xfrm>
            <a:custGeom>
              <a:avLst/>
              <a:gdLst/>
              <a:ahLst/>
              <a:cxnLst/>
              <a:rect l="l" t="t" r="r" b="b"/>
              <a:pathLst>
                <a:path h="813434">
                  <a:moveTo>
                    <a:pt x="0" y="0"/>
                  </a:moveTo>
                  <a:lnTo>
                    <a:pt x="0" y="812948"/>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7" name="object 267"/>
            <p:cNvSpPr/>
            <p:nvPr/>
          </p:nvSpPr>
          <p:spPr>
            <a:xfrm>
              <a:off x="3292352"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8" name="object 268"/>
            <p:cNvSpPr/>
            <p:nvPr/>
          </p:nvSpPr>
          <p:spPr>
            <a:xfrm>
              <a:off x="2784087" y="769939"/>
              <a:ext cx="0" cy="9218295"/>
            </a:xfrm>
            <a:custGeom>
              <a:avLst/>
              <a:gdLst/>
              <a:ahLst/>
              <a:cxnLst/>
              <a:rect l="l" t="t" r="r" b="b"/>
              <a:pathLst>
                <a:path h="9218295">
                  <a:moveTo>
                    <a:pt x="0" y="8405885"/>
                  </a:moveTo>
                  <a:lnTo>
                    <a:pt x="0" y="9218251"/>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9" name="object 269"/>
            <p:cNvSpPr/>
            <p:nvPr/>
          </p:nvSpPr>
          <p:spPr>
            <a:xfrm>
              <a:off x="2275820" y="769939"/>
              <a:ext cx="0" cy="9218295"/>
            </a:xfrm>
            <a:custGeom>
              <a:avLst/>
              <a:gdLst/>
              <a:ahLst/>
              <a:cxnLst/>
              <a:rect l="l" t="t" r="r" b="b"/>
              <a:pathLst>
                <a:path h="9218295">
                  <a:moveTo>
                    <a:pt x="0" y="8405885"/>
                  </a:moveTo>
                  <a:lnTo>
                    <a:pt x="0" y="9217669"/>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0" name="object 270"/>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1" name="object 271"/>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2" name="object 272"/>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3" name="object 273"/>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4" name="object 274"/>
            <p:cNvSpPr/>
            <p:nvPr/>
          </p:nvSpPr>
          <p:spPr>
            <a:xfrm>
              <a:off x="14951797" y="769939"/>
              <a:ext cx="0" cy="9232265"/>
            </a:xfrm>
            <a:custGeom>
              <a:avLst/>
              <a:gdLst/>
              <a:ahLst/>
              <a:cxnLst/>
              <a:rect l="l" t="t" r="r" b="b"/>
              <a:pathLst>
                <a:path h="9232265">
                  <a:moveTo>
                    <a:pt x="0" y="8405885"/>
                  </a:moveTo>
                  <a:lnTo>
                    <a:pt x="0" y="9232194"/>
                  </a:lnTo>
                </a:path>
                <a:path h="9232265">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5" name="object 275"/>
            <p:cNvSpPr/>
            <p:nvPr/>
          </p:nvSpPr>
          <p:spPr>
            <a:xfrm>
              <a:off x="14443529" y="769939"/>
              <a:ext cx="0" cy="9231630"/>
            </a:xfrm>
            <a:custGeom>
              <a:avLst/>
              <a:gdLst/>
              <a:ahLst/>
              <a:cxnLst/>
              <a:rect l="l" t="t" r="r" b="b"/>
              <a:pathLst>
                <a:path h="9231630">
                  <a:moveTo>
                    <a:pt x="0" y="8405885"/>
                  </a:moveTo>
                  <a:lnTo>
                    <a:pt x="0" y="9231612"/>
                  </a:lnTo>
                </a:path>
                <a:path h="9231630">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6" name="object 276"/>
            <p:cNvSpPr/>
            <p:nvPr/>
          </p:nvSpPr>
          <p:spPr>
            <a:xfrm>
              <a:off x="13935262" y="769939"/>
              <a:ext cx="0" cy="9231630"/>
            </a:xfrm>
            <a:custGeom>
              <a:avLst/>
              <a:gdLst/>
              <a:ahLst/>
              <a:cxnLst/>
              <a:rect l="l" t="t" r="r" b="b"/>
              <a:pathLst>
                <a:path h="9231630">
                  <a:moveTo>
                    <a:pt x="0" y="8405885"/>
                  </a:moveTo>
                  <a:lnTo>
                    <a:pt x="0" y="9231029"/>
                  </a:lnTo>
                </a:path>
                <a:path h="923163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7" name="object 277"/>
            <p:cNvSpPr/>
            <p:nvPr/>
          </p:nvSpPr>
          <p:spPr>
            <a:xfrm>
              <a:off x="13426994" y="769939"/>
              <a:ext cx="0" cy="9230995"/>
            </a:xfrm>
            <a:custGeom>
              <a:avLst/>
              <a:gdLst/>
              <a:ahLst/>
              <a:cxnLst/>
              <a:rect l="l" t="t" r="r" b="b"/>
              <a:pathLst>
                <a:path h="9230995">
                  <a:moveTo>
                    <a:pt x="0" y="8405885"/>
                  </a:moveTo>
                  <a:lnTo>
                    <a:pt x="0" y="9230447"/>
                  </a:lnTo>
                </a:path>
                <a:path h="923099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278" name="object 278"/>
          <p:cNvSpPr txBox="1">
            <a:spLocks noGrp="1"/>
          </p:cNvSpPr>
          <p:nvPr>
            <p:ph type="title"/>
          </p:nvPr>
        </p:nvSpPr>
        <p:spPr>
          <a:xfrm>
            <a:off x="1138461" y="2060023"/>
            <a:ext cx="7806429" cy="841884"/>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rtl="0">
              <a:spcBef>
                <a:spcPts val="0"/>
              </a:spcBef>
              <a:spcAft>
                <a:spcPts val="0"/>
              </a:spcAft>
            </a:pPr>
            <a:r>
              <a:rPr lang="en-US" sz="5400" b="1" spc="-297" dirty="0">
                <a:solidFill>
                  <a:srgbClr val="FFC000"/>
                </a:solidFill>
                <a:latin typeface="Trebuchet MS" panose="020B0603020202020204" pitchFamily="34" charset="0"/>
              </a:rPr>
              <a:t>Benefits of Joining us</a:t>
            </a:r>
            <a:r>
              <a:rPr lang="en-US" sz="2800" b="1" i="0" u="none" strike="noStrike" dirty="0">
                <a:solidFill>
                  <a:srgbClr val="000000"/>
                </a:solidFill>
                <a:effectLst/>
                <a:latin typeface="Trebuchet MS" panose="020B0603020202020204" pitchFamily="34" charset="0"/>
              </a:rPr>
              <a:t>	</a:t>
            </a:r>
            <a:endParaRPr lang="en-US" sz="3600" b="1" spc="-297" dirty="0">
              <a:solidFill>
                <a:srgbClr val="FFC000"/>
              </a:solidFill>
              <a:latin typeface="Trebuchet MS" panose="020B0603020202020204" pitchFamily="34" charset="0"/>
            </a:endParaRPr>
          </a:p>
        </p:txBody>
      </p:sp>
      <p:grpSp>
        <p:nvGrpSpPr>
          <p:cNvPr id="281" name="object 281"/>
          <p:cNvGrpSpPr/>
          <p:nvPr/>
        </p:nvGrpSpPr>
        <p:grpSpPr>
          <a:xfrm>
            <a:off x="1400347" y="1208783"/>
            <a:ext cx="3544904" cy="226033"/>
            <a:chOff x="2308570" y="1993372"/>
            <a:chExt cx="5845810" cy="372745"/>
          </a:xfrm>
        </p:grpSpPr>
        <p:sp>
          <p:nvSpPr>
            <p:cNvPr id="282" name="object 282"/>
            <p:cNvSpPr/>
            <p:nvPr/>
          </p:nvSpPr>
          <p:spPr>
            <a:xfrm>
              <a:off x="3159061" y="2026224"/>
              <a:ext cx="254635" cy="263525"/>
            </a:xfrm>
            <a:custGeom>
              <a:avLst/>
              <a:gdLst/>
              <a:ahLst/>
              <a:cxnLst/>
              <a:rect l="l" t="t" r="r" b="b"/>
              <a:pathLst>
                <a:path w="254635" h="263525">
                  <a:moveTo>
                    <a:pt x="130624" y="0"/>
                  </a:moveTo>
                  <a:lnTo>
                    <a:pt x="80354" y="9709"/>
                  </a:lnTo>
                  <a:lnTo>
                    <a:pt x="38028" y="37768"/>
                  </a:lnTo>
                  <a:lnTo>
                    <a:pt x="9811" y="80319"/>
                  </a:lnTo>
                  <a:lnTo>
                    <a:pt x="0" y="131681"/>
                  </a:lnTo>
                  <a:lnTo>
                    <a:pt x="1091" y="149596"/>
                  </a:lnTo>
                  <a:lnTo>
                    <a:pt x="17434" y="198559"/>
                  </a:lnTo>
                  <a:lnTo>
                    <a:pt x="50701" y="236659"/>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77"/>
                  </a:lnTo>
                  <a:lnTo>
                    <a:pt x="173052" y="226914"/>
                  </a:lnTo>
                  <a:lnTo>
                    <a:pt x="130624" y="234830"/>
                  </a:lnTo>
                  <a:lnTo>
                    <a:pt x="117629" y="234029"/>
                  </a:lnTo>
                  <a:lnTo>
                    <a:pt x="81149" y="221982"/>
                  </a:lnTo>
                  <a:lnTo>
                    <a:pt x="51710" y="196769"/>
                  </a:lnTo>
                  <a:lnTo>
                    <a:pt x="33759" y="160502"/>
                  </a:lnTo>
                  <a:lnTo>
                    <a:pt x="30281" y="131681"/>
                  </a:lnTo>
                  <a:lnTo>
                    <a:pt x="31151" y="116814"/>
                  </a:lnTo>
                  <a:lnTo>
                    <a:pt x="44187" y="77631"/>
                  </a:lnTo>
                  <a:lnTo>
                    <a:pt x="70192" y="48461"/>
                  </a:lnTo>
                  <a:lnTo>
                    <a:pt x="105050" y="31734"/>
                  </a:lnTo>
                  <a:lnTo>
                    <a:pt x="130624" y="28522"/>
                  </a:lnTo>
                  <a:lnTo>
                    <a:pt x="141192" y="29017"/>
                  </a:lnTo>
                  <a:lnTo>
                    <a:pt x="179929" y="40836"/>
                  </a:lnTo>
                  <a:lnTo>
                    <a:pt x="201742" y="59150"/>
                  </a:lnTo>
                  <a:lnTo>
                    <a:pt x="223218" y="37684"/>
                  </a:lnTo>
                  <a:lnTo>
                    <a:pt x="182915" y="9863"/>
                  </a:lnTo>
                  <a:lnTo>
                    <a:pt x="144316"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3" name="object 283"/>
            <p:cNvPicPr/>
            <p:nvPr/>
          </p:nvPicPr>
          <p:blipFill>
            <a:blip r:embed="rId78" cstate="print"/>
            <a:stretch>
              <a:fillRect/>
            </a:stretch>
          </p:blipFill>
          <p:spPr>
            <a:xfrm>
              <a:off x="3635419" y="2103689"/>
              <a:ext cx="179198" cy="185879"/>
            </a:xfrm>
            <a:prstGeom prst="rect">
              <a:avLst/>
            </a:prstGeom>
          </p:spPr>
        </p:pic>
        <p:pic>
          <p:nvPicPr>
            <p:cNvPr id="284" name="object 284"/>
            <p:cNvPicPr/>
            <p:nvPr/>
          </p:nvPicPr>
          <p:blipFill>
            <a:blip r:embed="rId79" cstate="print"/>
            <a:stretch>
              <a:fillRect/>
            </a:stretch>
          </p:blipFill>
          <p:spPr>
            <a:xfrm>
              <a:off x="3435794" y="2103689"/>
              <a:ext cx="179209" cy="185879"/>
            </a:xfrm>
            <a:prstGeom prst="rect">
              <a:avLst/>
            </a:prstGeom>
          </p:spPr>
        </p:pic>
        <p:sp>
          <p:nvSpPr>
            <p:cNvPr id="285" name="object 285"/>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23"/>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78"/>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499"/>
                  </a:lnTo>
                  <a:lnTo>
                    <a:pt x="86614" y="306654"/>
                  </a:lnTo>
                  <a:lnTo>
                    <a:pt x="77597" y="306044"/>
                  </a:lnTo>
                  <a:lnTo>
                    <a:pt x="42913" y="285838"/>
                  </a:lnTo>
                  <a:lnTo>
                    <a:pt x="35560" y="271792"/>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6" name="object 286"/>
            <p:cNvPicPr/>
            <p:nvPr/>
          </p:nvPicPr>
          <p:blipFill>
            <a:blip r:embed="rId80" cstate="print"/>
            <a:stretch>
              <a:fillRect/>
            </a:stretch>
          </p:blipFill>
          <p:spPr>
            <a:xfrm>
              <a:off x="4106907" y="2103691"/>
              <a:ext cx="169627" cy="185879"/>
            </a:xfrm>
            <a:prstGeom prst="rect">
              <a:avLst/>
            </a:prstGeom>
          </p:spPr>
        </p:pic>
        <p:pic>
          <p:nvPicPr>
            <p:cNvPr id="287" name="object 287"/>
            <p:cNvPicPr/>
            <p:nvPr/>
          </p:nvPicPr>
          <p:blipFill>
            <a:blip r:embed="rId81" cstate="print"/>
            <a:stretch>
              <a:fillRect/>
            </a:stretch>
          </p:blipFill>
          <p:spPr>
            <a:xfrm>
              <a:off x="4390942" y="2031864"/>
              <a:ext cx="203847" cy="252076"/>
            </a:xfrm>
            <a:prstGeom prst="rect">
              <a:avLst/>
            </a:prstGeom>
          </p:spPr>
        </p:pic>
        <p:sp>
          <p:nvSpPr>
            <p:cNvPr id="288" name="object 288"/>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48"/>
                  </a:lnTo>
                  <a:lnTo>
                    <a:pt x="42354" y="245745"/>
                  </a:lnTo>
                  <a:lnTo>
                    <a:pt x="87579" y="257708"/>
                  </a:lnTo>
                  <a:lnTo>
                    <a:pt x="101003" y="256908"/>
                  </a:lnTo>
                  <a:lnTo>
                    <a:pt x="144703" y="237921"/>
                  </a:lnTo>
                  <a:lnTo>
                    <a:pt x="152336" y="230606"/>
                  </a:lnTo>
                  <a:lnTo>
                    <a:pt x="153035" y="229946"/>
                  </a:lnTo>
                  <a:lnTo>
                    <a:pt x="160286" y="220929"/>
                  </a:lnTo>
                  <a:lnTo>
                    <a:pt x="166458" y="210896"/>
                  </a:lnTo>
                  <a:lnTo>
                    <a:pt x="140055" y="198221"/>
                  </a:lnTo>
                  <a:lnTo>
                    <a:pt x="130124" y="212394"/>
                  </a:lnTo>
                  <a:lnTo>
                    <a:pt x="118313" y="222516"/>
                  </a:lnTo>
                  <a:lnTo>
                    <a:pt x="104597" y="228587"/>
                  </a:lnTo>
                  <a:lnTo>
                    <a:pt x="89001" y="230606"/>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02"/>
                  </a:lnTo>
                  <a:lnTo>
                    <a:pt x="529818" y="145402"/>
                  </a:lnTo>
                  <a:lnTo>
                    <a:pt x="528650" y="137845"/>
                  </a:lnTo>
                  <a:lnTo>
                    <a:pt x="525462" y="126263"/>
                  </a:lnTo>
                  <a:lnTo>
                    <a:pt x="520992" y="115481"/>
                  </a:lnTo>
                  <a:lnTo>
                    <a:pt x="515315" y="105676"/>
                  </a:lnTo>
                  <a:lnTo>
                    <a:pt x="510019"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48"/>
                  </a:lnTo>
                  <a:lnTo>
                    <a:pt x="403910" y="245745"/>
                  </a:lnTo>
                  <a:lnTo>
                    <a:pt x="449160" y="257708"/>
                  </a:lnTo>
                  <a:lnTo>
                    <a:pt x="462572" y="256908"/>
                  </a:lnTo>
                  <a:lnTo>
                    <a:pt x="506272" y="237921"/>
                  </a:lnTo>
                  <a:lnTo>
                    <a:pt x="513905" y="230606"/>
                  </a:lnTo>
                  <a:lnTo>
                    <a:pt x="514604" y="229946"/>
                  </a:lnTo>
                  <a:lnTo>
                    <a:pt x="521855" y="220929"/>
                  </a:lnTo>
                  <a:lnTo>
                    <a:pt x="528040" y="210896"/>
                  </a:lnTo>
                  <a:lnTo>
                    <a:pt x="501624" y="198221"/>
                  </a:lnTo>
                  <a:lnTo>
                    <a:pt x="491693" y="212394"/>
                  </a:lnTo>
                  <a:lnTo>
                    <a:pt x="479882" y="222516"/>
                  </a:lnTo>
                  <a:lnTo>
                    <a:pt x="466166" y="228587"/>
                  </a:lnTo>
                  <a:lnTo>
                    <a:pt x="450557" y="230606"/>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9" name="object 289"/>
            <p:cNvPicPr/>
            <p:nvPr/>
          </p:nvPicPr>
          <p:blipFill>
            <a:blip r:embed="rId82" cstate="print"/>
            <a:stretch>
              <a:fillRect/>
            </a:stretch>
          </p:blipFill>
          <p:spPr>
            <a:xfrm>
              <a:off x="5240123" y="2103689"/>
              <a:ext cx="179209" cy="185879"/>
            </a:xfrm>
            <a:prstGeom prst="rect">
              <a:avLst/>
            </a:prstGeom>
          </p:spPr>
        </p:pic>
        <p:sp>
          <p:nvSpPr>
            <p:cNvPr id="290" name="object 290"/>
            <p:cNvSpPr/>
            <p:nvPr/>
          </p:nvSpPr>
          <p:spPr>
            <a:xfrm>
              <a:off x="5446453" y="2103689"/>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61"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15"/>
                  </a:lnTo>
                  <a:lnTo>
                    <a:pt x="149906" y="158780"/>
                  </a:lnTo>
                  <a:lnTo>
                    <a:pt x="86259" y="158780"/>
                  </a:lnTo>
                  <a:lnTo>
                    <a:pt x="78595" y="158273"/>
                  </a:lnTo>
                  <a:lnTo>
                    <a:pt x="71335" y="156800"/>
                  </a:lnTo>
                  <a:lnTo>
                    <a:pt x="64304" y="154323"/>
                  </a:lnTo>
                  <a:lnTo>
                    <a:pt x="64053" y="154194"/>
                  </a:lnTo>
                  <a:close/>
                </a:path>
                <a:path w="173989" h="256539">
                  <a:moveTo>
                    <a:pt x="149897"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6" y="158780"/>
                  </a:lnTo>
                  <a:lnTo>
                    <a:pt x="171096" y="118026"/>
                  </a:lnTo>
                  <a:lnTo>
                    <a:pt x="173910" y="92939"/>
                  </a:lnTo>
                  <a:lnTo>
                    <a:pt x="173207" y="80068"/>
                  </a:lnTo>
                  <a:lnTo>
                    <a:pt x="171096" y="67856"/>
                  </a:lnTo>
                  <a:lnTo>
                    <a:pt x="167576" y="56304"/>
                  </a:lnTo>
                  <a:lnTo>
                    <a:pt x="162644" y="45412"/>
                  </a:lnTo>
                  <a:lnTo>
                    <a:pt x="156530" y="35411"/>
                  </a:lnTo>
                  <a:lnTo>
                    <a:pt x="149897" y="27098"/>
                  </a:lnTo>
                  <a:close/>
                </a:path>
                <a:path w="173989" h="256539">
                  <a:moveTo>
                    <a:pt x="90834" y="0"/>
                  </a:moveTo>
                  <a:lnTo>
                    <a:pt x="46747" y="13735"/>
                  </a:lnTo>
                  <a:lnTo>
                    <a:pt x="29915" y="31328"/>
                  </a:lnTo>
                  <a:lnTo>
                    <a:pt x="64961" y="31328"/>
                  </a:lnTo>
                  <a:lnTo>
                    <a:pt x="71335" y="29082"/>
                  </a:lnTo>
                  <a:lnTo>
                    <a:pt x="78653" y="27595"/>
                  </a:lnTo>
                  <a:lnTo>
                    <a:pt x="86259" y="27098"/>
                  </a:lnTo>
                  <a:lnTo>
                    <a:pt x="149897" y="27098"/>
                  </a:lnTo>
                  <a:lnTo>
                    <a:pt x="149447" y="26534"/>
                  </a:lnTo>
                  <a:lnTo>
                    <a:pt x="112478" y="3039"/>
                  </a:lnTo>
                  <a:lnTo>
                    <a:pt x="101876" y="759"/>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1" name="object 291"/>
            <p:cNvPicPr/>
            <p:nvPr/>
          </p:nvPicPr>
          <p:blipFill>
            <a:blip r:embed="rId83" cstate="print"/>
            <a:stretch>
              <a:fillRect/>
            </a:stretch>
          </p:blipFill>
          <p:spPr>
            <a:xfrm>
              <a:off x="5847787" y="2103694"/>
              <a:ext cx="101054" cy="180245"/>
            </a:xfrm>
            <a:prstGeom prst="rect">
              <a:avLst/>
            </a:prstGeom>
          </p:spPr>
        </p:pic>
        <p:pic>
          <p:nvPicPr>
            <p:cNvPr id="292" name="object 292"/>
            <p:cNvPicPr/>
            <p:nvPr/>
          </p:nvPicPr>
          <p:blipFill>
            <a:blip r:embed="rId84" cstate="print"/>
            <a:stretch>
              <a:fillRect/>
            </a:stretch>
          </p:blipFill>
          <p:spPr>
            <a:xfrm>
              <a:off x="5647899" y="2103691"/>
              <a:ext cx="169627" cy="185879"/>
            </a:xfrm>
            <a:prstGeom prst="rect">
              <a:avLst/>
            </a:prstGeom>
          </p:spPr>
        </p:pic>
        <p:sp>
          <p:nvSpPr>
            <p:cNvPr id="293" name="object 293"/>
            <p:cNvSpPr/>
            <p:nvPr/>
          </p:nvSpPr>
          <p:spPr>
            <a:xfrm>
              <a:off x="6029120" y="2026225"/>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4"/>
                  </a:lnTo>
                  <a:lnTo>
                    <a:pt x="140822" y="190821"/>
                  </a:lnTo>
                  <a:lnTo>
                    <a:pt x="139876" y="200496"/>
                  </a:lnTo>
                  <a:lnTo>
                    <a:pt x="108784" y="231884"/>
                  </a:lnTo>
                  <a:lnTo>
                    <a:pt x="88363" y="234830"/>
                  </a:lnTo>
                  <a:lnTo>
                    <a:pt x="77953" y="233929"/>
                  </a:lnTo>
                  <a:lnTo>
                    <a:pt x="43231" y="212675"/>
                  </a:lnTo>
                  <a:lnTo>
                    <a:pt x="28512" y="183439"/>
                  </a:lnTo>
                  <a:lnTo>
                    <a:pt x="0" y="195051"/>
                  </a:lnTo>
                  <a:lnTo>
                    <a:pt x="19528" y="232202"/>
                  </a:lnTo>
                  <a:lnTo>
                    <a:pt x="50867" y="255437"/>
                  </a:lnTo>
                  <a:lnTo>
                    <a:pt x="87651" y="263342"/>
                  </a:lnTo>
                  <a:lnTo>
                    <a:pt x="97775" y="262859"/>
                  </a:lnTo>
                  <a:lnTo>
                    <a:pt x="136191" y="251187"/>
                  </a:lnTo>
                  <a:lnTo>
                    <a:pt x="164067" y="222556"/>
                  </a:lnTo>
                  <a:lnTo>
                    <a:pt x="171104" y="190475"/>
                  </a:lnTo>
                  <a:lnTo>
                    <a:pt x="169970" y="176295"/>
                  </a:lnTo>
                  <a:lnTo>
                    <a:pt x="143035" y="134772"/>
                  </a:lnTo>
                  <a:lnTo>
                    <a:pt x="102792" y="114069"/>
                  </a:lnTo>
                  <a:lnTo>
                    <a:pt x="86604" y="108446"/>
                  </a:lnTo>
                  <a:lnTo>
                    <a:pt x="75557" y="104319"/>
                  </a:lnTo>
                  <a:lnTo>
                    <a:pt x="42679" y="80318"/>
                  </a:lnTo>
                  <a:lnTo>
                    <a:pt x="39778" y="66898"/>
                  </a:lnTo>
                  <a:lnTo>
                    <a:pt x="40638" y="58979"/>
                  </a:lnTo>
                  <a:lnTo>
                    <a:pt x="68645" y="31250"/>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4" name="object 294"/>
            <p:cNvPicPr/>
            <p:nvPr/>
          </p:nvPicPr>
          <p:blipFill>
            <a:blip r:embed="rId85" cstate="print"/>
            <a:stretch>
              <a:fillRect/>
            </a:stretch>
          </p:blipFill>
          <p:spPr>
            <a:xfrm>
              <a:off x="6212890" y="2057209"/>
              <a:ext cx="103860" cy="232359"/>
            </a:xfrm>
            <a:prstGeom prst="rect">
              <a:avLst/>
            </a:prstGeom>
          </p:spPr>
        </p:pic>
        <p:pic>
          <p:nvPicPr>
            <p:cNvPr id="295" name="object 295"/>
            <p:cNvPicPr/>
            <p:nvPr/>
          </p:nvPicPr>
          <p:blipFill>
            <a:blip r:embed="rId86" cstate="print"/>
            <a:stretch>
              <a:fillRect/>
            </a:stretch>
          </p:blipFill>
          <p:spPr>
            <a:xfrm>
              <a:off x="6346311" y="2109317"/>
              <a:ext cx="152456" cy="180256"/>
            </a:xfrm>
            <a:prstGeom prst="rect">
              <a:avLst/>
            </a:prstGeom>
          </p:spPr>
        </p:pic>
        <p:sp>
          <p:nvSpPr>
            <p:cNvPr id="296" name="object 296"/>
            <p:cNvSpPr/>
            <p:nvPr/>
          </p:nvSpPr>
          <p:spPr>
            <a:xfrm>
              <a:off x="6527623" y="2031871"/>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6" y="98918"/>
                  </a:lnTo>
                  <a:lnTo>
                    <a:pt x="139453" y="96732"/>
                  </a:lnTo>
                  <a:lnTo>
                    <a:pt x="102457" y="74060"/>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6" y="98918"/>
                  </a:moveTo>
                  <a:lnTo>
                    <a:pt x="87672" y="98918"/>
                  </a:lnTo>
                  <a:lnTo>
                    <a:pt x="95328" y="99424"/>
                  </a:lnTo>
                  <a:lnTo>
                    <a:pt x="102596" y="100902"/>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6" y="98918"/>
                  </a:lnTo>
                  <a:close/>
                </a:path>
                <a:path w="173990" h="257810">
                  <a:moveTo>
                    <a:pt x="173586" y="0"/>
                  </a:moveTo>
                  <a:lnTo>
                    <a:pt x="144006" y="0"/>
                  </a:lnTo>
                  <a:lnTo>
                    <a:pt x="144099" y="80793"/>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7" name="object 297"/>
            <p:cNvPicPr/>
            <p:nvPr/>
          </p:nvPicPr>
          <p:blipFill>
            <a:blip r:embed="rId87" cstate="print"/>
            <a:stretch>
              <a:fillRect/>
            </a:stretch>
          </p:blipFill>
          <p:spPr>
            <a:xfrm>
              <a:off x="6730140" y="2103691"/>
              <a:ext cx="169637" cy="185879"/>
            </a:xfrm>
            <a:prstGeom prst="rect">
              <a:avLst/>
            </a:prstGeom>
          </p:spPr>
        </p:pic>
        <p:pic>
          <p:nvPicPr>
            <p:cNvPr id="298" name="object 298"/>
            <p:cNvPicPr/>
            <p:nvPr/>
          </p:nvPicPr>
          <p:blipFill>
            <a:blip r:embed="rId88" cstate="print"/>
            <a:stretch>
              <a:fillRect/>
            </a:stretch>
          </p:blipFill>
          <p:spPr>
            <a:xfrm>
              <a:off x="6930036" y="2057209"/>
              <a:ext cx="274270" cy="232359"/>
            </a:xfrm>
            <a:prstGeom prst="rect">
              <a:avLst/>
            </a:prstGeom>
          </p:spPr>
        </p:pic>
        <p:sp>
          <p:nvSpPr>
            <p:cNvPr id="299" name="object 299"/>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02"/>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211"/>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64"/>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0" name="object 300"/>
            <p:cNvPicPr/>
            <p:nvPr/>
          </p:nvPicPr>
          <p:blipFill>
            <a:blip r:embed="rId89" cstate="print"/>
            <a:stretch>
              <a:fillRect/>
            </a:stretch>
          </p:blipFill>
          <p:spPr>
            <a:xfrm>
              <a:off x="7627845" y="2109317"/>
              <a:ext cx="152435" cy="180256"/>
            </a:xfrm>
            <a:prstGeom prst="rect">
              <a:avLst/>
            </a:prstGeom>
          </p:spPr>
        </p:pic>
        <p:sp>
          <p:nvSpPr>
            <p:cNvPr id="301" name="object 301"/>
            <p:cNvSpPr/>
            <p:nvPr/>
          </p:nvSpPr>
          <p:spPr>
            <a:xfrm>
              <a:off x="7820767" y="2031870"/>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1"/>
                  </a:lnTo>
                  <a:lnTo>
                    <a:pt x="141401" y="238935"/>
                  </a:lnTo>
                  <a:lnTo>
                    <a:pt x="149910"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61" y="103148"/>
                  </a:lnTo>
                  <a:lnTo>
                    <a:pt x="28512" y="103148"/>
                  </a:lnTo>
                  <a:lnTo>
                    <a:pt x="29822" y="80793"/>
                  </a:lnTo>
                  <a:lnTo>
                    <a:pt x="29915" y="0"/>
                  </a:lnTo>
                  <a:close/>
                </a:path>
                <a:path w="173990" h="257810">
                  <a:moveTo>
                    <a:pt x="149901"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10" y="230600"/>
                  </a:lnTo>
                  <a:lnTo>
                    <a:pt x="171103" y="189846"/>
                  </a:lnTo>
                  <a:lnTo>
                    <a:pt x="173921" y="164759"/>
                  </a:lnTo>
                  <a:lnTo>
                    <a:pt x="173216" y="151888"/>
                  </a:lnTo>
                  <a:lnTo>
                    <a:pt x="171103" y="139676"/>
                  </a:lnTo>
                  <a:lnTo>
                    <a:pt x="167582" y="128124"/>
                  </a:lnTo>
                  <a:lnTo>
                    <a:pt x="162654" y="117232"/>
                  </a:lnTo>
                  <a:lnTo>
                    <a:pt x="156534" y="107231"/>
                  </a:lnTo>
                  <a:lnTo>
                    <a:pt x="149901" y="98918"/>
                  </a:lnTo>
                  <a:close/>
                </a:path>
                <a:path w="173990" h="257810">
                  <a:moveTo>
                    <a:pt x="90834" y="71819"/>
                  </a:moveTo>
                  <a:lnTo>
                    <a:pt x="46757" y="85555"/>
                  </a:lnTo>
                  <a:lnTo>
                    <a:pt x="29915" y="103148"/>
                  </a:lnTo>
                  <a:lnTo>
                    <a:pt x="64961" y="103148"/>
                  </a:lnTo>
                  <a:lnTo>
                    <a:pt x="71335" y="100902"/>
                  </a:lnTo>
                  <a:lnTo>
                    <a:pt x="78653" y="99414"/>
                  </a:lnTo>
                  <a:lnTo>
                    <a:pt x="86259" y="98918"/>
                  </a:lnTo>
                  <a:lnTo>
                    <a:pt x="149901" y="98918"/>
                  </a:lnTo>
                  <a:lnTo>
                    <a:pt x="149450" y="98354"/>
                  </a:lnTo>
                  <a:lnTo>
                    <a:pt x="112480" y="74858"/>
                  </a:lnTo>
                  <a:lnTo>
                    <a:pt x="101876" y="72579"/>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2" name="object 302"/>
            <p:cNvPicPr/>
            <p:nvPr/>
          </p:nvPicPr>
          <p:blipFill>
            <a:blip r:embed="rId90" cstate="print"/>
            <a:stretch>
              <a:fillRect/>
            </a:stretch>
          </p:blipFill>
          <p:spPr>
            <a:xfrm>
              <a:off x="8010540" y="2103689"/>
              <a:ext cx="143629" cy="185879"/>
            </a:xfrm>
            <a:prstGeom prst="rect">
              <a:avLst/>
            </a:prstGeom>
          </p:spPr>
        </p:pic>
        <p:sp>
          <p:nvSpPr>
            <p:cNvPr id="303" name="object 303"/>
            <p:cNvSpPr/>
            <p:nvPr/>
          </p:nvSpPr>
          <p:spPr>
            <a:xfrm>
              <a:off x="2335924" y="1993372"/>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4" name="object 304"/>
            <p:cNvSpPr/>
            <p:nvPr/>
          </p:nvSpPr>
          <p:spPr>
            <a:xfrm>
              <a:off x="2308570" y="2105956"/>
              <a:ext cx="305435" cy="223520"/>
            </a:xfrm>
            <a:custGeom>
              <a:avLst/>
              <a:gdLst/>
              <a:ahLst/>
              <a:cxnLst/>
              <a:rect l="l" t="t" r="r" b="b"/>
              <a:pathLst>
                <a:path w="305435" h="223519">
                  <a:moveTo>
                    <a:pt x="61979" y="0"/>
                  </a:moveTo>
                  <a:lnTo>
                    <a:pt x="40745" y="1479"/>
                  </a:lnTo>
                  <a:lnTo>
                    <a:pt x="21614" y="10818"/>
                  </a:lnTo>
                  <a:lnTo>
                    <a:pt x="7025" y="27359"/>
                  </a:lnTo>
                  <a:lnTo>
                    <a:pt x="0" y="48262"/>
                  </a:lnTo>
                  <a:lnTo>
                    <a:pt x="1481" y="69498"/>
                  </a:lnTo>
                  <a:lnTo>
                    <a:pt x="27349" y="103211"/>
                  </a:lnTo>
                  <a:lnTo>
                    <a:pt x="222359" y="215804"/>
                  </a:lnTo>
                  <a:lnTo>
                    <a:pt x="250075" y="223249"/>
                  </a:lnTo>
                  <a:lnTo>
                    <a:pt x="264248" y="221415"/>
                  </a:lnTo>
                  <a:lnTo>
                    <a:pt x="277485" y="216043"/>
                  </a:lnTo>
                  <a:lnTo>
                    <a:pt x="289055" y="207333"/>
                  </a:lnTo>
                  <a:lnTo>
                    <a:pt x="298220" y="195480"/>
                  </a:lnTo>
                  <a:lnTo>
                    <a:pt x="305246" y="174575"/>
                  </a:lnTo>
                  <a:lnTo>
                    <a:pt x="303765" y="153336"/>
                  </a:lnTo>
                  <a:lnTo>
                    <a:pt x="294430" y="134203"/>
                  </a:lnTo>
                  <a:lnTo>
                    <a:pt x="277896" y="119618"/>
                  </a:lnTo>
                  <a:lnTo>
                    <a:pt x="82876"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5" name="object 305"/>
            <p:cNvSpPr/>
            <p:nvPr/>
          </p:nvSpPr>
          <p:spPr>
            <a:xfrm>
              <a:off x="2697460" y="2159409"/>
              <a:ext cx="278130" cy="170180"/>
            </a:xfrm>
            <a:custGeom>
              <a:avLst/>
              <a:gdLst/>
              <a:ahLst/>
              <a:cxnLst/>
              <a:rect l="l" t="t" r="r" b="b"/>
              <a:pathLst>
                <a:path w="278130" h="170180">
                  <a:moveTo>
                    <a:pt x="141963" y="0"/>
                  </a:moveTo>
                  <a:lnTo>
                    <a:pt x="27359" y="66165"/>
                  </a:lnTo>
                  <a:lnTo>
                    <a:pt x="10820" y="80750"/>
                  </a:lnTo>
                  <a:lnTo>
                    <a:pt x="1482" y="99883"/>
                  </a:lnTo>
                  <a:lnTo>
                    <a:pt x="0" y="121122"/>
                  </a:lnTo>
                  <a:lnTo>
                    <a:pt x="7025" y="142027"/>
                  </a:lnTo>
                  <a:lnTo>
                    <a:pt x="16191" y="153879"/>
                  </a:lnTo>
                  <a:lnTo>
                    <a:pt x="27760" y="162590"/>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6" name="object 306"/>
            <p:cNvSpPr/>
            <p:nvPr/>
          </p:nvSpPr>
          <p:spPr>
            <a:xfrm>
              <a:off x="2697460" y="1993373"/>
              <a:ext cx="305435" cy="223520"/>
            </a:xfrm>
            <a:custGeom>
              <a:avLst/>
              <a:gdLst/>
              <a:ahLst/>
              <a:cxnLst/>
              <a:rect l="l" t="t" r="r" b="b"/>
              <a:pathLst>
                <a:path w="305435" h="223519">
                  <a:moveTo>
                    <a:pt x="61979" y="0"/>
                  </a:moveTo>
                  <a:lnTo>
                    <a:pt x="40745" y="1479"/>
                  </a:lnTo>
                  <a:lnTo>
                    <a:pt x="21614" y="10815"/>
                  </a:lnTo>
                  <a:lnTo>
                    <a:pt x="7025" y="27355"/>
                  </a:lnTo>
                  <a:lnTo>
                    <a:pt x="0" y="48252"/>
                  </a:lnTo>
                  <a:lnTo>
                    <a:pt x="1481" y="69486"/>
                  </a:lnTo>
                  <a:lnTo>
                    <a:pt x="27349" y="103206"/>
                  </a:lnTo>
                  <a:lnTo>
                    <a:pt x="222359" y="215800"/>
                  </a:lnTo>
                  <a:lnTo>
                    <a:pt x="250075" y="223244"/>
                  </a:lnTo>
                  <a:lnTo>
                    <a:pt x="264248" y="221410"/>
                  </a:lnTo>
                  <a:lnTo>
                    <a:pt x="277485" y="216039"/>
                  </a:lnTo>
                  <a:lnTo>
                    <a:pt x="289055" y="207328"/>
                  </a:lnTo>
                  <a:lnTo>
                    <a:pt x="298220" y="195476"/>
                  </a:lnTo>
                  <a:lnTo>
                    <a:pt x="305246" y="174572"/>
                  </a:lnTo>
                  <a:lnTo>
                    <a:pt x="303763" y="153335"/>
                  </a:lnTo>
                  <a:lnTo>
                    <a:pt x="294426" y="134203"/>
                  </a:lnTo>
                  <a:lnTo>
                    <a:pt x="277886" y="119614"/>
                  </a:lnTo>
                  <a:lnTo>
                    <a:pt x="82876" y="7031"/>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308" name="TextBox 307">
            <a:extLst>
              <a:ext uri="{FF2B5EF4-FFF2-40B4-BE49-F238E27FC236}">
                <a16:creationId xmlns:a16="http://schemas.microsoft.com/office/drawing/2014/main" id="{1B3AFDEE-75FE-8FC9-58B0-339CC2AD0AD4}"/>
              </a:ext>
            </a:extLst>
          </p:cNvPr>
          <p:cNvSpPr txBox="1"/>
          <p:nvPr/>
        </p:nvSpPr>
        <p:spPr>
          <a:xfrm>
            <a:off x="2026373" y="3048382"/>
            <a:ext cx="6843070" cy="2308324"/>
          </a:xfrm>
          <a:prstGeom prst="rect">
            <a:avLst/>
          </a:prstGeom>
          <a:noFill/>
        </p:spPr>
        <p:txBody>
          <a:bodyPr wrap="square" rtlCol="0">
            <a:spAutoFit/>
          </a:bodyPr>
          <a:lstStyle/>
          <a:p>
            <a:pPr marL="342900" indent="-342900">
              <a:buFont typeface="Wingdings" panose="05000000000000000000" pitchFamily="2" charset="2"/>
              <a:buChar char="Ø"/>
            </a:pPr>
            <a:r>
              <a:rPr lang="en-US" sz="2400" i="0" u="none" strike="noStrike" dirty="0">
                <a:solidFill>
                  <a:srgbClr val="000000"/>
                </a:solidFill>
                <a:effectLst/>
                <a:latin typeface="Trebuchet MS" panose="020B0603020202020204" pitchFamily="34" charset="0"/>
              </a:rPr>
              <a:t>Networking Opportunities</a:t>
            </a:r>
            <a:endParaRPr lang="en-US" sz="2400" dirty="0">
              <a:solidFill>
                <a:srgbClr val="000000"/>
              </a:solidFill>
              <a:latin typeface="Trebuchet MS" panose="020B0603020202020204" pitchFamily="34" charset="0"/>
            </a:endParaRPr>
          </a:p>
          <a:p>
            <a:pPr marL="342900" indent="-342900">
              <a:buFont typeface="Wingdings" panose="05000000000000000000" pitchFamily="2" charset="2"/>
              <a:buChar char="Ø"/>
            </a:pPr>
            <a:r>
              <a:rPr lang="en-US" sz="2400" i="0" u="none" strike="noStrike" dirty="0">
                <a:solidFill>
                  <a:srgbClr val="000000"/>
                </a:solidFill>
                <a:effectLst/>
                <a:latin typeface="Trebuchet MS" panose="020B0603020202020204" pitchFamily="34" charset="0"/>
              </a:rPr>
              <a:t>Skill Development</a:t>
            </a:r>
            <a:endParaRPr lang="en-US" sz="7200" i="0" u="none" strike="noStrike" dirty="0">
              <a:solidFill>
                <a:srgbClr val="000000"/>
              </a:solidFill>
              <a:latin typeface="Trebuchet MS" panose="020B0603020202020204" pitchFamily="34" charset="0"/>
            </a:endParaRPr>
          </a:p>
          <a:p>
            <a:pPr marL="342900" indent="-342900">
              <a:buFont typeface="Wingdings" panose="05000000000000000000" pitchFamily="2" charset="2"/>
              <a:buChar char="Ø"/>
            </a:pPr>
            <a:r>
              <a:rPr lang="en-US" sz="2400" i="0" u="none" strike="noStrike" dirty="0">
                <a:solidFill>
                  <a:srgbClr val="000000"/>
                </a:solidFill>
                <a:effectLst/>
                <a:latin typeface="Trebuchet MS" panose="020B0603020202020204" pitchFamily="34" charset="0"/>
              </a:rPr>
              <a:t>Access to Resources and Mentors</a:t>
            </a:r>
            <a:endParaRPr lang="en-US" sz="7200" i="0" u="none" strike="noStrike" dirty="0">
              <a:solidFill>
                <a:srgbClr val="000000"/>
              </a:solidFill>
              <a:latin typeface="Trebuchet MS" panose="020B0603020202020204" pitchFamily="34" charset="0"/>
            </a:endParaRPr>
          </a:p>
          <a:p>
            <a:pPr marL="342900" indent="-342900">
              <a:buFont typeface="Wingdings" panose="05000000000000000000" pitchFamily="2" charset="2"/>
              <a:buChar char="Ø"/>
            </a:pPr>
            <a:r>
              <a:rPr lang="en-US" sz="2400" i="0" u="none" strike="noStrike" dirty="0">
                <a:solidFill>
                  <a:srgbClr val="000000"/>
                </a:solidFill>
                <a:effectLst/>
                <a:latin typeface="Trebuchet MS" panose="020B0603020202020204" pitchFamily="34" charset="0"/>
              </a:rPr>
              <a:t>Project Collaboration</a:t>
            </a:r>
            <a:endParaRPr lang="en-US" sz="7200" i="0" u="none" strike="noStrike" dirty="0">
              <a:solidFill>
                <a:srgbClr val="000000"/>
              </a:solidFill>
              <a:latin typeface="Trebuchet MS" panose="020B0603020202020204" pitchFamily="34" charset="0"/>
            </a:endParaRPr>
          </a:p>
          <a:p>
            <a:pPr marL="342900" indent="-342900">
              <a:buFont typeface="Wingdings" panose="05000000000000000000" pitchFamily="2" charset="2"/>
              <a:buChar char="Ø"/>
            </a:pPr>
            <a:r>
              <a:rPr lang="en-US" sz="2400" i="0" u="none" strike="noStrike" dirty="0">
                <a:solidFill>
                  <a:srgbClr val="000000"/>
                </a:solidFill>
                <a:effectLst/>
                <a:latin typeface="Trebuchet MS" panose="020B0603020202020204" pitchFamily="34" charset="0"/>
              </a:rPr>
              <a:t>Certifications and Recognition</a:t>
            </a:r>
          </a:p>
          <a:p>
            <a:pPr marL="342900" indent="-342900">
              <a:buFont typeface="Wingdings" panose="05000000000000000000" pitchFamily="2" charset="2"/>
              <a:buChar char="Ø"/>
            </a:pPr>
            <a:r>
              <a:rPr lang="en-US" sz="2400" i="0" u="none" strike="noStrike" dirty="0">
                <a:solidFill>
                  <a:srgbClr val="000000"/>
                </a:solidFill>
                <a:effectLst/>
                <a:latin typeface="Trebuchet MS" panose="020B0603020202020204" pitchFamily="34" charset="0"/>
              </a:rPr>
              <a:t>Swags and Certificates</a:t>
            </a:r>
            <a:endParaRPr lang="en-US" sz="2400" dirty="0">
              <a:latin typeface="Trebuchet MS" panose="020B0603020202020204" pitchFamily="34" charset="0"/>
            </a:endParaRPr>
          </a:p>
        </p:txBody>
      </p:sp>
    </p:spTree>
    <p:extLst>
      <p:ext uri="{BB962C8B-B14F-4D97-AF65-F5344CB8AC3E}">
        <p14:creationId xmlns:p14="http://schemas.microsoft.com/office/powerpoint/2010/main" val="4243462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 name="TextBox 5">
            <a:extLst>
              <a:ext uri="{FF2B5EF4-FFF2-40B4-BE49-F238E27FC236}">
                <a16:creationId xmlns:a16="http://schemas.microsoft.com/office/drawing/2014/main" id="{F52F3DF1-2F6E-8007-EB12-8A1E1EB074A1}"/>
              </a:ext>
            </a:extLst>
          </p:cNvPr>
          <p:cNvSpPr txBox="1"/>
          <p:nvPr/>
        </p:nvSpPr>
        <p:spPr>
          <a:xfrm>
            <a:off x="2762714" y="1463041"/>
            <a:ext cx="5216164" cy="707886"/>
          </a:xfrm>
          <a:prstGeom prst="rect">
            <a:avLst/>
          </a:prstGeom>
          <a:noFill/>
        </p:spPr>
        <p:txBody>
          <a:bodyPr wrap="square" rtlCol="0">
            <a:spAutoFit/>
          </a:bodyPr>
          <a:lstStyle/>
          <a:p>
            <a:r>
              <a:rPr lang="en-US" sz="4000" dirty="0">
                <a:solidFill>
                  <a:srgbClr val="FF0000"/>
                </a:solidFill>
                <a:latin typeface="Trebuchet MS" panose="020B0603020202020204" pitchFamily="34" charset="0"/>
              </a:rPr>
              <a:t>Core Team Inductions</a:t>
            </a:r>
          </a:p>
        </p:txBody>
      </p:sp>
      <p:pic>
        <p:nvPicPr>
          <p:cNvPr id="8" name="Picture 7" descr="A qr code with a few black squares&#10;&#10;Description automatically generated">
            <a:extLst>
              <a:ext uri="{FF2B5EF4-FFF2-40B4-BE49-F238E27FC236}">
                <a16:creationId xmlns:a16="http://schemas.microsoft.com/office/drawing/2014/main" id="{D08F4D0F-E3EE-D643-AD3C-9F5AEF3F5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046" y="2170927"/>
            <a:ext cx="3596827" cy="3596827"/>
          </a:xfrm>
          <a:prstGeom prst="rect">
            <a:avLst/>
          </a:prstGeom>
        </p:spPr>
      </p:pic>
    </p:spTree>
    <p:extLst>
      <p:ext uri="{BB962C8B-B14F-4D97-AF65-F5344CB8AC3E}">
        <p14:creationId xmlns:p14="http://schemas.microsoft.com/office/powerpoint/2010/main" val="3323434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 name="TextBox 5">
            <a:extLst>
              <a:ext uri="{FF2B5EF4-FFF2-40B4-BE49-F238E27FC236}">
                <a16:creationId xmlns:a16="http://schemas.microsoft.com/office/drawing/2014/main" id="{F52F3DF1-2F6E-8007-EB12-8A1E1EB074A1}"/>
              </a:ext>
            </a:extLst>
          </p:cNvPr>
          <p:cNvSpPr txBox="1"/>
          <p:nvPr/>
        </p:nvSpPr>
        <p:spPr>
          <a:xfrm>
            <a:off x="2833550" y="1494978"/>
            <a:ext cx="4895557" cy="707886"/>
          </a:xfrm>
          <a:prstGeom prst="rect">
            <a:avLst/>
          </a:prstGeom>
          <a:noFill/>
        </p:spPr>
        <p:txBody>
          <a:bodyPr wrap="square" rtlCol="0">
            <a:spAutoFit/>
          </a:bodyPr>
          <a:lstStyle/>
          <a:p>
            <a:pPr algn="ctr"/>
            <a:r>
              <a:rPr lang="en-US" sz="4000" dirty="0">
                <a:solidFill>
                  <a:srgbClr val="00B050"/>
                </a:solidFill>
                <a:latin typeface="Trebuchet MS" panose="020B0603020202020204" pitchFamily="34" charset="0"/>
              </a:rPr>
              <a:t>Social Media</a:t>
            </a:r>
          </a:p>
        </p:txBody>
      </p:sp>
      <p:grpSp>
        <p:nvGrpSpPr>
          <p:cNvPr id="16" name="Group 15">
            <a:extLst>
              <a:ext uri="{FF2B5EF4-FFF2-40B4-BE49-F238E27FC236}">
                <a16:creationId xmlns:a16="http://schemas.microsoft.com/office/drawing/2014/main" id="{8BFCEA17-B70F-48EC-4AA9-49FD285650E2}"/>
              </a:ext>
            </a:extLst>
          </p:cNvPr>
          <p:cNvGrpSpPr/>
          <p:nvPr/>
        </p:nvGrpSpPr>
        <p:grpSpPr>
          <a:xfrm>
            <a:off x="2644726" y="2287041"/>
            <a:ext cx="6538395" cy="3579920"/>
            <a:chOff x="2431434" y="2797577"/>
            <a:chExt cx="5455281" cy="2967784"/>
          </a:xfrm>
        </p:grpSpPr>
        <p:pic>
          <p:nvPicPr>
            <p:cNvPr id="2" name="Google Shape;184;p1">
              <a:extLst>
                <a:ext uri="{FF2B5EF4-FFF2-40B4-BE49-F238E27FC236}">
                  <a16:creationId xmlns:a16="http://schemas.microsoft.com/office/drawing/2014/main" id="{651CA668-A700-BE8F-71C6-F8863A773D0E}"/>
                </a:ext>
              </a:extLst>
            </p:cNvPr>
            <p:cNvPicPr preferRelativeResize="0"/>
            <p:nvPr/>
          </p:nvPicPr>
          <p:blipFill rotWithShape="1">
            <a:blip r:embed="rId4">
              <a:alphaModFix/>
            </a:blip>
            <a:srcRect/>
            <a:stretch/>
          </p:blipFill>
          <p:spPr>
            <a:xfrm>
              <a:off x="2433444" y="3620995"/>
              <a:ext cx="422563" cy="422563"/>
            </a:xfrm>
            <a:prstGeom prst="rect">
              <a:avLst/>
            </a:prstGeom>
            <a:noFill/>
            <a:ln>
              <a:noFill/>
            </a:ln>
          </p:spPr>
        </p:pic>
        <p:pic>
          <p:nvPicPr>
            <p:cNvPr id="7" name="Google Shape;185;p1">
              <a:extLst>
                <a:ext uri="{FF2B5EF4-FFF2-40B4-BE49-F238E27FC236}">
                  <a16:creationId xmlns:a16="http://schemas.microsoft.com/office/drawing/2014/main" id="{5767AB02-0525-DE99-ED26-8BC297CD8650}"/>
                </a:ext>
              </a:extLst>
            </p:cNvPr>
            <p:cNvPicPr preferRelativeResize="0"/>
            <p:nvPr/>
          </p:nvPicPr>
          <p:blipFill rotWithShape="1">
            <a:blip r:embed="rId5">
              <a:alphaModFix/>
            </a:blip>
            <a:srcRect/>
            <a:stretch/>
          </p:blipFill>
          <p:spPr>
            <a:xfrm>
              <a:off x="2433444" y="2797577"/>
              <a:ext cx="422564" cy="422564"/>
            </a:xfrm>
            <a:prstGeom prst="rect">
              <a:avLst/>
            </a:prstGeom>
            <a:noFill/>
            <a:ln>
              <a:noFill/>
            </a:ln>
          </p:spPr>
        </p:pic>
        <p:pic>
          <p:nvPicPr>
            <p:cNvPr id="9" name="Google Shape;186;p1">
              <a:extLst>
                <a:ext uri="{FF2B5EF4-FFF2-40B4-BE49-F238E27FC236}">
                  <a16:creationId xmlns:a16="http://schemas.microsoft.com/office/drawing/2014/main" id="{3FF85306-4F9D-B905-5914-8EFC40BD967C}"/>
                </a:ext>
              </a:extLst>
            </p:cNvPr>
            <p:cNvPicPr preferRelativeResize="0"/>
            <p:nvPr/>
          </p:nvPicPr>
          <p:blipFill rotWithShape="1">
            <a:blip r:embed="rId6">
              <a:alphaModFix/>
            </a:blip>
            <a:srcRect/>
            <a:stretch/>
          </p:blipFill>
          <p:spPr>
            <a:xfrm>
              <a:off x="2431434" y="4444412"/>
              <a:ext cx="422563" cy="422563"/>
            </a:xfrm>
            <a:prstGeom prst="rect">
              <a:avLst/>
            </a:prstGeom>
            <a:noFill/>
            <a:ln>
              <a:noFill/>
            </a:ln>
          </p:spPr>
        </p:pic>
        <p:pic>
          <p:nvPicPr>
            <p:cNvPr id="10" name="Google Shape;188;p1">
              <a:extLst>
                <a:ext uri="{FF2B5EF4-FFF2-40B4-BE49-F238E27FC236}">
                  <a16:creationId xmlns:a16="http://schemas.microsoft.com/office/drawing/2014/main" id="{FDE77BB0-1D33-43D4-BF1A-200D308E2893}"/>
                </a:ext>
              </a:extLst>
            </p:cNvPr>
            <p:cNvPicPr preferRelativeResize="0"/>
            <p:nvPr/>
          </p:nvPicPr>
          <p:blipFill rotWithShape="1">
            <a:blip r:embed="rId7">
              <a:alphaModFix/>
            </a:blip>
            <a:srcRect/>
            <a:stretch/>
          </p:blipFill>
          <p:spPr>
            <a:xfrm>
              <a:off x="2431434" y="5267829"/>
              <a:ext cx="559724" cy="497532"/>
            </a:xfrm>
            <a:prstGeom prst="rect">
              <a:avLst/>
            </a:prstGeom>
            <a:noFill/>
            <a:ln>
              <a:noFill/>
            </a:ln>
          </p:spPr>
        </p:pic>
        <p:sp>
          <p:nvSpPr>
            <p:cNvPr id="11" name="TextBox 10">
              <a:extLst>
                <a:ext uri="{FF2B5EF4-FFF2-40B4-BE49-F238E27FC236}">
                  <a16:creationId xmlns:a16="http://schemas.microsoft.com/office/drawing/2014/main" id="{8288A0B0-E5AD-4EA8-7E72-B94E128F5FCF}"/>
                </a:ext>
              </a:extLst>
            </p:cNvPr>
            <p:cNvSpPr txBox="1"/>
            <p:nvPr/>
          </p:nvSpPr>
          <p:spPr>
            <a:xfrm>
              <a:off x="2991158" y="4469760"/>
              <a:ext cx="4657871" cy="306179"/>
            </a:xfrm>
            <a:prstGeom prst="rect">
              <a:avLst/>
            </a:prstGeom>
            <a:noFill/>
          </p:spPr>
          <p:txBody>
            <a:bodyPr wrap="square" rtlCol="0">
              <a:spAutoFit/>
            </a:bodyPr>
            <a:lstStyle/>
            <a:p>
              <a:r>
                <a:rPr lang="en-US" dirty="0">
                  <a:solidFill>
                    <a:srgbClr val="00B0F0"/>
                  </a:solidFill>
                  <a:hlinkClick r:id="rId8">
                    <a:extLst>
                      <a:ext uri="{A12FA001-AC4F-418D-AE19-62706E023703}">
                        <ahyp:hlinkClr xmlns:ahyp="http://schemas.microsoft.com/office/drawing/2018/hyperlinkcolor" val="tx"/>
                      </a:ext>
                    </a:extLst>
                  </a:hlinkClick>
                </a:rPr>
                <a:t>https://www.instagram.com/dscuet/?hl=en</a:t>
              </a:r>
              <a:endParaRPr lang="en-US" dirty="0">
                <a:solidFill>
                  <a:srgbClr val="00B0F0"/>
                </a:solidFill>
              </a:endParaRPr>
            </a:p>
          </p:txBody>
        </p:sp>
        <p:sp>
          <p:nvSpPr>
            <p:cNvPr id="12" name="TextBox 11">
              <a:extLst>
                <a:ext uri="{FF2B5EF4-FFF2-40B4-BE49-F238E27FC236}">
                  <a16:creationId xmlns:a16="http://schemas.microsoft.com/office/drawing/2014/main" id="{15C8EB72-6E5E-3B72-DA73-CB4BFD069F44}"/>
                </a:ext>
              </a:extLst>
            </p:cNvPr>
            <p:cNvSpPr txBox="1"/>
            <p:nvPr/>
          </p:nvSpPr>
          <p:spPr>
            <a:xfrm>
              <a:off x="2991158" y="2824193"/>
              <a:ext cx="4895557" cy="306179"/>
            </a:xfrm>
            <a:prstGeom prst="rect">
              <a:avLst/>
            </a:prstGeom>
            <a:noFill/>
          </p:spPr>
          <p:txBody>
            <a:bodyPr wrap="square" rtlCol="0">
              <a:spAutoFit/>
            </a:bodyPr>
            <a:lstStyle/>
            <a:p>
              <a:r>
                <a:rPr lang="en-US" dirty="0">
                  <a:solidFill>
                    <a:srgbClr val="00B0F0"/>
                  </a:solidFill>
                  <a:hlinkClick r:id="rId9">
                    <a:extLst>
                      <a:ext uri="{A12FA001-AC4F-418D-AE19-62706E023703}">
                        <ahyp:hlinkClr xmlns:ahyp="http://schemas.microsoft.com/office/drawing/2018/hyperlinkcolor" val="tx"/>
                      </a:ext>
                    </a:extLst>
                  </a:hlinkClick>
                </a:rPr>
                <a:t>https://www.linkedin.com/company/gdscuet/</a:t>
              </a:r>
              <a:endParaRPr lang="en-US" dirty="0">
                <a:solidFill>
                  <a:srgbClr val="00B0F0"/>
                </a:solidFill>
              </a:endParaRPr>
            </a:p>
          </p:txBody>
        </p:sp>
        <p:sp>
          <p:nvSpPr>
            <p:cNvPr id="13" name="TextBox 12">
              <a:extLst>
                <a:ext uri="{FF2B5EF4-FFF2-40B4-BE49-F238E27FC236}">
                  <a16:creationId xmlns:a16="http://schemas.microsoft.com/office/drawing/2014/main" id="{6F9E50B3-8EFB-6D06-58E5-920A9ADF5DB0}"/>
                </a:ext>
              </a:extLst>
            </p:cNvPr>
            <p:cNvSpPr txBox="1"/>
            <p:nvPr/>
          </p:nvSpPr>
          <p:spPr>
            <a:xfrm>
              <a:off x="2991158" y="3646976"/>
              <a:ext cx="3868169" cy="306179"/>
            </a:xfrm>
            <a:prstGeom prst="rect">
              <a:avLst/>
            </a:prstGeom>
            <a:noFill/>
          </p:spPr>
          <p:txBody>
            <a:bodyPr wrap="square" rtlCol="0">
              <a:spAutoFit/>
            </a:bodyPr>
            <a:lstStyle/>
            <a:p>
              <a:r>
                <a:rPr lang="en-US" dirty="0">
                  <a:solidFill>
                    <a:srgbClr val="00B0F0"/>
                  </a:solidFill>
                  <a:hlinkClick r:id="rId10">
                    <a:extLst>
                      <a:ext uri="{A12FA001-AC4F-418D-AE19-62706E023703}">
                        <ahyp:hlinkClr xmlns:ahyp="http://schemas.microsoft.com/office/drawing/2018/hyperlinkcolor" val="tx"/>
                      </a:ext>
                    </a:extLst>
                  </a:hlinkClick>
                </a:rPr>
                <a:t>https://www.facebook.com/dscuet</a:t>
              </a:r>
              <a:endParaRPr lang="en-US" dirty="0">
                <a:solidFill>
                  <a:srgbClr val="00B0F0"/>
                </a:solidFill>
              </a:endParaRPr>
            </a:p>
          </p:txBody>
        </p:sp>
        <p:sp>
          <p:nvSpPr>
            <p:cNvPr id="15" name="TextBox 14">
              <a:extLst>
                <a:ext uri="{FF2B5EF4-FFF2-40B4-BE49-F238E27FC236}">
                  <a16:creationId xmlns:a16="http://schemas.microsoft.com/office/drawing/2014/main" id="{97BDA41B-3B7A-0EC5-A2BE-C2225CCE7918}"/>
                </a:ext>
              </a:extLst>
            </p:cNvPr>
            <p:cNvSpPr txBox="1"/>
            <p:nvPr/>
          </p:nvSpPr>
          <p:spPr>
            <a:xfrm>
              <a:off x="2991158" y="5331929"/>
              <a:ext cx="3280229" cy="306179"/>
            </a:xfrm>
            <a:prstGeom prst="rect">
              <a:avLst/>
            </a:prstGeom>
            <a:noFill/>
          </p:spPr>
          <p:txBody>
            <a:bodyPr wrap="square" rtlCol="0">
              <a:spAutoFit/>
            </a:bodyPr>
            <a:lstStyle/>
            <a:p>
              <a:r>
                <a:rPr lang="en-US" dirty="0">
                  <a:solidFill>
                    <a:srgbClr val="00B0F0"/>
                  </a:solidFill>
                  <a:hlinkClick r:id="rId11">
                    <a:extLst>
                      <a:ext uri="{A12FA001-AC4F-418D-AE19-62706E023703}">
                        <ahyp:hlinkClr xmlns:ahyp="http://schemas.microsoft.com/office/drawing/2018/hyperlinkcolor" val="tx"/>
                      </a:ext>
                    </a:extLst>
                  </a:hlinkClick>
                </a:rPr>
                <a:t>https://twitter.com/dscuet</a:t>
              </a:r>
              <a:endParaRPr lang="en-US" dirty="0">
                <a:solidFill>
                  <a:srgbClr val="00B0F0"/>
                </a:solidFill>
              </a:endParaRPr>
            </a:p>
          </p:txBody>
        </p:sp>
      </p:grpSp>
    </p:spTree>
    <p:extLst>
      <p:ext uri="{BB962C8B-B14F-4D97-AF65-F5344CB8AC3E}">
        <p14:creationId xmlns:p14="http://schemas.microsoft.com/office/powerpoint/2010/main" val="3430666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 name="TextBox 5">
            <a:extLst>
              <a:ext uri="{FF2B5EF4-FFF2-40B4-BE49-F238E27FC236}">
                <a16:creationId xmlns:a16="http://schemas.microsoft.com/office/drawing/2014/main" id="{F52F3DF1-2F6E-8007-EB12-8A1E1EB074A1}"/>
              </a:ext>
            </a:extLst>
          </p:cNvPr>
          <p:cNvSpPr txBox="1"/>
          <p:nvPr/>
        </p:nvSpPr>
        <p:spPr>
          <a:xfrm>
            <a:off x="3297867" y="1448526"/>
            <a:ext cx="4895557" cy="707886"/>
          </a:xfrm>
          <a:prstGeom prst="rect">
            <a:avLst/>
          </a:prstGeom>
          <a:noFill/>
        </p:spPr>
        <p:txBody>
          <a:bodyPr wrap="square" rtlCol="0">
            <a:spAutoFit/>
          </a:bodyPr>
          <a:lstStyle/>
          <a:p>
            <a:pPr algn="ctr"/>
            <a:r>
              <a:rPr lang="en-US" sz="4000" dirty="0">
                <a:solidFill>
                  <a:srgbClr val="00B050"/>
                </a:solidFill>
                <a:latin typeface="Trebuchet MS" panose="020B0603020202020204" pitchFamily="34" charset="0"/>
              </a:rPr>
              <a:t>Now its Your Time</a:t>
            </a:r>
          </a:p>
        </p:txBody>
      </p:sp>
      <p:sp>
        <p:nvSpPr>
          <p:cNvPr id="2" name="TextBox 1">
            <a:extLst>
              <a:ext uri="{FF2B5EF4-FFF2-40B4-BE49-F238E27FC236}">
                <a16:creationId xmlns:a16="http://schemas.microsoft.com/office/drawing/2014/main" id="{49F8D1F2-4F90-A2CF-367C-36EE0875E14D}"/>
              </a:ext>
            </a:extLst>
          </p:cNvPr>
          <p:cNvSpPr txBox="1"/>
          <p:nvPr/>
        </p:nvSpPr>
        <p:spPr>
          <a:xfrm>
            <a:off x="3082273" y="2762596"/>
            <a:ext cx="5326743" cy="2646878"/>
          </a:xfrm>
          <a:prstGeom prst="rect">
            <a:avLst/>
          </a:prstGeom>
          <a:noFill/>
        </p:spPr>
        <p:txBody>
          <a:bodyPr wrap="square" rtlCol="0">
            <a:spAutoFit/>
          </a:bodyPr>
          <a:lstStyle/>
          <a:p>
            <a:pPr algn="ctr"/>
            <a:r>
              <a:rPr lang="en-US" sz="16600" dirty="0" err="1">
                <a:solidFill>
                  <a:srgbClr val="FFC000"/>
                </a:solidFill>
                <a:latin typeface="Trebuchet MS" panose="020B0603020202020204" pitchFamily="34" charset="0"/>
              </a:rPr>
              <a:t>QnA</a:t>
            </a:r>
            <a:endParaRPr lang="en-US" sz="16600" dirty="0">
              <a:solidFill>
                <a:srgbClr val="FFC000"/>
              </a:solidFill>
              <a:latin typeface="Trebuchet MS" panose="020B0603020202020204" pitchFamily="34" charset="0"/>
            </a:endParaRPr>
          </a:p>
        </p:txBody>
      </p:sp>
    </p:spTree>
    <p:extLst>
      <p:ext uri="{BB962C8B-B14F-4D97-AF65-F5344CB8AC3E}">
        <p14:creationId xmlns:p14="http://schemas.microsoft.com/office/powerpoint/2010/main" val="30436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4610" cy="6421722"/>
            <a:chOff x="0" y="724585"/>
            <a:chExt cx="20109815" cy="10589895"/>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sp>
        <p:nvSpPr>
          <p:cNvPr id="275" name="object 275"/>
          <p:cNvSpPr txBox="1">
            <a:spLocks noGrp="1"/>
          </p:cNvSpPr>
          <p:nvPr>
            <p:ph type="title"/>
          </p:nvPr>
        </p:nvSpPr>
        <p:spPr>
          <a:xfrm>
            <a:off x="1324891" y="3180723"/>
            <a:ext cx="4218070" cy="760964"/>
          </a:xfrm>
          <a:prstGeom prst="rect">
            <a:avLst/>
          </a:prstGeom>
        </p:spPr>
        <p:txBody>
          <a:bodyPr spcFirstLastPara="1" vert="horz" wrap="square" lIns="0" tIns="10782" rIns="0" bIns="0" rtlCol="0" anchor="t" anchorCtr="0">
            <a:spAutoFit/>
          </a:bodyPr>
          <a:lstStyle/>
          <a:p>
            <a:pPr marL="7701">
              <a:spcBef>
                <a:spcPts val="85"/>
              </a:spcBef>
            </a:pPr>
            <a:r>
              <a:rPr lang="en-US" b="1" spc="-297" dirty="0">
                <a:solidFill>
                  <a:srgbClr val="FF0000"/>
                </a:solidFill>
                <a:latin typeface="Trebuchet MS" panose="020B0603020202020204" pitchFamily="34" charset="0"/>
                <a:cs typeface="Quire Sans" panose="020B0502040400020003" pitchFamily="34" charset="0"/>
              </a:rPr>
              <a:t>Agenda</a:t>
            </a:r>
            <a:r>
              <a:rPr lang="en-US" b="1" spc="-297" dirty="0">
                <a:solidFill>
                  <a:srgbClr val="FF0000"/>
                </a:solidFill>
                <a:latin typeface="Trebuchet MS" panose="020B0603020202020204" pitchFamily="34" charset="0"/>
              </a:rPr>
              <a:t>:</a:t>
            </a:r>
          </a:p>
        </p:txBody>
      </p:sp>
      <p:sp>
        <p:nvSpPr>
          <p:cNvPr id="276" name="object 276"/>
          <p:cNvSpPr txBox="1"/>
          <p:nvPr/>
        </p:nvSpPr>
        <p:spPr>
          <a:xfrm>
            <a:off x="4268726" y="2227156"/>
            <a:ext cx="5692173" cy="3027098"/>
          </a:xfrm>
          <a:prstGeom prst="rect">
            <a:avLst/>
          </a:prstGeom>
        </p:spPr>
        <p:txBody>
          <a:bodyPr vert="horz" wrap="square" lIns="0" tIns="10782" rIns="0" bIns="0" rtlCol="0">
            <a:spAutoFit/>
          </a:bodyPr>
          <a:lstStyle/>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What is GDSC?</a:t>
            </a:r>
            <a:endParaRPr lang="en-US" sz="2800" b="0" dirty="0">
              <a:effectLst/>
              <a:latin typeface="Trebuchet MS" panose="020B0603020202020204" pitchFamily="34" charset="0"/>
              <a:cs typeface="Quire Sans" panose="020B0502040400020003" pitchFamily="34" charset="0"/>
            </a:endParaRPr>
          </a:p>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Our Vision and Mission</a:t>
            </a:r>
            <a:endParaRPr lang="en-US" sz="2800" b="0" dirty="0">
              <a:effectLst/>
              <a:latin typeface="Trebuchet MS" panose="020B0603020202020204" pitchFamily="34" charset="0"/>
              <a:cs typeface="Quire Sans" panose="020B0502040400020003" pitchFamily="34" charset="0"/>
            </a:endParaRPr>
          </a:p>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Meet the Team</a:t>
            </a:r>
            <a:endParaRPr lang="en-US" sz="2800" b="0" dirty="0">
              <a:effectLst/>
              <a:latin typeface="Trebuchet MS" panose="020B0603020202020204" pitchFamily="34" charset="0"/>
              <a:cs typeface="Quire Sans" panose="020B0502040400020003" pitchFamily="34" charset="0"/>
            </a:endParaRPr>
          </a:p>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Membership Benefits</a:t>
            </a:r>
            <a:endParaRPr lang="en-US" sz="2800" b="0" dirty="0">
              <a:effectLst/>
              <a:latin typeface="Trebuchet MS" panose="020B0603020202020204" pitchFamily="34" charset="0"/>
              <a:cs typeface="Quire Sans" panose="020B0502040400020003" pitchFamily="34" charset="0"/>
            </a:endParaRPr>
          </a:p>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Activities and Events</a:t>
            </a:r>
            <a:endParaRPr lang="en-US" sz="2800" b="0" dirty="0">
              <a:effectLst/>
              <a:latin typeface="Trebuchet MS" panose="020B0603020202020204" pitchFamily="34" charset="0"/>
              <a:cs typeface="Quire Sans" panose="020B0502040400020003" pitchFamily="34" charset="0"/>
            </a:endParaRPr>
          </a:p>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How to Get Involved</a:t>
            </a:r>
            <a:endParaRPr lang="en-US" sz="2800" b="0" dirty="0">
              <a:effectLst/>
              <a:latin typeface="Trebuchet MS" panose="020B0603020202020204" pitchFamily="34" charset="0"/>
              <a:cs typeface="Quire Sans" panose="020B0502040400020003" pitchFamily="34" charset="0"/>
            </a:endParaRPr>
          </a:p>
          <a:p>
            <a:pPr marL="342900" indent="-342900" rtl="0">
              <a:spcBef>
                <a:spcPts val="0"/>
              </a:spcBef>
              <a:spcAft>
                <a:spcPts val="0"/>
              </a:spcAft>
              <a:buFont typeface="Arial" panose="020B0604020202020204" pitchFamily="34" charset="0"/>
              <a:buChar char="•"/>
            </a:pPr>
            <a:r>
              <a:rPr lang="en-US" sz="2800" b="0" i="0" u="none" strike="noStrike" dirty="0">
                <a:solidFill>
                  <a:srgbClr val="000000"/>
                </a:solidFill>
                <a:effectLst/>
                <a:latin typeface="Trebuchet MS" panose="020B0603020202020204" pitchFamily="34" charset="0"/>
                <a:cs typeface="Quire Sans" panose="020B0502040400020003" pitchFamily="34" charset="0"/>
              </a:rPr>
              <a:t>Q&amp;A</a:t>
            </a:r>
            <a:endParaRPr lang="en-US" sz="2800" b="0" dirty="0">
              <a:effectLst/>
              <a:latin typeface="Trebuchet MS" panose="020B0603020202020204" pitchFamily="34" charset="0"/>
              <a:cs typeface="Quire Sans" panose="020B0502040400020003" pitchFamily="34" charset="0"/>
            </a:endParaRPr>
          </a:p>
        </p:txBody>
      </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spTree>
    <p:extLst>
      <p:ext uri="{BB962C8B-B14F-4D97-AF65-F5344CB8AC3E}">
        <p14:creationId xmlns:p14="http://schemas.microsoft.com/office/powerpoint/2010/main" val="1391809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grpSp>
        <p:nvGrpSpPr>
          <p:cNvPr id="5" name="Group 4">
            <a:extLst>
              <a:ext uri="{FF2B5EF4-FFF2-40B4-BE49-F238E27FC236}">
                <a16:creationId xmlns:a16="http://schemas.microsoft.com/office/drawing/2014/main" id="{0D1431F2-816A-6D7E-949A-CC5634205EAE}"/>
              </a:ext>
            </a:extLst>
          </p:cNvPr>
          <p:cNvGrpSpPr/>
          <p:nvPr/>
        </p:nvGrpSpPr>
        <p:grpSpPr>
          <a:xfrm>
            <a:off x="10106526" y="0"/>
            <a:ext cx="2085474" cy="1315453"/>
            <a:chOff x="10106526" y="0"/>
            <a:chExt cx="2085474" cy="1315453"/>
          </a:xfrm>
        </p:grpSpPr>
        <p:sp>
          <p:nvSpPr>
            <p:cNvPr id="4" name="Rectangle 3">
              <a:extLst>
                <a:ext uri="{FF2B5EF4-FFF2-40B4-BE49-F238E27FC236}">
                  <a16:creationId xmlns:a16="http://schemas.microsoft.com/office/drawing/2014/main" id="{D43C60ED-DCB5-DE13-08FB-B2B56ED4BE90}"/>
                </a:ext>
              </a:extLst>
            </p:cNvPr>
            <p:cNvSpPr/>
            <p:nvPr/>
          </p:nvSpPr>
          <p:spPr>
            <a:xfrm>
              <a:off x="10331116" y="0"/>
              <a:ext cx="1860884" cy="13154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C36CD31-2B64-0BD3-1850-854FEBC76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6526" y="46747"/>
              <a:ext cx="2085474" cy="1221957"/>
            </a:xfrm>
            <a:prstGeom prst="rect">
              <a:avLst/>
            </a:prstGeom>
          </p:spPr>
        </p:pic>
      </p:grpSp>
      <p:sp>
        <p:nvSpPr>
          <p:cNvPr id="6" name="TextBox 5">
            <a:extLst>
              <a:ext uri="{FF2B5EF4-FFF2-40B4-BE49-F238E27FC236}">
                <a16:creationId xmlns:a16="http://schemas.microsoft.com/office/drawing/2014/main" id="{F52F3DF1-2F6E-8007-EB12-8A1E1EB074A1}"/>
              </a:ext>
            </a:extLst>
          </p:cNvPr>
          <p:cNvSpPr txBox="1"/>
          <p:nvPr/>
        </p:nvSpPr>
        <p:spPr>
          <a:xfrm>
            <a:off x="2862441" y="2767280"/>
            <a:ext cx="4895557" cy="1323439"/>
          </a:xfrm>
          <a:prstGeom prst="rect">
            <a:avLst/>
          </a:prstGeom>
          <a:noFill/>
        </p:spPr>
        <p:txBody>
          <a:bodyPr wrap="square" rtlCol="0">
            <a:spAutoFit/>
          </a:bodyPr>
          <a:lstStyle/>
          <a:p>
            <a:r>
              <a:rPr lang="en-US" sz="8000" dirty="0">
                <a:solidFill>
                  <a:srgbClr val="00B050"/>
                </a:solidFill>
                <a:latin typeface="Trebuchet MS" panose="020B0603020202020204" pitchFamily="34" charset="0"/>
              </a:rPr>
              <a:t>Thank You</a:t>
            </a:r>
          </a:p>
        </p:txBody>
      </p:sp>
    </p:spTree>
    <p:extLst>
      <p:ext uri="{BB962C8B-B14F-4D97-AF65-F5344CB8AC3E}">
        <p14:creationId xmlns:p14="http://schemas.microsoft.com/office/powerpoint/2010/main" val="47996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
          <p:cNvSpPr txBox="1"/>
          <p:nvPr/>
        </p:nvSpPr>
        <p:spPr>
          <a:xfrm>
            <a:off x="970833" y="733767"/>
            <a:ext cx="3302400" cy="4119036"/>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15000"/>
              </a:lnSpc>
              <a:spcBef>
                <a:spcPts val="2133"/>
              </a:spcBef>
              <a:spcAft>
                <a:spcPts val="533"/>
              </a:spcAft>
              <a:buClr>
                <a:srgbClr val="000000"/>
              </a:buClr>
              <a:buSzPts val="3000"/>
              <a:buFont typeface="Arial"/>
              <a:buNone/>
            </a:pPr>
            <a:r>
              <a:rPr lang="en" sz="4000" b="0" i="0" u="none" strike="noStrike" cap="none" dirty="0">
                <a:solidFill>
                  <a:srgbClr val="444444"/>
                </a:solidFill>
                <a:latin typeface="Trebuchet MS" panose="020B0603020202020204" pitchFamily="34" charset="0"/>
                <a:cs typeface="Quire Sans" panose="020B0502040400020003" pitchFamily="34" charset="0"/>
                <a:sym typeface="Arial"/>
              </a:rPr>
              <a:t>What is a Google Developer Student Clubs? </a:t>
            </a:r>
            <a:endParaRPr sz="4400" b="0" i="0" u="none" strike="noStrike" cap="none" dirty="0">
              <a:solidFill>
                <a:srgbClr val="444444"/>
              </a:solidFill>
              <a:latin typeface="Trebuchet MS" panose="020B0603020202020204" pitchFamily="34" charset="0"/>
              <a:cs typeface="Quire Sans" panose="020B0502040400020003" pitchFamily="34" charset="0"/>
              <a:sym typeface="Arial"/>
            </a:endParaRPr>
          </a:p>
        </p:txBody>
      </p:sp>
      <p:pic>
        <p:nvPicPr>
          <p:cNvPr id="224" name="Google Shape;224;p3"/>
          <p:cNvPicPr preferRelativeResize="0"/>
          <p:nvPr/>
        </p:nvPicPr>
        <p:blipFill rotWithShape="1">
          <a:blip r:embed="rId4">
            <a:alphaModFix/>
          </a:blip>
          <a:srcRect/>
          <a:stretch/>
        </p:blipFill>
        <p:spPr>
          <a:xfrm>
            <a:off x="4767400" y="168300"/>
            <a:ext cx="7221403" cy="4482701"/>
          </a:xfrm>
          <a:prstGeom prst="rect">
            <a:avLst/>
          </a:prstGeom>
          <a:noFill/>
          <a:ln>
            <a:noFill/>
          </a:ln>
        </p:spPr>
      </p:pic>
    </p:spTree>
    <p:extLst>
      <p:ext uri="{BB962C8B-B14F-4D97-AF65-F5344CB8AC3E}">
        <p14:creationId xmlns:p14="http://schemas.microsoft.com/office/powerpoint/2010/main" val="149868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1193F6"/>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7" y="442150"/>
              <a:ext cx="73777" cy="73767"/>
            </a:xfrm>
            <a:prstGeom prst="rect">
              <a:avLst/>
            </a:prstGeom>
          </p:spPr>
        </p:pic>
        <p:pic>
          <p:nvPicPr>
            <p:cNvPr id="5" name="object 5"/>
            <p:cNvPicPr/>
            <p:nvPr/>
          </p:nvPicPr>
          <p:blipFill>
            <a:blip r:embed="rId3" cstate="print"/>
            <a:stretch>
              <a:fillRect/>
            </a:stretch>
          </p:blipFill>
          <p:spPr>
            <a:xfrm>
              <a:off x="453567" y="832825"/>
              <a:ext cx="73777" cy="73767"/>
            </a:xfrm>
            <a:prstGeom prst="rect">
              <a:avLst/>
            </a:prstGeom>
          </p:spPr>
        </p:pic>
        <p:pic>
          <p:nvPicPr>
            <p:cNvPr id="6" name="object 6"/>
            <p:cNvPicPr/>
            <p:nvPr/>
          </p:nvPicPr>
          <p:blipFill>
            <a:blip r:embed="rId4" cstate="print"/>
            <a:stretch>
              <a:fillRect/>
            </a:stretch>
          </p:blipFill>
          <p:spPr>
            <a:xfrm>
              <a:off x="455615" y="1223497"/>
              <a:ext cx="73777" cy="73777"/>
            </a:xfrm>
            <a:prstGeom prst="rect">
              <a:avLst/>
            </a:prstGeom>
          </p:spPr>
        </p:pic>
        <p:pic>
          <p:nvPicPr>
            <p:cNvPr id="7" name="object 7"/>
            <p:cNvPicPr/>
            <p:nvPr/>
          </p:nvPicPr>
          <p:blipFill>
            <a:blip r:embed="rId5" cstate="print"/>
            <a:stretch>
              <a:fillRect/>
            </a:stretch>
          </p:blipFill>
          <p:spPr>
            <a:xfrm>
              <a:off x="457665" y="1614172"/>
              <a:ext cx="73777" cy="73777"/>
            </a:xfrm>
            <a:prstGeom prst="rect">
              <a:avLst/>
            </a:prstGeom>
          </p:spPr>
        </p:pic>
        <p:pic>
          <p:nvPicPr>
            <p:cNvPr id="8" name="object 8"/>
            <p:cNvPicPr/>
            <p:nvPr/>
          </p:nvPicPr>
          <p:blipFill>
            <a:blip r:embed="rId6" cstate="print"/>
            <a:stretch>
              <a:fillRect/>
            </a:stretch>
          </p:blipFill>
          <p:spPr>
            <a:xfrm>
              <a:off x="459712" y="2004846"/>
              <a:ext cx="73777" cy="73767"/>
            </a:xfrm>
            <a:prstGeom prst="rect">
              <a:avLst/>
            </a:prstGeom>
          </p:spPr>
        </p:pic>
        <p:pic>
          <p:nvPicPr>
            <p:cNvPr id="9" name="object 9"/>
            <p:cNvPicPr/>
            <p:nvPr/>
          </p:nvPicPr>
          <p:blipFill>
            <a:blip r:embed="rId7" cstate="print"/>
            <a:stretch>
              <a:fillRect/>
            </a:stretch>
          </p:blipFill>
          <p:spPr>
            <a:xfrm>
              <a:off x="461762" y="2395521"/>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7"/>
              <a:ext cx="73777" cy="73777"/>
            </a:xfrm>
            <a:prstGeom prst="rect">
              <a:avLst/>
            </a:prstGeom>
          </p:spPr>
        </p:pic>
        <p:pic>
          <p:nvPicPr>
            <p:cNvPr id="12" name="object 12"/>
            <p:cNvPicPr/>
            <p:nvPr/>
          </p:nvPicPr>
          <p:blipFill>
            <a:blip r:embed="rId10" cstate="print"/>
            <a:stretch>
              <a:fillRect/>
            </a:stretch>
          </p:blipFill>
          <p:spPr>
            <a:xfrm>
              <a:off x="467909" y="3567542"/>
              <a:ext cx="73777" cy="73777"/>
            </a:xfrm>
            <a:prstGeom prst="rect">
              <a:avLst/>
            </a:prstGeom>
          </p:spPr>
        </p:pic>
        <p:pic>
          <p:nvPicPr>
            <p:cNvPr id="13" name="object 13"/>
            <p:cNvPicPr/>
            <p:nvPr/>
          </p:nvPicPr>
          <p:blipFill>
            <a:blip r:embed="rId11" cstate="print"/>
            <a:stretch>
              <a:fillRect/>
            </a:stretch>
          </p:blipFill>
          <p:spPr>
            <a:xfrm>
              <a:off x="469959" y="3958216"/>
              <a:ext cx="73777" cy="73767"/>
            </a:xfrm>
            <a:prstGeom prst="rect">
              <a:avLst/>
            </a:prstGeom>
          </p:spPr>
        </p:pic>
        <p:pic>
          <p:nvPicPr>
            <p:cNvPr id="14" name="object 14"/>
            <p:cNvPicPr/>
            <p:nvPr/>
          </p:nvPicPr>
          <p:blipFill>
            <a:blip r:embed="rId8" cstate="print"/>
            <a:stretch>
              <a:fillRect/>
            </a:stretch>
          </p:blipFill>
          <p:spPr>
            <a:xfrm>
              <a:off x="472006" y="4348891"/>
              <a:ext cx="73777" cy="73767"/>
            </a:xfrm>
            <a:prstGeom prst="rect">
              <a:avLst/>
            </a:prstGeom>
          </p:spPr>
        </p:pic>
        <p:pic>
          <p:nvPicPr>
            <p:cNvPr id="15" name="object 15"/>
            <p:cNvPicPr/>
            <p:nvPr/>
          </p:nvPicPr>
          <p:blipFill>
            <a:blip r:embed="rId11" cstate="print"/>
            <a:stretch>
              <a:fillRect/>
            </a:stretch>
          </p:blipFill>
          <p:spPr>
            <a:xfrm>
              <a:off x="474056" y="4739565"/>
              <a:ext cx="73777" cy="73767"/>
            </a:xfrm>
            <a:prstGeom prst="rect">
              <a:avLst/>
            </a:prstGeom>
          </p:spPr>
        </p:pic>
        <p:pic>
          <p:nvPicPr>
            <p:cNvPr id="16" name="object 16"/>
            <p:cNvPicPr/>
            <p:nvPr/>
          </p:nvPicPr>
          <p:blipFill>
            <a:blip r:embed="rId12" cstate="print"/>
            <a:stretch>
              <a:fillRect/>
            </a:stretch>
          </p:blipFill>
          <p:spPr>
            <a:xfrm>
              <a:off x="853931" y="440040"/>
              <a:ext cx="73777" cy="73777"/>
            </a:xfrm>
            <a:prstGeom prst="rect">
              <a:avLst/>
            </a:prstGeom>
          </p:spPr>
        </p:pic>
        <p:pic>
          <p:nvPicPr>
            <p:cNvPr id="17" name="object 17"/>
            <p:cNvPicPr/>
            <p:nvPr/>
          </p:nvPicPr>
          <p:blipFill>
            <a:blip r:embed="rId13" cstate="print"/>
            <a:stretch>
              <a:fillRect/>
            </a:stretch>
          </p:blipFill>
          <p:spPr>
            <a:xfrm>
              <a:off x="855978" y="830715"/>
              <a:ext cx="73777" cy="73767"/>
            </a:xfrm>
            <a:prstGeom prst="rect">
              <a:avLst/>
            </a:prstGeom>
          </p:spPr>
        </p:pic>
        <p:pic>
          <p:nvPicPr>
            <p:cNvPr id="18" name="object 18"/>
            <p:cNvPicPr/>
            <p:nvPr/>
          </p:nvPicPr>
          <p:blipFill>
            <a:blip r:embed="rId14" cstate="print"/>
            <a:stretch>
              <a:fillRect/>
            </a:stretch>
          </p:blipFill>
          <p:spPr>
            <a:xfrm>
              <a:off x="858028" y="1221388"/>
              <a:ext cx="73777" cy="73767"/>
            </a:xfrm>
            <a:prstGeom prst="rect">
              <a:avLst/>
            </a:prstGeom>
          </p:spPr>
        </p:pic>
        <p:pic>
          <p:nvPicPr>
            <p:cNvPr id="19" name="object 19"/>
            <p:cNvPicPr/>
            <p:nvPr/>
          </p:nvPicPr>
          <p:blipFill>
            <a:blip r:embed="rId13" cstate="print"/>
            <a:stretch>
              <a:fillRect/>
            </a:stretch>
          </p:blipFill>
          <p:spPr>
            <a:xfrm>
              <a:off x="860076" y="1612064"/>
              <a:ext cx="73777" cy="73767"/>
            </a:xfrm>
            <a:prstGeom prst="rect">
              <a:avLst/>
            </a:prstGeom>
          </p:spPr>
        </p:pic>
        <p:pic>
          <p:nvPicPr>
            <p:cNvPr id="20" name="object 20"/>
            <p:cNvPicPr/>
            <p:nvPr/>
          </p:nvPicPr>
          <p:blipFill>
            <a:blip r:embed="rId15" cstate="print"/>
            <a:stretch>
              <a:fillRect/>
            </a:stretch>
          </p:blipFill>
          <p:spPr>
            <a:xfrm>
              <a:off x="862123" y="2002735"/>
              <a:ext cx="73777" cy="73777"/>
            </a:xfrm>
            <a:prstGeom prst="rect">
              <a:avLst/>
            </a:prstGeom>
          </p:spPr>
        </p:pic>
        <p:pic>
          <p:nvPicPr>
            <p:cNvPr id="21" name="object 21"/>
            <p:cNvPicPr/>
            <p:nvPr/>
          </p:nvPicPr>
          <p:blipFill>
            <a:blip r:embed="rId5" cstate="print"/>
            <a:stretch>
              <a:fillRect/>
            </a:stretch>
          </p:blipFill>
          <p:spPr>
            <a:xfrm>
              <a:off x="864173" y="2393409"/>
              <a:ext cx="73777" cy="73777"/>
            </a:xfrm>
            <a:prstGeom prst="rect">
              <a:avLst/>
            </a:prstGeom>
          </p:spPr>
        </p:pic>
        <p:pic>
          <p:nvPicPr>
            <p:cNvPr id="22" name="object 22"/>
            <p:cNvPicPr/>
            <p:nvPr/>
          </p:nvPicPr>
          <p:blipFill>
            <a:blip r:embed="rId4" cstate="print"/>
            <a:stretch>
              <a:fillRect/>
            </a:stretch>
          </p:blipFill>
          <p:spPr>
            <a:xfrm>
              <a:off x="866221" y="2784084"/>
              <a:ext cx="73777" cy="73777"/>
            </a:xfrm>
            <a:prstGeom prst="rect">
              <a:avLst/>
            </a:prstGeom>
          </p:spPr>
        </p:pic>
        <p:pic>
          <p:nvPicPr>
            <p:cNvPr id="23" name="object 23"/>
            <p:cNvPicPr/>
            <p:nvPr/>
          </p:nvPicPr>
          <p:blipFill>
            <a:blip r:embed="rId16" cstate="print"/>
            <a:stretch>
              <a:fillRect/>
            </a:stretch>
          </p:blipFill>
          <p:spPr>
            <a:xfrm>
              <a:off x="868272" y="3174758"/>
              <a:ext cx="73777" cy="73767"/>
            </a:xfrm>
            <a:prstGeom prst="rect">
              <a:avLst/>
            </a:prstGeom>
          </p:spPr>
        </p:pic>
        <p:pic>
          <p:nvPicPr>
            <p:cNvPr id="24" name="object 24"/>
            <p:cNvPicPr/>
            <p:nvPr/>
          </p:nvPicPr>
          <p:blipFill>
            <a:blip r:embed="rId6" cstate="print"/>
            <a:stretch>
              <a:fillRect/>
            </a:stretch>
          </p:blipFill>
          <p:spPr>
            <a:xfrm>
              <a:off x="870319" y="3565432"/>
              <a:ext cx="73777" cy="73767"/>
            </a:xfrm>
            <a:prstGeom prst="rect">
              <a:avLst/>
            </a:prstGeom>
          </p:spPr>
        </p:pic>
        <p:pic>
          <p:nvPicPr>
            <p:cNvPr id="25" name="object 25"/>
            <p:cNvPicPr/>
            <p:nvPr/>
          </p:nvPicPr>
          <p:blipFill>
            <a:blip r:embed="rId16" cstate="print"/>
            <a:stretch>
              <a:fillRect/>
            </a:stretch>
          </p:blipFill>
          <p:spPr>
            <a:xfrm>
              <a:off x="872369" y="3956107"/>
              <a:ext cx="73777" cy="73767"/>
            </a:xfrm>
            <a:prstGeom prst="rect">
              <a:avLst/>
            </a:prstGeom>
          </p:spPr>
        </p:pic>
        <p:pic>
          <p:nvPicPr>
            <p:cNvPr id="26" name="object 26"/>
            <p:cNvPicPr/>
            <p:nvPr/>
          </p:nvPicPr>
          <p:blipFill>
            <a:blip r:embed="rId4" cstate="print"/>
            <a:stretch>
              <a:fillRect/>
            </a:stretch>
          </p:blipFill>
          <p:spPr>
            <a:xfrm>
              <a:off x="874417" y="4346779"/>
              <a:ext cx="73777" cy="73777"/>
            </a:xfrm>
            <a:prstGeom prst="rect">
              <a:avLst/>
            </a:prstGeom>
          </p:spPr>
        </p:pic>
        <p:pic>
          <p:nvPicPr>
            <p:cNvPr id="27" name="object 27"/>
            <p:cNvPicPr/>
            <p:nvPr/>
          </p:nvPicPr>
          <p:blipFill>
            <a:blip r:embed="rId17" cstate="print"/>
            <a:stretch>
              <a:fillRect/>
            </a:stretch>
          </p:blipFill>
          <p:spPr>
            <a:xfrm>
              <a:off x="876467" y="4737453"/>
              <a:ext cx="73777" cy="73777"/>
            </a:xfrm>
            <a:prstGeom prst="rect">
              <a:avLst/>
            </a:prstGeom>
          </p:spPr>
        </p:pic>
        <p:pic>
          <p:nvPicPr>
            <p:cNvPr id="28" name="object 28"/>
            <p:cNvPicPr/>
            <p:nvPr/>
          </p:nvPicPr>
          <p:blipFill>
            <a:blip r:embed="rId18" cstate="print"/>
            <a:stretch>
              <a:fillRect/>
            </a:stretch>
          </p:blipFill>
          <p:spPr>
            <a:xfrm>
              <a:off x="1244602" y="437991"/>
              <a:ext cx="73777" cy="73767"/>
            </a:xfrm>
            <a:prstGeom prst="rect">
              <a:avLst/>
            </a:prstGeom>
          </p:spPr>
        </p:pic>
        <p:pic>
          <p:nvPicPr>
            <p:cNvPr id="29" name="object 29"/>
            <p:cNvPicPr/>
            <p:nvPr/>
          </p:nvPicPr>
          <p:blipFill>
            <a:blip r:embed="rId7" cstate="print"/>
            <a:stretch>
              <a:fillRect/>
            </a:stretch>
          </p:blipFill>
          <p:spPr>
            <a:xfrm>
              <a:off x="1246653" y="828666"/>
              <a:ext cx="73777" cy="73767"/>
            </a:xfrm>
            <a:prstGeom prst="rect">
              <a:avLst/>
            </a:prstGeom>
          </p:spPr>
        </p:pic>
        <p:pic>
          <p:nvPicPr>
            <p:cNvPr id="30" name="object 30"/>
            <p:cNvPicPr/>
            <p:nvPr/>
          </p:nvPicPr>
          <p:blipFill>
            <a:blip r:embed="rId10" cstate="print"/>
            <a:stretch>
              <a:fillRect/>
            </a:stretch>
          </p:blipFill>
          <p:spPr>
            <a:xfrm>
              <a:off x="1248700" y="1219338"/>
              <a:ext cx="73777" cy="73777"/>
            </a:xfrm>
            <a:prstGeom prst="rect">
              <a:avLst/>
            </a:prstGeom>
          </p:spPr>
        </p:pic>
        <p:pic>
          <p:nvPicPr>
            <p:cNvPr id="31" name="object 31"/>
            <p:cNvPicPr/>
            <p:nvPr/>
          </p:nvPicPr>
          <p:blipFill>
            <a:blip r:embed="rId9" cstate="print"/>
            <a:stretch>
              <a:fillRect/>
            </a:stretch>
          </p:blipFill>
          <p:spPr>
            <a:xfrm>
              <a:off x="1250750" y="1610013"/>
              <a:ext cx="73777" cy="73777"/>
            </a:xfrm>
            <a:prstGeom prst="rect">
              <a:avLst/>
            </a:prstGeom>
          </p:spPr>
        </p:pic>
        <p:pic>
          <p:nvPicPr>
            <p:cNvPr id="32" name="object 32"/>
            <p:cNvPicPr/>
            <p:nvPr/>
          </p:nvPicPr>
          <p:blipFill>
            <a:blip r:embed="rId8" cstate="print"/>
            <a:stretch>
              <a:fillRect/>
            </a:stretch>
          </p:blipFill>
          <p:spPr>
            <a:xfrm>
              <a:off x="1252798" y="2000687"/>
              <a:ext cx="73777" cy="73767"/>
            </a:xfrm>
            <a:prstGeom prst="rect">
              <a:avLst/>
            </a:prstGeom>
          </p:spPr>
        </p:pic>
        <p:pic>
          <p:nvPicPr>
            <p:cNvPr id="33" name="object 33"/>
            <p:cNvPicPr/>
            <p:nvPr/>
          </p:nvPicPr>
          <p:blipFill>
            <a:blip r:embed="rId14"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5" y="2782036"/>
              <a:ext cx="73777" cy="73767"/>
            </a:xfrm>
            <a:prstGeom prst="rect">
              <a:avLst/>
            </a:prstGeom>
          </p:spPr>
        </p:pic>
        <p:pic>
          <p:nvPicPr>
            <p:cNvPr id="35" name="object 35"/>
            <p:cNvPicPr/>
            <p:nvPr/>
          </p:nvPicPr>
          <p:blipFill>
            <a:blip r:embed="rId12" cstate="print"/>
            <a:stretch>
              <a:fillRect/>
            </a:stretch>
          </p:blipFill>
          <p:spPr>
            <a:xfrm>
              <a:off x="1258945" y="3172708"/>
              <a:ext cx="73777" cy="73777"/>
            </a:xfrm>
            <a:prstGeom prst="rect">
              <a:avLst/>
            </a:prstGeom>
          </p:spPr>
        </p:pic>
        <p:pic>
          <p:nvPicPr>
            <p:cNvPr id="36" name="object 36"/>
            <p:cNvPicPr/>
            <p:nvPr/>
          </p:nvPicPr>
          <p:blipFill>
            <a:blip r:embed="rId19" cstate="print"/>
            <a:stretch>
              <a:fillRect/>
            </a:stretch>
          </p:blipFill>
          <p:spPr>
            <a:xfrm>
              <a:off x="1260994" y="3563382"/>
              <a:ext cx="73777" cy="73777"/>
            </a:xfrm>
            <a:prstGeom prst="rect">
              <a:avLst/>
            </a:prstGeom>
          </p:spPr>
        </p:pic>
        <p:pic>
          <p:nvPicPr>
            <p:cNvPr id="37" name="object 37"/>
            <p:cNvPicPr/>
            <p:nvPr/>
          </p:nvPicPr>
          <p:blipFill>
            <a:blip r:embed="rId14" cstate="print"/>
            <a:stretch>
              <a:fillRect/>
            </a:stretch>
          </p:blipFill>
          <p:spPr>
            <a:xfrm>
              <a:off x="1263044" y="3954057"/>
              <a:ext cx="73777" cy="7376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4" cstate="print"/>
            <a:stretch>
              <a:fillRect/>
            </a:stretch>
          </p:blipFill>
          <p:spPr>
            <a:xfrm>
              <a:off x="1267142" y="4735406"/>
              <a:ext cx="73777" cy="73767"/>
            </a:xfrm>
            <a:prstGeom prst="rect">
              <a:avLst/>
            </a:prstGeom>
          </p:spPr>
        </p:pic>
        <p:pic>
          <p:nvPicPr>
            <p:cNvPr id="40" name="object 40"/>
            <p:cNvPicPr/>
            <p:nvPr/>
          </p:nvPicPr>
          <p:blipFill>
            <a:blip r:embed="rId20" cstate="print"/>
            <a:stretch>
              <a:fillRect/>
            </a:stretch>
          </p:blipFill>
          <p:spPr>
            <a:xfrm>
              <a:off x="1647013" y="435879"/>
              <a:ext cx="73777" cy="7377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2" cstate="print"/>
            <a:stretch>
              <a:fillRect/>
            </a:stretch>
          </p:blipFill>
          <p:spPr>
            <a:xfrm>
              <a:off x="1651111" y="1217229"/>
              <a:ext cx="73777" cy="73767"/>
            </a:xfrm>
            <a:prstGeom prst="rect">
              <a:avLst/>
            </a:prstGeom>
          </p:spPr>
        </p:pic>
        <p:pic>
          <p:nvPicPr>
            <p:cNvPr id="43" name="object 43"/>
            <p:cNvPicPr/>
            <p:nvPr/>
          </p:nvPicPr>
          <p:blipFill>
            <a:blip r:embed="rId16"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5"/>
              <a:ext cx="73777" cy="73777"/>
            </a:xfrm>
            <a:prstGeom prst="rect">
              <a:avLst/>
            </a:prstGeom>
          </p:spPr>
        </p:pic>
        <p:pic>
          <p:nvPicPr>
            <p:cNvPr id="45" name="object 45"/>
            <p:cNvPicPr/>
            <p:nvPr/>
          </p:nvPicPr>
          <p:blipFill>
            <a:blip r:embed="rId21" cstate="print"/>
            <a:stretch>
              <a:fillRect/>
            </a:stretch>
          </p:blipFill>
          <p:spPr>
            <a:xfrm>
              <a:off x="1657259" y="2389250"/>
              <a:ext cx="73777" cy="73777"/>
            </a:xfrm>
            <a:prstGeom prst="rect">
              <a:avLst/>
            </a:prstGeom>
          </p:spPr>
        </p:pic>
        <p:pic>
          <p:nvPicPr>
            <p:cNvPr id="46" name="object 46"/>
            <p:cNvPicPr/>
            <p:nvPr/>
          </p:nvPicPr>
          <p:blipFill>
            <a:blip r:embed="rId18" cstate="print"/>
            <a:stretch>
              <a:fillRect/>
            </a:stretch>
          </p:blipFill>
          <p:spPr>
            <a:xfrm>
              <a:off x="1659306" y="2779924"/>
              <a:ext cx="73777" cy="73767"/>
            </a:xfrm>
            <a:prstGeom prst="rect">
              <a:avLst/>
            </a:prstGeom>
          </p:spPr>
        </p:pic>
        <p:pic>
          <p:nvPicPr>
            <p:cNvPr id="47" name="object 47"/>
            <p:cNvPicPr/>
            <p:nvPr/>
          </p:nvPicPr>
          <p:blipFill>
            <a:blip r:embed="rId22" cstate="print"/>
            <a:stretch>
              <a:fillRect/>
            </a:stretch>
          </p:blipFill>
          <p:spPr>
            <a:xfrm>
              <a:off x="1661356" y="3170599"/>
              <a:ext cx="73777" cy="73767"/>
            </a:xfrm>
            <a:prstGeom prst="rect">
              <a:avLst/>
            </a:prstGeom>
          </p:spPr>
        </p:pic>
        <p:pic>
          <p:nvPicPr>
            <p:cNvPr id="48" name="object 48"/>
            <p:cNvPicPr/>
            <p:nvPr/>
          </p:nvPicPr>
          <p:blipFill>
            <a:blip r:embed="rId18" cstate="print"/>
            <a:stretch>
              <a:fillRect/>
            </a:stretch>
          </p:blipFill>
          <p:spPr>
            <a:xfrm>
              <a:off x="1663404" y="3561273"/>
              <a:ext cx="73777" cy="73767"/>
            </a:xfrm>
            <a:prstGeom prst="rect">
              <a:avLst/>
            </a:prstGeom>
          </p:spPr>
        </p:pic>
        <p:pic>
          <p:nvPicPr>
            <p:cNvPr id="49" name="object 49"/>
            <p:cNvPicPr/>
            <p:nvPr/>
          </p:nvPicPr>
          <p:blipFill>
            <a:blip r:embed="rId23" cstate="print"/>
            <a:stretch>
              <a:fillRect/>
            </a:stretch>
          </p:blipFill>
          <p:spPr>
            <a:xfrm>
              <a:off x="1665455" y="3951938"/>
              <a:ext cx="73777" cy="73777"/>
            </a:xfrm>
            <a:prstGeom prst="rect">
              <a:avLst/>
            </a:prstGeom>
          </p:spPr>
        </p:pic>
        <p:pic>
          <p:nvPicPr>
            <p:cNvPr id="50" name="object 50"/>
            <p:cNvPicPr/>
            <p:nvPr/>
          </p:nvPicPr>
          <p:blipFill>
            <a:blip r:embed="rId15" cstate="print"/>
            <a:stretch>
              <a:fillRect/>
            </a:stretch>
          </p:blipFill>
          <p:spPr>
            <a:xfrm>
              <a:off x="1667502" y="4342620"/>
              <a:ext cx="73777" cy="73777"/>
            </a:xfrm>
            <a:prstGeom prst="rect">
              <a:avLst/>
            </a:prstGeom>
          </p:spPr>
        </p:pic>
        <p:pic>
          <p:nvPicPr>
            <p:cNvPr id="51" name="object 51"/>
            <p:cNvPicPr/>
            <p:nvPr/>
          </p:nvPicPr>
          <p:blipFill>
            <a:blip r:embed="rId21" cstate="print"/>
            <a:stretch>
              <a:fillRect/>
            </a:stretch>
          </p:blipFill>
          <p:spPr>
            <a:xfrm>
              <a:off x="1669552"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4" cstate="print"/>
            <a:stretch>
              <a:fillRect/>
            </a:stretch>
          </p:blipFill>
          <p:spPr>
            <a:xfrm>
              <a:off x="2039737" y="824507"/>
              <a:ext cx="73777" cy="73767"/>
            </a:xfrm>
            <a:prstGeom prst="rect">
              <a:avLst/>
            </a:prstGeom>
          </p:spPr>
        </p:pic>
        <p:pic>
          <p:nvPicPr>
            <p:cNvPr id="54" name="object 54"/>
            <p:cNvPicPr/>
            <p:nvPr/>
          </p:nvPicPr>
          <p:blipFill>
            <a:blip r:embed="rId19" cstate="print"/>
            <a:stretch>
              <a:fillRect/>
            </a:stretch>
          </p:blipFill>
          <p:spPr>
            <a:xfrm>
              <a:off x="2041786" y="1215179"/>
              <a:ext cx="73777" cy="73777"/>
            </a:xfrm>
            <a:prstGeom prst="rect">
              <a:avLst/>
            </a:prstGeom>
          </p:spPr>
        </p:pic>
        <p:pic>
          <p:nvPicPr>
            <p:cNvPr id="55" name="object 55"/>
            <p:cNvPicPr/>
            <p:nvPr/>
          </p:nvPicPr>
          <p:blipFill>
            <a:blip r:embed="rId12" cstate="print"/>
            <a:stretch>
              <a:fillRect/>
            </a:stretch>
          </p:blipFill>
          <p:spPr>
            <a:xfrm>
              <a:off x="2043836" y="1605853"/>
              <a:ext cx="73777" cy="73777"/>
            </a:xfrm>
            <a:prstGeom prst="rect">
              <a:avLst/>
            </a:prstGeom>
          </p:spPr>
        </p:pic>
        <p:pic>
          <p:nvPicPr>
            <p:cNvPr id="56" name="object 56"/>
            <p:cNvPicPr/>
            <p:nvPr/>
          </p:nvPicPr>
          <p:blipFill>
            <a:blip r:embed="rId13" cstate="print"/>
            <a:stretch>
              <a:fillRect/>
            </a:stretch>
          </p:blipFill>
          <p:spPr>
            <a:xfrm>
              <a:off x="2045883" y="1996528"/>
              <a:ext cx="73777" cy="73767"/>
            </a:xfrm>
            <a:prstGeom prst="rect">
              <a:avLst/>
            </a:prstGeom>
          </p:spPr>
        </p:pic>
        <p:pic>
          <p:nvPicPr>
            <p:cNvPr id="57" name="object 57"/>
            <p:cNvPicPr/>
            <p:nvPr/>
          </p:nvPicPr>
          <p:blipFill>
            <a:blip r:embed="rId14" cstate="print"/>
            <a:stretch>
              <a:fillRect/>
            </a:stretch>
          </p:blipFill>
          <p:spPr>
            <a:xfrm>
              <a:off x="2047933" y="2387202"/>
              <a:ext cx="73777" cy="73767"/>
            </a:xfrm>
            <a:prstGeom prst="rect">
              <a:avLst/>
            </a:prstGeom>
          </p:spPr>
        </p:pic>
        <p:pic>
          <p:nvPicPr>
            <p:cNvPr id="58" name="object 58"/>
            <p:cNvPicPr/>
            <p:nvPr/>
          </p:nvPicPr>
          <p:blipFill>
            <a:blip r:embed="rId14" cstate="print"/>
            <a:stretch>
              <a:fillRect/>
            </a:stretch>
          </p:blipFill>
          <p:spPr>
            <a:xfrm>
              <a:off x="2049981" y="2777877"/>
              <a:ext cx="73777" cy="73767"/>
            </a:xfrm>
            <a:prstGeom prst="rect">
              <a:avLst/>
            </a:prstGeom>
          </p:spPr>
        </p:pic>
        <p:pic>
          <p:nvPicPr>
            <p:cNvPr id="59" name="object 59"/>
            <p:cNvPicPr/>
            <p:nvPr/>
          </p:nvPicPr>
          <p:blipFill>
            <a:blip r:embed="rId9" cstate="print"/>
            <a:stretch>
              <a:fillRect/>
            </a:stretch>
          </p:blipFill>
          <p:spPr>
            <a:xfrm>
              <a:off x="2052031" y="3168549"/>
              <a:ext cx="73777" cy="73777"/>
            </a:xfrm>
            <a:prstGeom prst="rect">
              <a:avLst/>
            </a:prstGeom>
          </p:spPr>
        </p:pic>
        <p:pic>
          <p:nvPicPr>
            <p:cNvPr id="60" name="object 60"/>
            <p:cNvPicPr/>
            <p:nvPr/>
          </p:nvPicPr>
          <p:blipFill>
            <a:blip r:embed="rId12" cstate="print"/>
            <a:stretch>
              <a:fillRect/>
            </a:stretch>
          </p:blipFill>
          <p:spPr>
            <a:xfrm>
              <a:off x="2054078" y="3559223"/>
              <a:ext cx="73777" cy="73777"/>
            </a:xfrm>
            <a:prstGeom prst="rect">
              <a:avLst/>
            </a:prstGeom>
          </p:spPr>
        </p:pic>
        <p:pic>
          <p:nvPicPr>
            <p:cNvPr id="61" name="object 61"/>
            <p:cNvPicPr/>
            <p:nvPr/>
          </p:nvPicPr>
          <p:blipFill>
            <a:blip r:embed="rId11" cstate="print"/>
            <a:stretch>
              <a:fillRect/>
            </a:stretch>
          </p:blipFill>
          <p:spPr>
            <a:xfrm>
              <a:off x="2056128" y="3949898"/>
              <a:ext cx="73777" cy="73767"/>
            </a:xfrm>
            <a:prstGeom prst="rect">
              <a:avLst/>
            </a:prstGeom>
          </p:spPr>
        </p:pic>
        <p:pic>
          <p:nvPicPr>
            <p:cNvPr id="62" name="object 62"/>
            <p:cNvPicPr/>
            <p:nvPr/>
          </p:nvPicPr>
          <p:blipFill>
            <a:blip r:embed="rId14" cstate="print"/>
            <a:stretch>
              <a:fillRect/>
            </a:stretch>
          </p:blipFill>
          <p:spPr>
            <a:xfrm>
              <a:off x="2058177" y="4340572"/>
              <a:ext cx="73777" cy="73767"/>
            </a:xfrm>
            <a:prstGeom prst="rect">
              <a:avLst/>
            </a:prstGeom>
          </p:spPr>
        </p:pic>
        <p:pic>
          <p:nvPicPr>
            <p:cNvPr id="63" name="object 63"/>
            <p:cNvPicPr/>
            <p:nvPr/>
          </p:nvPicPr>
          <p:blipFill>
            <a:blip r:embed="rId24" cstate="print"/>
            <a:stretch>
              <a:fillRect/>
            </a:stretch>
          </p:blipFill>
          <p:spPr>
            <a:xfrm>
              <a:off x="2060227" y="4731247"/>
              <a:ext cx="73777" cy="73767"/>
            </a:xfrm>
            <a:prstGeom prst="rect">
              <a:avLst/>
            </a:prstGeom>
          </p:spPr>
        </p:pic>
        <p:pic>
          <p:nvPicPr>
            <p:cNvPr id="64" name="object 64"/>
            <p:cNvPicPr/>
            <p:nvPr/>
          </p:nvPicPr>
          <p:blipFill>
            <a:blip r:embed="rId3" cstate="print"/>
            <a:stretch>
              <a:fillRect/>
            </a:stretch>
          </p:blipFill>
          <p:spPr>
            <a:xfrm>
              <a:off x="2405260" y="822590"/>
              <a:ext cx="73777" cy="73767"/>
            </a:xfrm>
            <a:prstGeom prst="rect">
              <a:avLst/>
            </a:prstGeom>
          </p:spPr>
        </p:pic>
        <p:pic>
          <p:nvPicPr>
            <p:cNvPr id="65" name="object 65"/>
            <p:cNvPicPr/>
            <p:nvPr/>
          </p:nvPicPr>
          <p:blipFill>
            <a:blip r:embed="rId7" cstate="print"/>
            <a:stretch>
              <a:fillRect/>
            </a:stretch>
          </p:blipFill>
          <p:spPr>
            <a:xfrm>
              <a:off x="2403212" y="431915"/>
              <a:ext cx="73777" cy="73767"/>
            </a:xfrm>
            <a:prstGeom prst="rect">
              <a:avLst/>
            </a:prstGeom>
          </p:spPr>
        </p:pic>
        <p:pic>
          <p:nvPicPr>
            <p:cNvPr id="66" name="object 66"/>
            <p:cNvPicPr/>
            <p:nvPr/>
          </p:nvPicPr>
          <p:blipFill>
            <a:blip r:embed="rId25" cstate="print"/>
            <a:stretch>
              <a:fillRect/>
            </a:stretch>
          </p:blipFill>
          <p:spPr>
            <a:xfrm>
              <a:off x="2407311" y="1213262"/>
              <a:ext cx="73777" cy="73777"/>
            </a:xfrm>
            <a:prstGeom prst="rect">
              <a:avLst/>
            </a:prstGeom>
          </p:spPr>
        </p:pic>
        <p:pic>
          <p:nvPicPr>
            <p:cNvPr id="67" name="object 67"/>
            <p:cNvPicPr/>
            <p:nvPr/>
          </p:nvPicPr>
          <p:blipFill>
            <a:blip r:embed="rId20" cstate="print"/>
            <a:stretch>
              <a:fillRect/>
            </a:stretch>
          </p:blipFill>
          <p:spPr>
            <a:xfrm>
              <a:off x="2409357" y="1603936"/>
              <a:ext cx="73777" cy="73777"/>
            </a:xfrm>
            <a:prstGeom prst="rect">
              <a:avLst/>
            </a:prstGeom>
          </p:spPr>
        </p:pic>
        <p:pic>
          <p:nvPicPr>
            <p:cNvPr id="68" name="object 68"/>
            <p:cNvPicPr/>
            <p:nvPr/>
          </p:nvPicPr>
          <p:blipFill>
            <a:blip r:embed="rId26" cstate="print"/>
            <a:stretch>
              <a:fillRect/>
            </a:stretch>
          </p:blipFill>
          <p:spPr>
            <a:xfrm>
              <a:off x="2411408" y="1994611"/>
              <a:ext cx="73777" cy="73767"/>
            </a:xfrm>
            <a:prstGeom prst="rect">
              <a:avLst/>
            </a:prstGeom>
          </p:spPr>
        </p:pic>
        <p:pic>
          <p:nvPicPr>
            <p:cNvPr id="69" name="object 69"/>
            <p:cNvPicPr/>
            <p:nvPr/>
          </p:nvPicPr>
          <p:blipFill>
            <a:blip r:embed="rId6" cstate="print"/>
            <a:stretch>
              <a:fillRect/>
            </a:stretch>
          </p:blipFill>
          <p:spPr>
            <a:xfrm>
              <a:off x="2413456" y="2385285"/>
              <a:ext cx="73777" cy="73767"/>
            </a:xfrm>
            <a:prstGeom prst="rect">
              <a:avLst/>
            </a:prstGeom>
          </p:spPr>
        </p:pic>
        <p:pic>
          <p:nvPicPr>
            <p:cNvPr id="70" name="object 70"/>
            <p:cNvPicPr/>
            <p:nvPr/>
          </p:nvPicPr>
          <p:blipFill>
            <a:blip r:embed="rId18" cstate="print"/>
            <a:stretch>
              <a:fillRect/>
            </a:stretch>
          </p:blipFill>
          <p:spPr>
            <a:xfrm>
              <a:off x="2415503" y="2775960"/>
              <a:ext cx="73777" cy="73767"/>
            </a:xfrm>
            <a:prstGeom prst="rect">
              <a:avLst/>
            </a:prstGeom>
          </p:spPr>
        </p:pic>
        <p:pic>
          <p:nvPicPr>
            <p:cNvPr id="71" name="object 71"/>
            <p:cNvPicPr/>
            <p:nvPr/>
          </p:nvPicPr>
          <p:blipFill>
            <a:blip r:embed="rId27" cstate="print"/>
            <a:stretch>
              <a:fillRect/>
            </a:stretch>
          </p:blipFill>
          <p:spPr>
            <a:xfrm>
              <a:off x="2417553" y="3166624"/>
              <a:ext cx="73777" cy="73777"/>
            </a:xfrm>
            <a:prstGeom prst="rect">
              <a:avLst/>
            </a:prstGeom>
          </p:spPr>
        </p:pic>
        <p:pic>
          <p:nvPicPr>
            <p:cNvPr id="72" name="object 72"/>
            <p:cNvPicPr/>
            <p:nvPr/>
          </p:nvPicPr>
          <p:blipFill>
            <a:blip r:embed="rId15" cstate="print"/>
            <a:stretch>
              <a:fillRect/>
            </a:stretch>
          </p:blipFill>
          <p:spPr>
            <a:xfrm>
              <a:off x="2419601" y="3557306"/>
              <a:ext cx="73777" cy="73777"/>
            </a:xfrm>
            <a:prstGeom prst="rect">
              <a:avLst/>
            </a:prstGeom>
          </p:spPr>
        </p:pic>
        <p:pic>
          <p:nvPicPr>
            <p:cNvPr id="73" name="object 73"/>
            <p:cNvPicPr/>
            <p:nvPr/>
          </p:nvPicPr>
          <p:blipFill>
            <a:blip r:embed="rId28" cstate="print"/>
            <a:stretch>
              <a:fillRect/>
            </a:stretch>
          </p:blipFill>
          <p:spPr>
            <a:xfrm>
              <a:off x="2421651" y="3947981"/>
              <a:ext cx="73777" cy="73777"/>
            </a:xfrm>
            <a:prstGeom prst="rect">
              <a:avLst/>
            </a:prstGeom>
          </p:spPr>
        </p:pic>
        <p:pic>
          <p:nvPicPr>
            <p:cNvPr id="74" name="object 74"/>
            <p:cNvPicPr/>
            <p:nvPr/>
          </p:nvPicPr>
          <p:blipFill>
            <a:blip r:embed="rId13" cstate="print"/>
            <a:stretch>
              <a:fillRect/>
            </a:stretch>
          </p:blipFill>
          <p:spPr>
            <a:xfrm>
              <a:off x="2423698" y="4338655"/>
              <a:ext cx="73777" cy="73767"/>
            </a:xfrm>
            <a:prstGeom prst="rect">
              <a:avLst/>
            </a:prstGeom>
          </p:spPr>
        </p:pic>
        <p:pic>
          <p:nvPicPr>
            <p:cNvPr id="75" name="object 75"/>
            <p:cNvPicPr/>
            <p:nvPr/>
          </p:nvPicPr>
          <p:blipFill>
            <a:blip r:embed="rId14" cstate="print"/>
            <a:stretch>
              <a:fillRect/>
            </a:stretch>
          </p:blipFill>
          <p:spPr>
            <a:xfrm>
              <a:off x="2425749" y="4729330"/>
              <a:ext cx="73777" cy="73767"/>
            </a:xfrm>
            <a:prstGeom prst="rect">
              <a:avLst/>
            </a:prstGeom>
          </p:spPr>
        </p:pic>
        <p:pic>
          <p:nvPicPr>
            <p:cNvPr id="76" name="object 76"/>
            <p:cNvPicPr/>
            <p:nvPr/>
          </p:nvPicPr>
          <p:blipFill>
            <a:blip r:embed="rId19" cstate="print"/>
            <a:stretch>
              <a:fillRect/>
            </a:stretch>
          </p:blipFill>
          <p:spPr>
            <a:xfrm>
              <a:off x="2793884" y="429865"/>
              <a:ext cx="73777" cy="73777"/>
            </a:xfrm>
            <a:prstGeom prst="rect">
              <a:avLst/>
            </a:prstGeom>
          </p:spPr>
        </p:pic>
        <p:pic>
          <p:nvPicPr>
            <p:cNvPr id="77" name="object 77"/>
            <p:cNvPicPr/>
            <p:nvPr/>
          </p:nvPicPr>
          <p:blipFill>
            <a:blip r:embed="rId12" cstate="print"/>
            <a:stretch>
              <a:fillRect/>
            </a:stretch>
          </p:blipFill>
          <p:spPr>
            <a:xfrm>
              <a:off x="2795934" y="820540"/>
              <a:ext cx="73777" cy="7377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11" cstate="print"/>
            <a:stretch>
              <a:fillRect/>
            </a:stretch>
          </p:blipFill>
          <p:spPr>
            <a:xfrm>
              <a:off x="2800033" y="1601889"/>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5"/>
              <a:ext cx="73777" cy="73777"/>
            </a:xfrm>
            <a:prstGeom prst="rect">
              <a:avLst/>
            </a:prstGeom>
          </p:spPr>
        </p:pic>
        <p:pic>
          <p:nvPicPr>
            <p:cNvPr id="82" name="object 82"/>
            <p:cNvPicPr/>
            <p:nvPr/>
          </p:nvPicPr>
          <p:blipFill>
            <a:blip r:embed="rId10" cstate="print"/>
            <a:stretch>
              <a:fillRect/>
            </a:stretch>
          </p:blipFill>
          <p:spPr>
            <a:xfrm>
              <a:off x="2806178" y="2773910"/>
              <a:ext cx="73777" cy="73777"/>
            </a:xfrm>
            <a:prstGeom prst="rect">
              <a:avLst/>
            </a:prstGeom>
          </p:spPr>
        </p:pic>
        <p:pic>
          <p:nvPicPr>
            <p:cNvPr id="83" name="object 83"/>
            <p:cNvPicPr/>
            <p:nvPr/>
          </p:nvPicPr>
          <p:blipFill>
            <a:blip r:embed="rId11" cstate="print"/>
            <a:stretch>
              <a:fillRect/>
            </a:stretch>
          </p:blipFill>
          <p:spPr>
            <a:xfrm>
              <a:off x="2808228" y="3164584"/>
              <a:ext cx="73777" cy="73767"/>
            </a:xfrm>
            <a:prstGeom prst="rect">
              <a:avLst/>
            </a:prstGeom>
          </p:spPr>
        </p:pic>
        <p:pic>
          <p:nvPicPr>
            <p:cNvPr id="84" name="object 84"/>
            <p:cNvPicPr/>
            <p:nvPr/>
          </p:nvPicPr>
          <p:blipFill>
            <a:blip r:embed="rId29" cstate="print"/>
            <a:stretch>
              <a:fillRect/>
            </a:stretch>
          </p:blipFill>
          <p:spPr>
            <a:xfrm>
              <a:off x="2810275" y="3555259"/>
              <a:ext cx="73777" cy="73767"/>
            </a:xfrm>
            <a:prstGeom prst="rect">
              <a:avLst/>
            </a:prstGeom>
          </p:spPr>
        </p:pic>
        <p:pic>
          <p:nvPicPr>
            <p:cNvPr id="85" name="object 85"/>
            <p:cNvPicPr/>
            <p:nvPr/>
          </p:nvPicPr>
          <p:blipFill>
            <a:blip r:embed="rId7"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5"/>
              <a:ext cx="73777" cy="73777"/>
            </a:xfrm>
            <a:prstGeom prst="rect">
              <a:avLst/>
            </a:prstGeom>
          </p:spPr>
        </p:pic>
        <p:pic>
          <p:nvPicPr>
            <p:cNvPr id="87" name="object 87"/>
            <p:cNvPicPr/>
            <p:nvPr/>
          </p:nvPicPr>
          <p:blipFill>
            <a:blip r:embed="rId25" cstate="print"/>
            <a:stretch>
              <a:fillRect/>
            </a:stretch>
          </p:blipFill>
          <p:spPr>
            <a:xfrm>
              <a:off x="2816424" y="4727280"/>
              <a:ext cx="73777" cy="73777"/>
            </a:xfrm>
            <a:prstGeom prst="rect">
              <a:avLst/>
            </a:prstGeom>
          </p:spPr>
        </p:pic>
        <p:pic>
          <p:nvPicPr>
            <p:cNvPr id="88" name="object 88"/>
            <p:cNvPicPr/>
            <p:nvPr/>
          </p:nvPicPr>
          <p:blipFill>
            <a:blip r:embed="rId26" cstate="print"/>
            <a:stretch>
              <a:fillRect/>
            </a:stretch>
          </p:blipFill>
          <p:spPr>
            <a:xfrm>
              <a:off x="3196298" y="427756"/>
              <a:ext cx="73777" cy="73767"/>
            </a:xfrm>
            <a:prstGeom prst="rect">
              <a:avLst/>
            </a:prstGeom>
          </p:spPr>
        </p:pic>
        <p:pic>
          <p:nvPicPr>
            <p:cNvPr id="89" name="object 89"/>
            <p:cNvPicPr/>
            <p:nvPr/>
          </p:nvPicPr>
          <p:blipFill>
            <a:blip r:embed="rId6" cstate="print"/>
            <a:stretch>
              <a:fillRect/>
            </a:stretch>
          </p:blipFill>
          <p:spPr>
            <a:xfrm>
              <a:off x="3198345" y="818431"/>
              <a:ext cx="73777" cy="73767"/>
            </a:xfrm>
            <a:prstGeom prst="rect">
              <a:avLst/>
            </a:prstGeom>
          </p:spPr>
        </p:pic>
        <p:pic>
          <p:nvPicPr>
            <p:cNvPr id="90" name="object 90"/>
            <p:cNvPicPr/>
            <p:nvPr/>
          </p:nvPicPr>
          <p:blipFill>
            <a:blip r:embed="rId4" cstate="print"/>
            <a:stretch>
              <a:fillRect/>
            </a:stretch>
          </p:blipFill>
          <p:spPr>
            <a:xfrm>
              <a:off x="3200393" y="1209103"/>
              <a:ext cx="73777" cy="7377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2" cstate="print"/>
            <a:stretch>
              <a:fillRect/>
            </a:stretch>
          </p:blipFill>
          <p:spPr>
            <a:xfrm>
              <a:off x="3204490" y="1990452"/>
              <a:ext cx="73777" cy="73767"/>
            </a:xfrm>
            <a:prstGeom prst="rect">
              <a:avLst/>
            </a:prstGeom>
          </p:spPr>
        </p:pic>
        <p:pic>
          <p:nvPicPr>
            <p:cNvPr id="93" name="object 93"/>
            <p:cNvPicPr/>
            <p:nvPr/>
          </p:nvPicPr>
          <p:blipFill>
            <a:blip r:embed="rId3" cstate="print"/>
            <a:stretch>
              <a:fillRect/>
            </a:stretch>
          </p:blipFill>
          <p:spPr>
            <a:xfrm>
              <a:off x="3206541" y="2381126"/>
              <a:ext cx="73777" cy="73767"/>
            </a:xfrm>
            <a:prstGeom prst="rect">
              <a:avLst/>
            </a:prstGeom>
          </p:spPr>
        </p:pic>
        <p:pic>
          <p:nvPicPr>
            <p:cNvPr id="94" name="object 94"/>
            <p:cNvPicPr/>
            <p:nvPr/>
          </p:nvPicPr>
          <p:blipFill>
            <a:blip r:embed="rId13" cstate="print"/>
            <a:stretch>
              <a:fillRect/>
            </a:stretch>
          </p:blipFill>
          <p:spPr>
            <a:xfrm>
              <a:off x="3208589" y="2771801"/>
              <a:ext cx="73777" cy="73767"/>
            </a:xfrm>
            <a:prstGeom prst="rect">
              <a:avLst/>
            </a:prstGeom>
          </p:spPr>
        </p:pic>
        <p:pic>
          <p:nvPicPr>
            <p:cNvPr id="95" name="object 95"/>
            <p:cNvPicPr/>
            <p:nvPr/>
          </p:nvPicPr>
          <p:blipFill>
            <a:blip r:embed="rId30" cstate="print"/>
            <a:stretch>
              <a:fillRect/>
            </a:stretch>
          </p:blipFill>
          <p:spPr>
            <a:xfrm>
              <a:off x="3210639" y="3162464"/>
              <a:ext cx="73777" cy="73777"/>
            </a:xfrm>
            <a:prstGeom prst="rect">
              <a:avLst/>
            </a:prstGeom>
          </p:spPr>
        </p:pic>
        <p:pic>
          <p:nvPicPr>
            <p:cNvPr id="96" name="object 96"/>
            <p:cNvPicPr/>
            <p:nvPr/>
          </p:nvPicPr>
          <p:blipFill>
            <a:blip r:embed="rId19" cstate="print"/>
            <a:stretch>
              <a:fillRect/>
            </a:stretch>
          </p:blipFill>
          <p:spPr>
            <a:xfrm>
              <a:off x="3212686" y="3553147"/>
              <a:ext cx="73777" cy="73777"/>
            </a:xfrm>
            <a:prstGeom prst="rect">
              <a:avLst/>
            </a:prstGeom>
          </p:spPr>
        </p:pic>
        <p:pic>
          <p:nvPicPr>
            <p:cNvPr id="97" name="object 97"/>
            <p:cNvPicPr/>
            <p:nvPr/>
          </p:nvPicPr>
          <p:blipFill>
            <a:blip r:embed="rId12" cstate="print"/>
            <a:stretch>
              <a:fillRect/>
            </a:stretch>
          </p:blipFill>
          <p:spPr>
            <a:xfrm>
              <a:off x="3214736" y="3943822"/>
              <a:ext cx="73777" cy="73777"/>
            </a:xfrm>
            <a:prstGeom prst="rect">
              <a:avLst/>
            </a:prstGeom>
          </p:spPr>
        </p:pic>
        <p:pic>
          <p:nvPicPr>
            <p:cNvPr id="98" name="object 98"/>
            <p:cNvPicPr/>
            <p:nvPr/>
          </p:nvPicPr>
          <p:blipFill>
            <a:blip r:embed="rId8" cstate="print"/>
            <a:stretch>
              <a:fillRect/>
            </a:stretch>
          </p:blipFill>
          <p:spPr>
            <a:xfrm>
              <a:off x="3216784" y="4334496"/>
              <a:ext cx="73777" cy="73767"/>
            </a:xfrm>
            <a:prstGeom prst="rect">
              <a:avLst/>
            </a:prstGeom>
          </p:spPr>
        </p:pic>
        <p:pic>
          <p:nvPicPr>
            <p:cNvPr id="99" name="object 99"/>
            <p:cNvPicPr/>
            <p:nvPr/>
          </p:nvPicPr>
          <p:blipFill>
            <a:blip r:embed="rId11" cstate="print"/>
            <a:stretch>
              <a:fillRect/>
            </a:stretch>
          </p:blipFill>
          <p:spPr>
            <a:xfrm>
              <a:off x="3218834" y="4725170"/>
              <a:ext cx="73777" cy="73767"/>
            </a:xfrm>
            <a:prstGeom prst="rect">
              <a:avLst/>
            </a:prstGeom>
          </p:spPr>
        </p:pic>
        <p:pic>
          <p:nvPicPr>
            <p:cNvPr id="100" name="object 100"/>
            <p:cNvPicPr/>
            <p:nvPr/>
          </p:nvPicPr>
          <p:blipFill>
            <a:blip r:embed="rId10" cstate="print"/>
            <a:stretch>
              <a:fillRect/>
            </a:stretch>
          </p:blipFill>
          <p:spPr>
            <a:xfrm>
              <a:off x="3586970" y="425706"/>
              <a:ext cx="73777" cy="73777"/>
            </a:xfrm>
            <a:prstGeom prst="rect">
              <a:avLst/>
            </a:prstGeom>
          </p:spPr>
        </p:pic>
        <p:pic>
          <p:nvPicPr>
            <p:cNvPr id="101" name="object 101"/>
            <p:cNvPicPr/>
            <p:nvPr/>
          </p:nvPicPr>
          <p:blipFill>
            <a:blip r:embed="rId9" cstate="print"/>
            <a:stretch>
              <a:fillRect/>
            </a:stretch>
          </p:blipFill>
          <p:spPr>
            <a:xfrm>
              <a:off x="3589020" y="816381"/>
              <a:ext cx="73777" cy="7377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4" cstate="print"/>
            <a:stretch>
              <a:fillRect/>
            </a:stretch>
          </p:blipFill>
          <p:spPr>
            <a:xfrm>
              <a:off x="3593117" y="1597730"/>
              <a:ext cx="73777" cy="73767"/>
            </a:xfrm>
            <a:prstGeom prst="rect">
              <a:avLst/>
            </a:prstGeom>
          </p:spPr>
        </p:pic>
        <p:pic>
          <p:nvPicPr>
            <p:cNvPr id="104" name="object 104"/>
            <p:cNvPicPr/>
            <p:nvPr/>
          </p:nvPicPr>
          <p:blipFill>
            <a:blip r:embed="rId6" cstate="print"/>
            <a:stretch>
              <a:fillRect/>
            </a:stretch>
          </p:blipFill>
          <p:spPr>
            <a:xfrm>
              <a:off x="3595165" y="1988404"/>
              <a:ext cx="73777" cy="73767"/>
            </a:xfrm>
            <a:prstGeom prst="rect">
              <a:avLst/>
            </a:prstGeom>
          </p:spPr>
        </p:pic>
        <p:pic>
          <p:nvPicPr>
            <p:cNvPr id="105" name="object 105"/>
            <p:cNvPicPr/>
            <p:nvPr/>
          </p:nvPicPr>
          <p:blipFill>
            <a:blip r:embed="rId25" cstate="print"/>
            <a:stretch>
              <a:fillRect/>
            </a:stretch>
          </p:blipFill>
          <p:spPr>
            <a:xfrm>
              <a:off x="3597216" y="2379076"/>
              <a:ext cx="73777" cy="73777"/>
            </a:xfrm>
            <a:prstGeom prst="rect">
              <a:avLst/>
            </a:prstGeom>
          </p:spPr>
        </p:pic>
        <p:pic>
          <p:nvPicPr>
            <p:cNvPr id="106" name="object 106"/>
            <p:cNvPicPr/>
            <p:nvPr/>
          </p:nvPicPr>
          <p:blipFill>
            <a:blip r:embed="rId20" cstate="print"/>
            <a:stretch>
              <a:fillRect/>
            </a:stretch>
          </p:blipFill>
          <p:spPr>
            <a:xfrm>
              <a:off x="3599263" y="2769751"/>
              <a:ext cx="73777" cy="73777"/>
            </a:xfrm>
            <a:prstGeom prst="rect">
              <a:avLst/>
            </a:prstGeom>
          </p:spPr>
        </p:pic>
        <p:pic>
          <p:nvPicPr>
            <p:cNvPr id="107" name="object 107"/>
            <p:cNvPicPr/>
            <p:nvPr/>
          </p:nvPicPr>
          <p:blipFill>
            <a:blip r:embed="rId31" cstate="print"/>
            <a:stretch>
              <a:fillRect/>
            </a:stretch>
          </p:blipFill>
          <p:spPr>
            <a:xfrm>
              <a:off x="3601313" y="3160425"/>
              <a:ext cx="73777" cy="73767"/>
            </a:xfrm>
            <a:prstGeom prst="rect">
              <a:avLst/>
            </a:prstGeom>
          </p:spPr>
        </p:pic>
        <p:pic>
          <p:nvPicPr>
            <p:cNvPr id="108" name="object 108"/>
            <p:cNvPicPr/>
            <p:nvPr/>
          </p:nvPicPr>
          <p:blipFill>
            <a:blip r:embed="rId32" cstate="print"/>
            <a:stretch>
              <a:fillRect/>
            </a:stretch>
          </p:blipFill>
          <p:spPr>
            <a:xfrm>
              <a:off x="3603361" y="3551099"/>
              <a:ext cx="73777" cy="73767"/>
            </a:xfrm>
            <a:prstGeom prst="rect">
              <a:avLst/>
            </a:prstGeom>
          </p:spPr>
        </p:pic>
        <p:pic>
          <p:nvPicPr>
            <p:cNvPr id="109" name="object 109"/>
            <p:cNvPicPr/>
            <p:nvPr/>
          </p:nvPicPr>
          <p:blipFill>
            <a:blip r:embed="rId16" cstate="print"/>
            <a:stretch>
              <a:fillRect/>
            </a:stretch>
          </p:blipFill>
          <p:spPr>
            <a:xfrm>
              <a:off x="3605411" y="3941774"/>
              <a:ext cx="73777" cy="73767"/>
            </a:xfrm>
            <a:prstGeom prst="rect">
              <a:avLst/>
            </a:prstGeom>
          </p:spPr>
        </p:pic>
        <p:pic>
          <p:nvPicPr>
            <p:cNvPr id="110" name="object 110"/>
            <p:cNvPicPr/>
            <p:nvPr/>
          </p:nvPicPr>
          <p:blipFill>
            <a:blip r:embed="rId28" cstate="print"/>
            <a:stretch>
              <a:fillRect/>
            </a:stretch>
          </p:blipFill>
          <p:spPr>
            <a:xfrm>
              <a:off x="3607458" y="4332446"/>
              <a:ext cx="73777" cy="73777"/>
            </a:xfrm>
            <a:prstGeom prst="rect">
              <a:avLst/>
            </a:prstGeom>
          </p:spPr>
        </p:pic>
        <p:pic>
          <p:nvPicPr>
            <p:cNvPr id="111" name="object 111"/>
            <p:cNvPicPr/>
            <p:nvPr/>
          </p:nvPicPr>
          <p:blipFill>
            <a:blip r:embed="rId21" cstate="print"/>
            <a:stretch>
              <a:fillRect/>
            </a:stretch>
          </p:blipFill>
          <p:spPr>
            <a:xfrm>
              <a:off x="3609509"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6"/>
            <a:ext cx="316523" cy="57375"/>
            <a:chOff x="9665384" y="8696566"/>
            <a:chExt cx="521970" cy="94615"/>
          </a:xfrm>
        </p:grpSpPr>
        <p:pic>
          <p:nvPicPr>
            <p:cNvPr id="114" name="object 114"/>
            <p:cNvPicPr/>
            <p:nvPr/>
          </p:nvPicPr>
          <p:blipFill>
            <a:blip r:embed="rId33" cstate="print"/>
            <a:stretch>
              <a:fillRect/>
            </a:stretch>
          </p:blipFill>
          <p:spPr>
            <a:xfrm>
              <a:off x="9665384" y="8696566"/>
              <a:ext cx="253924" cy="94133"/>
            </a:xfrm>
            <a:prstGeom prst="rect">
              <a:avLst/>
            </a:prstGeom>
          </p:spPr>
        </p:pic>
        <p:pic>
          <p:nvPicPr>
            <p:cNvPr id="115" name="object 115"/>
            <p:cNvPicPr/>
            <p:nvPr/>
          </p:nvPicPr>
          <p:blipFill>
            <a:blip r:embed="rId34" cstate="print"/>
            <a:stretch>
              <a:fillRect/>
            </a:stretch>
          </p:blipFill>
          <p:spPr>
            <a:xfrm>
              <a:off x="9945411" y="8719185"/>
              <a:ext cx="63893" cy="71914"/>
            </a:xfrm>
            <a:prstGeom prst="rect">
              <a:avLst/>
            </a:prstGeom>
          </p:spPr>
        </p:pic>
        <p:pic>
          <p:nvPicPr>
            <p:cNvPr id="116" name="object 116"/>
            <p:cNvPicPr/>
            <p:nvPr/>
          </p:nvPicPr>
          <p:blipFill>
            <a:blip r:embed="rId35" cstate="print"/>
            <a:stretch>
              <a:fillRect/>
            </a:stretch>
          </p:blipFill>
          <p:spPr>
            <a:xfrm>
              <a:off x="10030742" y="8718021"/>
              <a:ext cx="156352" cy="72004"/>
            </a:xfrm>
            <a:prstGeom prst="rect">
              <a:avLst/>
            </a:prstGeom>
          </p:spPr>
        </p:pic>
      </p:grpSp>
      <p:grpSp>
        <p:nvGrpSpPr>
          <p:cNvPr id="117" name="object 117"/>
          <p:cNvGrpSpPr/>
          <p:nvPr/>
        </p:nvGrpSpPr>
        <p:grpSpPr>
          <a:xfrm>
            <a:off x="6247410" y="5274740"/>
            <a:ext cx="210630" cy="57760"/>
            <a:chOff x="10301735" y="8698438"/>
            <a:chExt cx="347345" cy="95250"/>
          </a:xfrm>
        </p:grpSpPr>
        <p:pic>
          <p:nvPicPr>
            <p:cNvPr id="118" name="object 118"/>
            <p:cNvPicPr/>
            <p:nvPr/>
          </p:nvPicPr>
          <p:blipFill>
            <a:blip r:embed="rId36" cstate="print"/>
            <a:stretch>
              <a:fillRect/>
            </a:stretch>
          </p:blipFill>
          <p:spPr>
            <a:xfrm>
              <a:off x="10301735" y="8698438"/>
              <a:ext cx="74269" cy="94143"/>
            </a:xfrm>
            <a:prstGeom prst="rect">
              <a:avLst/>
            </a:prstGeom>
          </p:spPr>
        </p:pic>
        <p:pic>
          <p:nvPicPr>
            <p:cNvPr id="119" name="object 119"/>
            <p:cNvPicPr/>
            <p:nvPr/>
          </p:nvPicPr>
          <p:blipFill>
            <a:blip r:embed="rId37" cstate="print"/>
            <a:stretch>
              <a:fillRect/>
            </a:stretch>
          </p:blipFill>
          <p:spPr>
            <a:xfrm>
              <a:off x="10396104" y="8719520"/>
              <a:ext cx="161240" cy="73815"/>
            </a:xfrm>
            <a:prstGeom prst="rect">
              <a:avLst/>
            </a:prstGeom>
          </p:spPr>
        </p:pic>
        <p:pic>
          <p:nvPicPr>
            <p:cNvPr id="120" name="object 120"/>
            <p:cNvPicPr/>
            <p:nvPr/>
          </p:nvPicPr>
          <p:blipFill>
            <a:blip r:embed="rId38" cstate="print"/>
            <a:stretch>
              <a:fillRect/>
            </a:stretch>
          </p:blipFill>
          <p:spPr>
            <a:xfrm>
              <a:off x="10579908" y="8720124"/>
              <a:ext cx="68790" cy="73547"/>
            </a:xfrm>
            <a:prstGeom prst="rect">
              <a:avLst/>
            </a:prstGeom>
          </p:spPr>
        </p:pic>
      </p:grpSp>
      <p:sp>
        <p:nvSpPr>
          <p:cNvPr id="121" name="object 121"/>
          <p:cNvSpPr/>
          <p:nvPr/>
        </p:nvSpPr>
        <p:spPr>
          <a:xfrm>
            <a:off x="5758569" y="5368107"/>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6"/>
                </a:lnTo>
                <a:lnTo>
                  <a:pt x="27029" y="85735"/>
                </a:lnTo>
                <a:lnTo>
                  <a:pt x="23610" y="77764"/>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7"/>
            <a:chExt cx="521970" cy="94615"/>
          </a:xfrm>
        </p:grpSpPr>
        <p:pic>
          <p:nvPicPr>
            <p:cNvPr id="123" name="object 123"/>
            <p:cNvPicPr/>
            <p:nvPr/>
          </p:nvPicPr>
          <p:blipFill>
            <a:blip r:embed="rId39" cstate="print"/>
            <a:stretch>
              <a:fillRect/>
            </a:stretch>
          </p:blipFill>
          <p:spPr>
            <a:xfrm>
              <a:off x="9481333" y="9030627"/>
              <a:ext cx="253921" cy="94133"/>
            </a:xfrm>
            <a:prstGeom prst="rect">
              <a:avLst/>
            </a:prstGeom>
          </p:spPr>
        </p:pic>
        <p:pic>
          <p:nvPicPr>
            <p:cNvPr id="124" name="object 124"/>
            <p:cNvPicPr/>
            <p:nvPr/>
          </p:nvPicPr>
          <p:blipFill>
            <a:blip r:embed="rId40" cstate="print"/>
            <a:stretch>
              <a:fillRect/>
            </a:stretch>
          </p:blipFill>
          <p:spPr>
            <a:xfrm>
              <a:off x="9761358" y="9053246"/>
              <a:ext cx="63893" cy="71914"/>
            </a:xfrm>
            <a:prstGeom prst="rect">
              <a:avLst/>
            </a:prstGeom>
          </p:spPr>
        </p:pic>
        <p:pic>
          <p:nvPicPr>
            <p:cNvPr id="125" name="object 125"/>
            <p:cNvPicPr/>
            <p:nvPr/>
          </p:nvPicPr>
          <p:blipFill>
            <a:blip r:embed="rId41"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2" cstate="print"/>
            <a:stretch>
              <a:fillRect/>
            </a:stretch>
          </p:blipFill>
          <p:spPr>
            <a:xfrm>
              <a:off x="10119004" y="9021227"/>
              <a:ext cx="156205" cy="105618"/>
            </a:xfrm>
            <a:prstGeom prst="rect">
              <a:avLst/>
            </a:prstGeom>
          </p:spPr>
        </p:pic>
        <p:pic>
          <p:nvPicPr>
            <p:cNvPr id="128" name="object 128"/>
            <p:cNvPicPr/>
            <p:nvPr/>
          </p:nvPicPr>
          <p:blipFill>
            <a:blip r:embed="rId43" cstate="print"/>
            <a:stretch>
              <a:fillRect/>
            </a:stretch>
          </p:blipFill>
          <p:spPr>
            <a:xfrm>
              <a:off x="10302307" y="9023535"/>
              <a:ext cx="163558" cy="104126"/>
            </a:xfrm>
            <a:prstGeom prst="rect">
              <a:avLst/>
            </a:prstGeom>
          </p:spPr>
        </p:pic>
        <p:pic>
          <p:nvPicPr>
            <p:cNvPr id="129" name="object 129"/>
            <p:cNvPicPr/>
            <p:nvPr/>
          </p:nvPicPr>
          <p:blipFill>
            <a:blip r:embed="rId44" cstate="print"/>
            <a:stretch>
              <a:fillRect/>
            </a:stretch>
          </p:blipFill>
          <p:spPr>
            <a:xfrm>
              <a:off x="10487197" y="9054560"/>
              <a:ext cx="68790" cy="73547"/>
            </a:xfrm>
            <a:prstGeom prst="rect">
              <a:avLst/>
            </a:prstGeom>
          </p:spPr>
        </p:pic>
      </p:grpSp>
      <p:sp>
        <p:nvSpPr>
          <p:cNvPr id="130" name="object 130"/>
          <p:cNvSpPr/>
          <p:nvPr/>
        </p:nvSpPr>
        <p:spPr>
          <a:xfrm>
            <a:off x="5646959" y="5570682"/>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4" y="25174"/>
                </a:lnTo>
                <a:lnTo>
                  <a:pt x="18646" y="39854"/>
                </a:lnTo>
                <a:lnTo>
                  <a:pt x="17067" y="47202"/>
                </a:lnTo>
                <a:lnTo>
                  <a:pt x="17036" y="55841"/>
                </a:lnTo>
                <a:lnTo>
                  <a:pt x="22282" y="59767"/>
                </a:lnTo>
                <a:lnTo>
                  <a:pt x="33632" y="59809"/>
                </a:lnTo>
                <a:lnTo>
                  <a:pt x="3362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6"/>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0"/>
            <a:ext cx="45053" cy="16173"/>
          </a:xfrm>
          <a:custGeom>
            <a:avLst/>
            <a:gdLst/>
            <a:ahLst/>
            <a:cxnLst/>
            <a:rect l="l" t="t" r="r" b="b"/>
            <a:pathLst>
              <a:path w="74294" h="26670">
                <a:moveTo>
                  <a:pt x="20" y="21905"/>
                </a:moveTo>
                <a:lnTo>
                  <a:pt x="0" y="26082"/>
                </a:lnTo>
                <a:lnTo>
                  <a:pt x="73694" y="26386"/>
                </a:lnTo>
                <a:lnTo>
                  <a:pt x="73704" y="22208"/>
                </a:lnTo>
                <a:lnTo>
                  <a:pt x="20" y="21905"/>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5" cstate="print"/>
            <a:stretch>
              <a:fillRect/>
            </a:stretch>
          </p:blipFill>
          <p:spPr>
            <a:xfrm>
              <a:off x="13762390" y="10681659"/>
              <a:ext cx="72196" cy="103724"/>
            </a:xfrm>
            <a:prstGeom prst="rect">
              <a:avLst/>
            </a:prstGeom>
          </p:spPr>
        </p:pic>
        <p:pic>
          <p:nvPicPr>
            <p:cNvPr id="135" name="object 135"/>
            <p:cNvPicPr/>
            <p:nvPr/>
          </p:nvPicPr>
          <p:blipFill>
            <a:blip r:embed="rId46" cstate="print"/>
            <a:stretch>
              <a:fillRect/>
            </a:stretch>
          </p:blipFill>
          <p:spPr>
            <a:xfrm>
              <a:off x="13857816" y="10683699"/>
              <a:ext cx="163665" cy="104224"/>
            </a:xfrm>
            <a:prstGeom prst="rect">
              <a:avLst/>
            </a:prstGeom>
          </p:spPr>
        </p:pic>
        <p:pic>
          <p:nvPicPr>
            <p:cNvPr id="136" name="object 136"/>
            <p:cNvPicPr/>
            <p:nvPr/>
          </p:nvPicPr>
          <p:blipFill>
            <a:blip r:embed="rId47" cstate="print"/>
            <a:stretch>
              <a:fillRect/>
            </a:stretch>
          </p:blipFill>
          <p:spPr>
            <a:xfrm>
              <a:off x="14042706" y="10714725"/>
              <a:ext cx="68779" cy="73547"/>
            </a:xfrm>
            <a:prstGeom prst="rect">
              <a:avLst/>
            </a:prstGeom>
          </p:spPr>
        </p:pic>
        <p:pic>
          <p:nvPicPr>
            <p:cNvPr id="137" name="object 137"/>
            <p:cNvPicPr/>
            <p:nvPr/>
          </p:nvPicPr>
          <p:blipFill>
            <a:blip r:embed="rId48" cstate="print"/>
            <a:stretch>
              <a:fillRect/>
            </a:stretch>
          </p:blipFill>
          <p:spPr>
            <a:xfrm>
              <a:off x="14132916" y="10688774"/>
              <a:ext cx="346481" cy="127382"/>
            </a:xfrm>
            <a:prstGeom prst="rect">
              <a:avLst/>
            </a:prstGeom>
          </p:spPr>
        </p:pic>
        <p:pic>
          <p:nvPicPr>
            <p:cNvPr id="138" name="object 138"/>
            <p:cNvPicPr/>
            <p:nvPr/>
          </p:nvPicPr>
          <p:blipFill>
            <a:blip r:embed="rId49"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509"/>
                  </a:lnTo>
                  <a:lnTo>
                    <a:pt x="0" y="43675"/>
                  </a:lnTo>
                  <a:lnTo>
                    <a:pt x="73685" y="43980"/>
                  </a:lnTo>
                  <a:lnTo>
                    <a:pt x="73698" y="39801"/>
                  </a:lnTo>
                  <a:close/>
                </a:path>
                <a:path w="165100" h="62229">
                  <a:moveTo>
                    <a:pt x="73787" y="17907"/>
                  </a:moveTo>
                  <a:lnTo>
                    <a:pt x="101" y="17602"/>
                  </a:lnTo>
                  <a:lnTo>
                    <a:pt x="88" y="21920"/>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50" cstate="print"/>
            <a:stretch>
              <a:fillRect/>
            </a:stretch>
          </p:blipFill>
          <p:spPr>
            <a:xfrm>
              <a:off x="9475659" y="11030841"/>
              <a:ext cx="159430" cy="73819"/>
            </a:xfrm>
            <a:prstGeom prst="rect">
              <a:avLst/>
            </a:prstGeom>
          </p:spPr>
        </p:pic>
        <p:pic>
          <p:nvPicPr>
            <p:cNvPr id="141" name="object 141"/>
            <p:cNvPicPr/>
            <p:nvPr/>
          </p:nvPicPr>
          <p:blipFill>
            <a:blip r:embed="rId51" cstate="print"/>
            <a:stretch>
              <a:fillRect/>
            </a:stretch>
          </p:blipFill>
          <p:spPr>
            <a:xfrm>
              <a:off x="9656677" y="11031423"/>
              <a:ext cx="64228" cy="71914"/>
            </a:xfrm>
            <a:prstGeom prst="rect">
              <a:avLst/>
            </a:prstGeom>
          </p:spPr>
        </p:pic>
        <p:pic>
          <p:nvPicPr>
            <p:cNvPr id="142" name="object 142"/>
            <p:cNvPicPr/>
            <p:nvPr/>
          </p:nvPicPr>
          <p:blipFill>
            <a:blip r:embed="rId52" cstate="print"/>
            <a:stretch>
              <a:fillRect/>
            </a:stretch>
          </p:blipFill>
          <p:spPr>
            <a:xfrm>
              <a:off x="9748411" y="11011746"/>
              <a:ext cx="161404" cy="9414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48"/>
            <a:ext cx="45053" cy="16173"/>
          </a:xfrm>
          <a:custGeom>
            <a:avLst/>
            <a:gdLst/>
            <a:ahLst/>
            <a:cxnLst/>
            <a:rect l="l" t="t" r="r" b="b"/>
            <a:pathLst>
              <a:path w="74295" h="26670">
                <a:moveTo>
                  <a:pt x="20" y="21905"/>
                </a:moveTo>
                <a:lnTo>
                  <a:pt x="0" y="26082"/>
                </a:lnTo>
                <a:lnTo>
                  <a:pt x="73694" y="26386"/>
                </a:lnTo>
                <a:lnTo>
                  <a:pt x="73704" y="22208"/>
                </a:lnTo>
                <a:lnTo>
                  <a:pt x="20" y="21905"/>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3" cstate="print"/>
            <a:stretch>
              <a:fillRect/>
            </a:stretch>
          </p:blipFill>
          <p:spPr>
            <a:xfrm>
              <a:off x="10653232" y="9608980"/>
              <a:ext cx="72196" cy="103724"/>
            </a:xfrm>
            <a:prstGeom prst="rect">
              <a:avLst/>
            </a:prstGeom>
          </p:spPr>
        </p:pic>
        <p:pic>
          <p:nvPicPr>
            <p:cNvPr id="147" name="object 147"/>
            <p:cNvPicPr/>
            <p:nvPr/>
          </p:nvPicPr>
          <p:blipFill>
            <a:blip r:embed="rId54" cstate="print"/>
            <a:stretch>
              <a:fillRect/>
            </a:stretch>
          </p:blipFill>
          <p:spPr>
            <a:xfrm>
              <a:off x="10748659" y="9611024"/>
              <a:ext cx="163667" cy="104229"/>
            </a:xfrm>
            <a:prstGeom prst="rect">
              <a:avLst/>
            </a:prstGeom>
          </p:spPr>
        </p:pic>
        <p:pic>
          <p:nvPicPr>
            <p:cNvPr id="148" name="object 148"/>
            <p:cNvPicPr/>
            <p:nvPr/>
          </p:nvPicPr>
          <p:blipFill>
            <a:blip r:embed="rId55" cstate="print"/>
            <a:stretch>
              <a:fillRect/>
            </a:stretch>
          </p:blipFill>
          <p:spPr>
            <a:xfrm>
              <a:off x="10933549" y="9642046"/>
              <a:ext cx="68790" cy="73547"/>
            </a:xfrm>
            <a:prstGeom prst="rect">
              <a:avLst/>
            </a:prstGeom>
          </p:spPr>
        </p:pic>
        <p:pic>
          <p:nvPicPr>
            <p:cNvPr id="149" name="object 149"/>
            <p:cNvPicPr/>
            <p:nvPr/>
          </p:nvPicPr>
          <p:blipFill>
            <a:blip r:embed="rId56" cstate="print"/>
            <a:stretch>
              <a:fillRect/>
            </a:stretch>
          </p:blipFill>
          <p:spPr>
            <a:xfrm>
              <a:off x="11023763" y="9616088"/>
              <a:ext cx="436602" cy="12738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72"/>
                  </a:lnTo>
                  <a:lnTo>
                    <a:pt x="18273" y="34538"/>
                  </a:lnTo>
                  <a:lnTo>
                    <a:pt x="7840" y="39810"/>
                  </a:lnTo>
                  <a:lnTo>
                    <a:pt x="1902" y="46589"/>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2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1"/>
                  </a:lnTo>
                  <a:lnTo>
                    <a:pt x="40356" y="66309"/>
                  </a:lnTo>
                  <a:lnTo>
                    <a:pt x="31289" y="68691"/>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6" cstate="print"/>
            <a:stretch>
              <a:fillRect/>
            </a:stretch>
          </p:blipFill>
          <p:spPr>
            <a:xfrm>
              <a:off x="11568774" y="9624106"/>
              <a:ext cx="74269" cy="94143"/>
            </a:xfrm>
            <a:prstGeom prst="rect">
              <a:avLst/>
            </a:prstGeom>
          </p:spPr>
        </p:pic>
        <p:pic>
          <p:nvPicPr>
            <p:cNvPr id="152" name="object 152"/>
            <p:cNvPicPr/>
            <p:nvPr/>
          </p:nvPicPr>
          <p:blipFill>
            <a:blip r:embed="rId57" cstate="print"/>
            <a:stretch>
              <a:fillRect/>
            </a:stretch>
          </p:blipFill>
          <p:spPr>
            <a:xfrm>
              <a:off x="11669148" y="9646725"/>
              <a:ext cx="63893" cy="71914"/>
            </a:xfrm>
            <a:prstGeom prst="rect">
              <a:avLst/>
            </a:prstGeom>
          </p:spPr>
        </p:pic>
        <p:pic>
          <p:nvPicPr>
            <p:cNvPr id="153" name="object 153"/>
            <p:cNvPicPr/>
            <p:nvPr/>
          </p:nvPicPr>
          <p:blipFill>
            <a:blip r:embed="rId58" cstate="print"/>
            <a:stretch>
              <a:fillRect/>
            </a:stretch>
          </p:blipFill>
          <p:spPr>
            <a:xfrm>
              <a:off x="11755662" y="9645410"/>
              <a:ext cx="69955" cy="73484"/>
            </a:xfrm>
            <a:prstGeom prst="rect">
              <a:avLst/>
            </a:prstGeom>
          </p:spPr>
        </p:pic>
      </p:grpSp>
      <p:sp>
        <p:nvSpPr>
          <p:cNvPr id="154" name="object 154"/>
          <p:cNvSpPr/>
          <p:nvPr/>
        </p:nvSpPr>
        <p:spPr>
          <a:xfrm>
            <a:off x="7238304" y="5859570"/>
            <a:ext cx="45053" cy="16173"/>
          </a:xfrm>
          <a:custGeom>
            <a:avLst/>
            <a:gdLst/>
            <a:ahLst/>
            <a:cxnLst/>
            <a:rect l="l" t="t" r="r" b="b"/>
            <a:pathLst>
              <a:path w="74295" h="26670">
                <a:moveTo>
                  <a:pt x="10" y="21905"/>
                </a:moveTo>
                <a:lnTo>
                  <a:pt x="0" y="26082"/>
                </a:lnTo>
                <a:lnTo>
                  <a:pt x="73683" y="26386"/>
                </a:lnTo>
                <a:lnTo>
                  <a:pt x="73704" y="22208"/>
                </a:lnTo>
                <a:lnTo>
                  <a:pt x="10" y="21905"/>
                </a:lnTo>
                <a:close/>
              </a:path>
              <a:path w="74295" h="26670">
                <a:moveTo>
                  <a:pt x="104" y="0"/>
                </a:moveTo>
                <a:lnTo>
                  <a:pt x="94" y="433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9" cstate="print"/>
            <a:stretch>
              <a:fillRect/>
            </a:stretch>
          </p:blipFill>
          <p:spPr>
            <a:xfrm>
              <a:off x="12118132" y="9615082"/>
              <a:ext cx="156205" cy="105617"/>
            </a:xfrm>
            <a:prstGeom prst="rect">
              <a:avLst/>
            </a:prstGeom>
          </p:spPr>
        </p:pic>
        <p:pic>
          <p:nvPicPr>
            <p:cNvPr id="157" name="object 157"/>
            <p:cNvPicPr/>
            <p:nvPr/>
          </p:nvPicPr>
          <p:blipFill>
            <a:blip r:embed="rId60" cstate="print"/>
            <a:stretch>
              <a:fillRect/>
            </a:stretch>
          </p:blipFill>
          <p:spPr>
            <a:xfrm>
              <a:off x="12301437" y="9617389"/>
              <a:ext cx="163556" cy="104127"/>
            </a:xfrm>
            <a:prstGeom prst="rect">
              <a:avLst/>
            </a:prstGeom>
          </p:spPr>
        </p:pic>
        <p:pic>
          <p:nvPicPr>
            <p:cNvPr id="158" name="object 158"/>
            <p:cNvPicPr/>
            <p:nvPr/>
          </p:nvPicPr>
          <p:blipFill>
            <a:blip r:embed="rId61" cstate="print"/>
            <a:stretch>
              <a:fillRect/>
            </a:stretch>
          </p:blipFill>
          <p:spPr>
            <a:xfrm>
              <a:off x="12486327" y="9648412"/>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71" y="3905"/>
                </a:lnTo>
                <a:lnTo>
                  <a:pt x="12405" y="4746"/>
                </a:lnTo>
                <a:lnTo>
                  <a:pt x="20691" y="7194"/>
                </a:lnTo>
                <a:lnTo>
                  <a:pt x="25516" y="11301"/>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2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59"/>
                </a:lnTo>
                <a:lnTo>
                  <a:pt x="15046" y="3978"/>
                </a:lnTo>
                <a:lnTo>
                  <a:pt x="9301" y="9055"/>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19"/>
                </a:lnTo>
                <a:lnTo>
                  <a:pt x="8674" y="94009"/>
                </a:lnTo>
                <a:lnTo>
                  <a:pt x="38909" y="119629"/>
                </a:lnTo>
                <a:lnTo>
                  <a:pt x="38920" y="115724"/>
                </a:lnTo>
                <a:lnTo>
                  <a:pt x="26996" y="114882"/>
                </a:lnTo>
                <a:lnTo>
                  <a:pt x="18712" y="112421"/>
                </a:lnTo>
                <a:lnTo>
                  <a:pt x="13886" y="108275"/>
                </a:lnTo>
                <a:lnTo>
                  <a:pt x="12334" y="102373"/>
                </a:lnTo>
                <a:lnTo>
                  <a:pt x="13939" y="94067"/>
                </a:lnTo>
                <a:lnTo>
                  <a:pt x="20902" y="77895"/>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98"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24"/>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2"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304"/>
                  </a:moveTo>
                  <a:lnTo>
                    <a:pt x="101" y="0"/>
                  </a:lnTo>
                  <a:lnTo>
                    <a:pt x="88" y="4318"/>
                  </a:lnTo>
                  <a:lnTo>
                    <a:pt x="73774" y="4622"/>
                  </a:lnTo>
                  <a:lnTo>
                    <a:pt x="73799" y="304"/>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74" y="27127"/>
                  </a:lnTo>
                  <a:lnTo>
                    <a:pt x="256387" y="22948"/>
                  </a:lnTo>
                  <a:close/>
                </a:path>
                <a:path w="256540" h="27304">
                  <a:moveTo>
                    <a:pt x="256476" y="1041"/>
                  </a:moveTo>
                  <a:lnTo>
                    <a:pt x="182778" y="749"/>
                  </a:lnTo>
                  <a:lnTo>
                    <a:pt x="182778" y="5067"/>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5"/>
            <a:ext cx="210630" cy="57760"/>
            <a:chOff x="12846169" y="9964159"/>
            <a:chExt cx="347345" cy="95250"/>
          </a:xfrm>
        </p:grpSpPr>
        <p:pic>
          <p:nvPicPr>
            <p:cNvPr id="168" name="object 168"/>
            <p:cNvPicPr/>
            <p:nvPr/>
          </p:nvPicPr>
          <p:blipFill>
            <a:blip r:embed="rId63" cstate="print"/>
            <a:stretch>
              <a:fillRect/>
            </a:stretch>
          </p:blipFill>
          <p:spPr>
            <a:xfrm>
              <a:off x="12846169" y="9964159"/>
              <a:ext cx="74259" cy="94143"/>
            </a:xfrm>
            <a:prstGeom prst="rect">
              <a:avLst/>
            </a:prstGeom>
          </p:spPr>
        </p:pic>
        <p:pic>
          <p:nvPicPr>
            <p:cNvPr id="169" name="object 169"/>
            <p:cNvPicPr/>
            <p:nvPr/>
          </p:nvPicPr>
          <p:blipFill>
            <a:blip r:embed="rId64" cstate="print"/>
            <a:stretch>
              <a:fillRect/>
            </a:stretch>
          </p:blipFill>
          <p:spPr>
            <a:xfrm>
              <a:off x="12940529" y="9985241"/>
              <a:ext cx="161236" cy="73815"/>
            </a:xfrm>
            <a:prstGeom prst="rect">
              <a:avLst/>
            </a:prstGeom>
          </p:spPr>
        </p:pic>
        <p:pic>
          <p:nvPicPr>
            <p:cNvPr id="170" name="object 170"/>
            <p:cNvPicPr/>
            <p:nvPr/>
          </p:nvPicPr>
          <p:blipFill>
            <a:blip r:embed="rId38" cstate="print"/>
            <a:stretch>
              <a:fillRect/>
            </a:stretch>
          </p:blipFill>
          <p:spPr>
            <a:xfrm>
              <a:off x="13124331" y="9985845"/>
              <a:ext cx="68790" cy="73547"/>
            </a:xfrm>
            <a:prstGeom prst="rect">
              <a:avLst/>
            </a:prstGeom>
          </p:spPr>
        </p:pic>
      </p:grpSp>
      <p:grpSp>
        <p:nvGrpSpPr>
          <p:cNvPr id="171" name="object 171"/>
          <p:cNvGrpSpPr/>
          <p:nvPr/>
        </p:nvGrpSpPr>
        <p:grpSpPr>
          <a:xfrm>
            <a:off x="7679159" y="6143339"/>
            <a:ext cx="210630" cy="57760"/>
            <a:chOff x="12662795" y="10130822"/>
            <a:chExt cx="347345" cy="95250"/>
          </a:xfrm>
        </p:grpSpPr>
        <p:pic>
          <p:nvPicPr>
            <p:cNvPr id="172" name="object 172"/>
            <p:cNvPicPr/>
            <p:nvPr/>
          </p:nvPicPr>
          <p:blipFill>
            <a:blip r:embed="rId65" cstate="print"/>
            <a:stretch>
              <a:fillRect/>
            </a:stretch>
          </p:blipFill>
          <p:spPr>
            <a:xfrm>
              <a:off x="12662795" y="10130822"/>
              <a:ext cx="74269" cy="94133"/>
            </a:xfrm>
            <a:prstGeom prst="rect">
              <a:avLst/>
            </a:prstGeom>
          </p:spPr>
        </p:pic>
        <p:pic>
          <p:nvPicPr>
            <p:cNvPr id="173" name="object 173"/>
            <p:cNvPicPr/>
            <p:nvPr/>
          </p:nvPicPr>
          <p:blipFill>
            <a:blip r:embed="rId66" cstate="print"/>
            <a:stretch>
              <a:fillRect/>
            </a:stretch>
          </p:blipFill>
          <p:spPr>
            <a:xfrm>
              <a:off x="12757161" y="10151903"/>
              <a:ext cx="161242" cy="73816"/>
            </a:xfrm>
            <a:prstGeom prst="rect">
              <a:avLst/>
            </a:prstGeom>
          </p:spPr>
        </p:pic>
        <p:pic>
          <p:nvPicPr>
            <p:cNvPr id="174" name="object 174"/>
            <p:cNvPicPr/>
            <p:nvPr/>
          </p:nvPicPr>
          <p:blipFill>
            <a:blip r:embed="rId67" cstate="print"/>
            <a:stretch>
              <a:fillRect/>
            </a:stretch>
          </p:blipFill>
          <p:spPr>
            <a:xfrm>
              <a:off x="12940968" y="10152507"/>
              <a:ext cx="68790" cy="73547"/>
            </a:xfrm>
            <a:prstGeom prst="rect">
              <a:avLst/>
            </a:prstGeom>
          </p:spPr>
        </p:pic>
      </p:grpSp>
      <p:grpSp>
        <p:nvGrpSpPr>
          <p:cNvPr id="175" name="object 175"/>
          <p:cNvGrpSpPr/>
          <p:nvPr/>
        </p:nvGrpSpPr>
        <p:grpSpPr>
          <a:xfrm>
            <a:off x="428" y="440278"/>
            <a:ext cx="12194610" cy="6420567"/>
            <a:chOff x="0" y="726051"/>
            <a:chExt cx="20109815" cy="10587990"/>
          </a:xfrm>
        </p:grpSpPr>
        <p:pic>
          <p:nvPicPr>
            <p:cNvPr id="176" name="object 176"/>
            <p:cNvPicPr/>
            <p:nvPr/>
          </p:nvPicPr>
          <p:blipFill>
            <a:blip r:embed="rId68" cstate="print"/>
            <a:stretch>
              <a:fillRect/>
            </a:stretch>
          </p:blipFill>
          <p:spPr>
            <a:xfrm>
              <a:off x="7181600" y="10768264"/>
              <a:ext cx="163560" cy="104116"/>
            </a:xfrm>
            <a:prstGeom prst="rect">
              <a:avLst/>
            </a:prstGeom>
          </p:spPr>
        </p:pic>
        <p:pic>
          <p:nvPicPr>
            <p:cNvPr id="177" name="object 177"/>
            <p:cNvPicPr/>
            <p:nvPr/>
          </p:nvPicPr>
          <p:blipFill>
            <a:blip r:embed="rId69" cstate="print"/>
            <a:stretch>
              <a:fillRect/>
            </a:stretch>
          </p:blipFill>
          <p:spPr>
            <a:xfrm>
              <a:off x="7366489" y="10799285"/>
              <a:ext cx="68790" cy="73547"/>
            </a:xfrm>
            <a:prstGeom prst="rect">
              <a:avLst/>
            </a:prstGeom>
          </p:spPr>
        </p:pic>
        <p:pic>
          <p:nvPicPr>
            <p:cNvPr id="178" name="object 178"/>
            <p:cNvPicPr/>
            <p:nvPr/>
          </p:nvPicPr>
          <p:blipFill>
            <a:blip r:embed="rId70" cstate="print"/>
            <a:stretch>
              <a:fillRect/>
            </a:stretch>
          </p:blipFill>
          <p:spPr>
            <a:xfrm>
              <a:off x="0" y="8799104"/>
              <a:ext cx="14231906" cy="2509452"/>
            </a:xfrm>
            <a:prstGeom prst="rect">
              <a:avLst/>
            </a:prstGeom>
          </p:spPr>
        </p:pic>
        <p:pic>
          <p:nvPicPr>
            <p:cNvPr id="179" name="object 179"/>
            <p:cNvPicPr/>
            <p:nvPr/>
          </p:nvPicPr>
          <p:blipFill>
            <a:blip r:embed="rId71" cstate="print"/>
            <a:stretch>
              <a:fillRect/>
            </a:stretch>
          </p:blipFill>
          <p:spPr>
            <a:xfrm>
              <a:off x="3" y="8864764"/>
              <a:ext cx="14162909" cy="2443789"/>
            </a:xfrm>
            <a:prstGeom prst="rect">
              <a:avLst/>
            </a:prstGeom>
          </p:spPr>
        </p:pic>
        <p:sp>
          <p:nvSpPr>
            <p:cNvPr id="180" name="object 180"/>
            <p:cNvSpPr/>
            <p:nvPr/>
          </p:nvSpPr>
          <p:spPr>
            <a:xfrm>
              <a:off x="12958106" y="2323880"/>
              <a:ext cx="7146290" cy="8985250"/>
            </a:xfrm>
            <a:custGeom>
              <a:avLst/>
              <a:gdLst/>
              <a:ahLst/>
              <a:cxnLst/>
              <a:rect l="l" t="t" r="r" b="b"/>
              <a:pathLst>
                <a:path w="7146290" h="8985250">
                  <a:moveTo>
                    <a:pt x="7145991" y="0"/>
                  </a:moveTo>
                  <a:lnTo>
                    <a:pt x="0" y="497390"/>
                  </a:lnTo>
                  <a:lnTo>
                    <a:pt x="0" y="8984675"/>
                  </a:lnTo>
                  <a:lnTo>
                    <a:pt x="7145991" y="8984675"/>
                  </a:lnTo>
                  <a:lnTo>
                    <a:pt x="7145991" y="0"/>
                  </a:lnTo>
                  <a:close/>
                </a:path>
              </a:pathLst>
            </a:custGeom>
            <a:solidFill>
              <a:srgbClr val="CFE9D6"/>
            </a:solidFill>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2" name="object 182"/>
            <p:cNvSpPr/>
            <p:nvPr/>
          </p:nvSpPr>
          <p:spPr>
            <a:xfrm>
              <a:off x="12958107" y="4465982"/>
              <a:ext cx="530225" cy="6842759"/>
            </a:xfrm>
            <a:custGeom>
              <a:avLst/>
              <a:gdLst/>
              <a:ahLst/>
              <a:cxnLst/>
              <a:rect l="l" t="t" r="r" b="b"/>
              <a:pathLst>
                <a:path w="530225" h="6842759">
                  <a:moveTo>
                    <a:pt x="0" y="0"/>
                  </a:moveTo>
                  <a:lnTo>
                    <a:pt x="530082" y="6842573"/>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3" name="object 183"/>
            <p:cNvSpPr/>
            <p:nvPr/>
          </p:nvSpPr>
          <p:spPr>
            <a:xfrm>
              <a:off x="13320759" y="2796033"/>
              <a:ext cx="659765" cy="8512810"/>
            </a:xfrm>
            <a:custGeom>
              <a:avLst/>
              <a:gdLst/>
              <a:ahLst/>
              <a:cxnLst/>
              <a:rect l="l" t="t" r="r" b="b"/>
              <a:pathLst>
                <a:path w="659765" h="8512810">
                  <a:moveTo>
                    <a:pt x="0" y="0"/>
                  </a:moveTo>
                  <a:lnTo>
                    <a:pt x="659450" y="8512522"/>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4" name="object 184"/>
            <p:cNvSpPr/>
            <p:nvPr/>
          </p:nvSpPr>
          <p:spPr>
            <a:xfrm>
              <a:off x="13810139" y="2761971"/>
              <a:ext cx="662305" cy="8547100"/>
            </a:xfrm>
            <a:custGeom>
              <a:avLst/>
              <a:gdLst/>
              <a:ahLst/>
              <a:cxnLst/>
              <a:rect l="l" t="t" r="r" b="b"/>
              <a:pathLst>
                <a:path w="662305" h="8547100">
                  <a:moveTo>
                    <a:pt x="0" y="0"/>
                  </a:moveTo>
                  <a:lnTo>
                    <a:pt x="662089" y="8546585"/>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5" name="object 185"/>
            <p:cNvSpPr/>
            <p:nvPr/>
          </p:nvSpPr>
          <p:spPr>
            <a:xfrm>
              <a:off x="14299525" y="2727908"/>
              <a:ext cx="664845" cy="8580755"/>
            </a:xfrm>
            <a:custGeom>
              <a:avLst/>
              <a:gdLst/>
              <a:ahLst/>
              <a:cxnLst/>
              <a:rect l="l" t="t" r="r" b="b"/>
              <a:pathLst>
                <a:path w="664844" h="8580755">
                  <a:moveTo>
                    <a:pt x="0" y="0"/>
                  </a:moveTo>
                  <a:lnTo>
                    <a:pt x="664727" y="858064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4" name="object 194"/>
            <p:cNvSpPr/>
            <p:nvPr/>
          </p:nvSpPr>
          <p:spPr>
            <a:xfrm>
              <a:off x="18703963" y="2421342"/>
              <a:ext cx="688975" cy="8887460"/>
            </a:xfrm>
            <a:custGeom>
              <a:avLst/>
              <a:gdLst/>
              <a:ahLst/>
              <a:cxnLst/>
              <a:rect l="l" t="t" r="r" b="b"/>
              <a:pathLst>
                <a:path w="688975" h="8887460">
                  <a:moveTo>
                    <a:pt x="0" y="0"/>
                  </a:moveTo>
                  <a:lnTo>
                    <a:pt x="688476" y="888721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5" name="object 195"/>
            <p:cNvSpPr/>
            <p:nvPr/>
          </p:nvSpPr>
          <p:spPr>
            <a:xfrm>
              <a:off x="19193343" y="2387279"/>
              <a:ext cx="691515" cy="8921750"/>
            </a:xfrm>
            <a:custGeom>
              <a:avLst/>
              <a:gdLst/>
              <a:ahLst/>
              <a:cxnLst/>
              <a:rect l="l" t="t" r="r" b="b"/>
              <a:pathLst>
                <a:path w="691515" h="8921750">
                  <a:moveTo>
                    <a:pt x="0" y="0"/>
                  </a:moveTo>
                  <a:lnTo>
                    <a:pt x="691115" y="8921276"/>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6" name="object 196"/>
            <p:cNvSpPr/>
            <p:nvPr/>
          </p:nvSpPr>
          <p:spPr>
            <a:xfrm>
              <a:off x="19682725" y="2353216"/>
              <a:ext cx="421640" cy="5439410"/>
            </a:xfrm>
            <a:custGeom>
              <a:avLst/>
              <a:gdLst/>
              <a:ahLst/>
              <a:cxnLst/>
              <a:rect l="l" t="t" r="r" b="b"/>
              <a:pathLst>
                <a:path w="421640" h="5439409">
                  <a:moveTo>
                    <a:pt x="0" y="0"/>
                  </a:moveTo>
                  <a:lnTo>
                    <a:pt x="421375" y="5439327"/>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7" name="object 197"/>
            <p:cNvSpPr/>
            <p:nvPr/>
          </p:nvSpPr>
          <p:spPr>
            <a:xfrm>
              <a:off x="12958106" y="2707253"/>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199" name="object 199"/>
            <p:cNvSpPr/>
            <p:nvPr/>
          </p:nvSpPr>
          <p:spPr>
            <a:xfrm>
              <a:off x="12958108" y="3691295"/>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2" name="object 202"/>
            <p:cNvSpPr/>
            <p:nvPr/>
          </p:nvSpPr>
          <p:spPr>
            <a:xfrm>
              <a:off x="12958105" y="5167353"/>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4" name="object 204"/>
            <p:cNvSpPr/>
            <p:nvPr/>
          </p:nvSpPr>
          <p:spPr>
            <a:xfrm>
              <a:off x="12958109" y="6151395"/>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5" name="object 205"/>
            <p:cNvSpPr/>
            <p:nvPr/>
          </p:nvSpPr>
          <p:spPr>
            <a:xfrm>
              <a:off x="12958109" y="6643414"/>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7" name="object 207"/>
            <p:cNvSpPr/>
            <p:nvPr/>
          </p:nvSpPr>
          <p:spPr>
            <a:xfrm>
              <a:off x="12958107" y="7635353"/>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8" name="object 208"/>
            <p:cNvSpPr/>
            <p:nvPr/>
          </p:nvSpPr>
          <p:spPr>
            <a:xfrm>
              <a:off x="12958109" y="8127380"/>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09" name="object 209"/>
            <p:cNvSpPr/>
            <p:nvPr/>
          </p:nvSpPr>
          <p:spPr>
            <a:xfrm>
              <a:off x="12958107" y="8619395"/>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10" name="object 210"/>
            <p:cNvSpPr/>
            <p:nvPr/>
          </p:nvSpPr>
          <p:spPr>
            <a:xfrm>
              <a:off x="12958107" y="9111421"/>
              <a:ext cx="7146290" cy="553720"/>
            </a:xfrm>
            <a:custGeom>
              <a:avLst/>
              <a:gdLst/>
              <a:ahLst/>
              <a:cxnLst/>
              <a:rect l="l" t="t" r="r" b="b"/>
              <a:pathLst>
                <a:path w="7146290" h="553720">
                  <a:moveTo>
                    <a:pt x="7145991" y="0"/>
                  </a:moveTo>
                  <a:lnTo>
                    <a:pt x="0" y="553588"/>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12" name="object 212"/>
            <p:cNvSpPr/>
            <p:nvPr/>
          </p:nvSpPr>
          <p:spPr>
            <a:xfrm>
              <a:off x="12958109" y="10095456"/>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13" name="object 213"/>
            <p:cNvSpPr/>
            <p:nvPr/>
          </p:nvSpPr>
          <p:spPr>
            <a:xfrm>
              <a:off x="12958108" y="10587476"/>
              <a:ext cx="7146290" cy="553720"/>
            </a:xfrm>
            <a:custGeom>
              <a:avLst/>
              <a:gdLst/>
              <a:ahLst/>
              <a:cxnLst/>
              <a:rect l="l" t="t" r="r" b="b"/>
              <a:pathLst>
                <a:path w="7146290" h="553720">
                  <a:moveTo>
                    <a:pt x="7145991" y="0"/>
                  </a:moveTo>
                  <a:lnTo>
                    <a:pt x="0" y="553584"/>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A9D9B6"/>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pic>
          <p:nvPicPr>
            <p:cNvPr id="215" name="object 215"/>
            <p:cNvPicPr/>
            <p:nvPr/>
          </p:nvPicPr>
          <p:blipFill>
            <a:blip r:embed="rId72" cstate="print"/>
            <a:stretch>
              <a:fillRect/>
            </a:stretch>
          </p:blipFill>
          <p:spPr>
            <a:xfrm>
              <a:off x="15588667" y="2864701"/>
              <a:ext cx="4515432" cy="6138522"/>
            </a:xfrm>
            <a:prstGeom prst="rect">
              <a:avLst/>
            </a:prstGeom>
          </p:spPr>
        </p:pic>
        <p:pic>
          <p:nvPicPr>
            <p:cNvPr id="216" name="object 216"/>
            <p:cNvPicPr/>
            <p:nvPr/>
          </p:nvPicPr>
          <p:blipFill>
            <a:blip r:embed="rId73" cstate="print"/>
            <a:stretch>
              <a:fillRect/>
            </a:stretch>
          </p:blipFill>
          <p:spPr>
            <a:xfrm>
              <a:off x="18952080" y="7127960"/>
              <a:ext cx="1152017" cy="1322558"/>
            </a:xfrm>
            <a:prstGeom prst="rect">
              <a:avLst/>
            </a:prstGeom>
          </p:spPr>
        </p:pic>
        <p:pic>
          <p:nvPicPr>
            <p:cNvPr id="217" name="object 217"/>
            <p:cNvPicPr/>
            <p:nvPr/>
          </p:nvPicPr>
          <p:blipFill>
            <a:blip r:embed="rId74" cstate="print"/>
            <a:stretch>
              <a:fillRect/>
            </a:stretch>
          </p:blipFill>
          <p:spPr>
            <a:xfrm>
              <a:off x="17290741" y="9333123"/>
              <a:ext cx="2138026" cy="1880441"/>
            </a:xfrm>
            <a:prstGeom prst="rect">
              <a:avLst/>
            </a:prstGeom>
          </p:spPr>
        </p:pic>
        <p:pic>
          <p:nvPicPr>
            <p:cNvPr id="218" name="object 218"/>
            <p:cNvPicPr/>
            <p:nvPr/>
          </p:nvPicPr>
          <p:blipFill>
            <a:blip r:embed="rId75" cstate="print"/>
            <a:stretch>
              <a:fillRect/>
            </a:stretch>
          </p:blipFill>
          <p:spPr>
            <a:xfrm>
              <a:off x="734935" y="726051"/>
              <a:ext cx="15790094" cy="934002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0" name="object 220"/>
            <p:cNvSpPr/>
            <p:nvPr/>
          </p:nvSpPr>
          <p:spPr>
            <a:xfrm>
              <a:off x="801976" y="1166080"/>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2" name="object 222"/>
            <p:cNvSpPr/>
            <p:nvPr/>
          </p:nvSpPr>
          <p:spPr>
            <a:xfrm>
              <a:off x="797036" y="1976965"/>
              <a:ext cx="15662910" cy="0"/>
            </a:xfrm>
            <a:custGeom>
              <a:avLst/>
              <a:gdLst/>
              <a:ahLst/>
              <a:cxnLst/>
              <a:rect l="l" t="t" r="r" b="b"/>
              <a:pathLst>
                <a:path w="15662910">
                  <a:moveTo>
                    <a:pt x="0" y="0"/>
                  </a:moveTo>
                  <a:lnTo>
                    <a:pt x="988039" y="0"/>
                  </a:lnTo>
                </a:path>
                <a:path w="15662910">
                  <a:moveTo>
                    <a:pt x="8077038" y="0"/>
                  </a:moveTo>
                  <a:lnTo>
                    <a:pt x="15662633" y="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3" name="object 223"/>
            <p:cNvSpPr/>
            <p:nvPr/>
          </p:nvSpPr>
          <p:spPr>
            <a:xfrm>
              <a:off x="797037" y="2377996"/>
              <a:ext cx="15662910" cy="0"/>
            </a:xfrm>
            <a:custGeom>
              <a:avLst/>
              <a:gdLst/>
              <a:ahLst/>
              <a:cxnLst/>
              <a:rect l="l" t="t" r="r" b="b"/>
              <a:pathLst>
                <a:path w="15662910">
                  <a:moveTo>
                    <a:pt x="0" y="0"/>
                  </a:moveTo>
                  <a:lnTo>
                    <a:pt x="988038" y="0"/>
                  </a:lnTo>
                </a:path>
                <a:path w="15662910">
                  <a:moveTo>
                    <a:pt x="8077037" y="0"/>
                  </a:moveTo>
                  <a:lnTo>
                    <a:pt x="15662633" y="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5" name="object 225"/>
            <p:cNvSpPr/>
            <p:nvPr/>
          </p:nvSpPr>
          <p:spPr>
            <a:xfrm>
              <a:off x="797036" y="3178793"/>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6" name="object 226"/>
            <p:cNvSpPr/>
            <p:nvPr/>
          </p:nvSpPr>
          <p:spPr>
            <a:xfrm>
              <a:off x="797036" y="3572818"/>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8" name="object 228"/>
            <p:cNvSpPr/>
            <p:nvPr/>
          </p:nvSpPr>
          <p:spPr>
            <a:xfrm>
              <a:off x="797037" y="4383148"/>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29"/>
                  </a:moveTo>
                  <a:lnTo>
                    <a:pt x="983662" y="401029"/>
                  </a:lnTo>
                </a:path>
                <a:path w="15662910" h="401320">
                  <a:moveTo>
                    <a:pt x="14656094" y="401029"/>
                  </a:moveTo>
                  <a:lnTo>
                    <a:pt x="15662633" y="401029"/>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0" name="object 230"/>
            <p:cNvSpPr/>
            <p:nvPr/>
          </p:nvSpPr>
          <p:spPr>
            <a:xfrm>
              <a:off x="797037" y="5586239"/>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29"/>
                  </a:moveTo>
                  <a:lnTo>
                    <a:pt x="983662"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1" name="object 231"/>
            <p:cNvSpPr/>
            <p:nvPr/>
          </p:nvSpPr>
          <p:spPr>
            <a:xfrm>
              <a:off x="797037" y="6388300"/>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2" name="object 232"/>
            <p:cNvSpPr/>
            <p:nvPr/>
          </p:nvSpPr>
          <p:spPr>
            <a:xfrm>
              <a:off x="797038" y="6789329"/>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30"/>
                  </a:moveTo>
                  <a:lnTo>
                    <a:pt x="983661"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3" name="object 233"/>
            <p:cNvSpPr/>
            <p:nvPr/>
          </p:nvSpPr>
          <p:spPr>
            <a:xfrm>
              <a:off x="797039" y="7591391"/>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4" name="object 234"/>
            <p:cNvSpPr/>
            <p:nvPr/>
          </p:nvSpPr>
          <p:spPr>
            <a:xfrm>
              <a:off x="797038" y="7992414"/>
              <a:ext cx="15662910" cy="0"/>
            </a:xfrm>
            <a:custGeom>
              <a:avLst/>
              <a:gdLst/>
              <a:ahLst/>
              <a:cxnLst/>
              <a:rect l="l" t="t" r="r" b="b"/>
              <a:pathLst>
                <a:path w="15662910">
                  <a:moveTo>
                    <a:pt x="0" y="0"/>
                  </a:moveTo>
                  <a:lnTo>
                    <a:pt x="983661" y="0"/>
                  </a:lnTo>
                </a:path>
                <a:path w="15662910">
                  <a:moveTo>
                    <a:pt x="14656092" y="0"/>
                  </a:moveTo>
                  <a:lnTo>
                    <a:pt x="15662633" y="0"/>
                  </a:lnTo>
                </a:path>
              </a:pathLst>
            </a:custGeom>
            <a:ln w="27413">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5" name="object 235"/>
            <p:cNvSpPr/>
            <p:nvPr/>
          </p:nvSpPr>
          <p:spPr>
            <a:xfrm>
              <a:off x="797037" y="8393449"/>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6" name="object 236"/>
            <p:cNvSpPr/>
            <p:nvPr/>
          </p:nvSpPr>
          <p:spPr>
            <a:xfrm>
              <a:off x="801975" y="9186743"/>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7" name="object 237"/>
            <p:cNvSpPr/>
            <p:nvPr/>
          </p:nvSpPr>
          <p:spPr>
            <a:xfrm>
              <a:off x="801974" y="9587774"/>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8" name="object 238"/>
            <p:cNvSpPr/>
            <p:nvPr/>
          </p:nvSpPr>
          <p:spPr>
            <a:xfrm>
              <a:off x="9391545" y="769939"/>
              <a:ext cx="0" cy="9225915"/>
            </a:xfrm>
            <a:custGeom>
              <a:avLst/>
              <a:gdLst/>
              <a:ahLst/>
              <a:cxnLst/>
              <a:rect l="l" t="t" r="r" b="b"/>
              <a:pathLst>
                <a:path h="9225915">
                  <a:moveTo>
                    <a:pt x="0" y="8405885"/>
                  </a:moveTo>
                  <a:lnTo>
                    <a:pt x="0" y="9225823"/>
                  </a:lnTo>
                </a:path>
                <a:path h="9225915">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39" name="object 239"/>
            <p:cNvSpPr/>
            <p:nvPr/>
          </p:nvSpPr>
          <p:spPr>
            <a:xfrm>
              <a:off x="8883277" y="769939"/>
              <a:ext cx="0" cy="9225280"/>
            </a:xfrm>
            <a:custGeom>
              <a:avLst/>
              <a:gdLst/>
              <a:ahLst/>
              <a:cxnLst/>
              <a:rect l="l" t="t" r="r" b="b"/>
              <a:pathLst>
                <a:path h="9225280">
                  <a:moveTo>
                    <a:pt x="0" y="8405885"/>
                  </a:moveTo>
                  <a:lnTo>
                    <a:pt x="0" y="9225240"/>
                  </a:lnTo>
                </a:path>
                <a:path h="9225280">
                  <a:moveTo>
                    <a:pt x="0" y="0"/>
                  </a:moveTo>
                  <a:lnTo>
                    <a:pt x="0" y="2421292"/>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0" name="object 240"/>
            <p:cNvSpPr/>
            <p:nvPr/>
          </p:nvSpPr>
          <p:spPr>
            <a:xfrm>
              <a:off x="8375012" y="9175825"/>
              <a:ext cx="0" cy="819150"/>
            </a:xfrm>
            <a:custGeom>
              <a:avLst/>
              <a:gdLst/>
              <a:ahLst/>
              <a:cxnLst/>
              <a:rect l="l" t="t" r="r" b="b"/>
              <a:pathLst>
                <a:path h="819150">
                  <a:moveTo>
                    <a:pt x="0" y="0"/>
                  </a:moveTo>
                  <a:lnTo>
                    <a:pt x="0" y="818772"/>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1" name="object 241"/>
            <p:cNvSpPr/>
            <p:nvPr/>
          </p:nvSpPr>
          <p:spPr>
            <a:xfrm>
              <a:off x="8375012"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2" name="object 242"/>
            <p:cNvSpPr/>
            <p:nvPr/>
          </p:nvSpPr>
          <p:spPr>
            <a:xfrm>
              <a:off x="7866746" y="9175825"/>
              <a:ext cx="0" cy="818515"/>
            </a:xfrm>
            <a:custGeom>
              <a:avLst/>
              <a:gdLst/>
              <a:ahLst/>
              <a:cxnLst/>
              <a:rect l="l" t="t" r="r" b="b"/>
              <a:pathLst>
                <a:path h="818515">
                  <a:moveTo>
                    <a:pt x="0" y="0"/>
                  </a:moveTo>
                  <a:lnTo>
                    <a:pt x="0" y="818190"/>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3" name="object 243"/>
            <p:cNvSpPr/>
            <p:nvPr/>
          </p:nvSpPr>
          <p:spPr>
            <a:xfrm>
              <a:off x="7866746"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4" name="object 244"/>
            <p:cNvSpPr/>
            <p:nvPr/>
          </p:nvSpPr>
          <p:spPr>
            <a:xfrm>
              <a:off x="7358481" y="9175825"/>
              <a:ext cx="0" cy="817880"/>
            </a:xfrm>
            <a:custGeom>
              <a:avLst/>
              <a:gdLst/>
              <a:ahLst/>
              <a:cxnLst/>
              <a:rect l="l" t="t" r="r" b="b"/>
              <a:pathLst>
                <a:path h="817879">
                  <a:moveTo>
                    <a:pt x="0" y="0"/>
                  </a:moveTo>
                  <a:lnTo>
                    <a:pt x="0" y="817607"/>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5" name="object 245"/>
            <p:cNvSpPr/>
            <p:nvPr/>
          </p:nvSpPr>
          <p:spPr>
            <a:xfrm>
              <a:off x="7358481"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6" name="object 246"/>
            <p:cNvSpPr/>
            <p:nvPr/>
          </p:nvSpPr>
          <p:spPr>
            <a:xfrm>
              <a:off x="6850213" y="9175825"/>
              <a:ext cx="0" cy="817244"/>
            </a:xfrm>
            <a:custGeom>
              <a:avLst/>
              <a:gdLst/>
              <a:ahLst/>
              <a:cxnLst/>
              <a:rect l="l" t="t" r="r" b="b"/>
              <a:pathLst>
                <a:path h="817245">
                  <a:moveTo>
                    <a:pt x="0" y="0"/>
                  </a:moveTo>
                  <a:lnTo>
                    <a:pt x="0" y="817025"/>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7" name="object 247"/>
            <p:cNvSpPr/>
            <p:nvPr/>
          </p:nvSpPr>
          <p:spPr>
            <a:xfrm>
              <a:off x="6850213" y="769940"/>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8" name="object 248"/>
            <p:cNvSpPr/>
            <p:nvPr/>
          </p:nvSpPr>
          <p:spPr>
            <a:xfrm>
              <a:off x="11928078" y="769939"/>
              <a:ext cx="0" cy="9229090"/>
            </a:xfrm>
            <a:custGeom>
              <a:avLst/>
              <a:gdLst/>
              <a:ahLst/>
              <a:cxnLst/>
              <a:rect l="l" t="t" r="r" b="b"/>
              <a:pathLst>
                <a:path h="9229090">
                  <a:moveTo>
                    <a:pt x="0" y="8405885"/>
                  </a:moveTo>
                  <a:lnTo>
                    <a:pt x="0" y="9228729"/>
                  </a:lnTo>
                </a:path>
                <a:path h="9229090">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49" name="object 249"/>
            <p:cNvSpPr/>
            <p:nvPr/>
          </p:nvSpPr>
          <p:spPr>
            <a:xfrm>
              <a:off x="11419811" y="769939"/>
              <a:ext cx="0" cy="9228455"/>
            </a:xfrm>
            <a:custGeom>
              <a:avLst/>
              <a:gdLst/>
              <a:ahLst/>
              <a:cxnLst/>
              <a:rect l="l" t="t" r="r" b="b"/>
              <a:pathLst>
                <a:path h="9228455">
                  <a:moveTo>
                    <a:pt x="0" y="8405885"/>
                  </a:moveTo>
                  <a:lnTo>
                    <a:pt x="0" y="9228147"/>
                  </a:lnTo>
                </a:path>
                <a:path h="9228455">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0" name="object 250"/>
            <p:cNvSpPr/>
            <p:nvPr/>
          </p:nvSpPr>
          <p:spPr>
            <a:xfrm>
              <a:off x="10911546" y="769939"/>
              <a:ext cx="0" cy="9227820"/>
            </a:xfrm>
            <a:custGeom>
              <a:avLst/>
              <a:gdLst/>
              <a:ahLst/>
              <a:cxnLst/>
              <a:rect l="l" t="t" r="r" b="b"/>
              <a:pathLst>
                <a:path h="9227820">
                  <a:moveTo>
                    <a:pt x="0" y="8405885"/>
                  </a:moveTo>
                  <a:lnTo>
                    <a:pt x="0" y="9227564"/>
                  </a:lnTo>
                </a:path>
                <a:path h="9227820">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1" name="object 251"/>
            <p:cNvSpPr/>
            <p:nvPr/>
          </p:nvSpPr>
          <p:spPr>
            <a:xfrm>
              <a:off x="10403278" y="769939"/>
              <a:ext cx="0" cy="9227185"/>
            </a:xfrm>
            <a:custGeom>
              <a:avLst/>
              <a:gdLst/>
              <a:ahLst/>
              <a:cxnLst/>
              <a:rect l="l" t="t" r="r" b="b"/>
              <a:pathLst>
                <a:path h="9227185">
                  <a:moveTo>
                    <a:pt x="0" y="8405885"/>
                  </a:moveTo>
                  <a:lnTo>
                    <a:pt x="0" y="9226982"/>
                  </a:lnTo>
                </a:path>
                <a:path h="9227185">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2" name="object 252"/>
            <p:cNvSpPr/>
            <p:nvPr/>
          </p:nvSpPr>
          <p:spPr>
            <a:xfrm>
              <a:off x="9895014" y="769939"/>
              <a:ext cx="0" cy="9226550"/>
            </a:xfrm>
            <a:custGeom>
              <a:avLst/>
              <a:gdLst/>
              <a:ahLst/>
              <a:cxnLst/>
              <a:rect l="l" t="t" r="r" b="b"/>
              <a:pathLst>
                <a:path h="9226550">
                  <a:moveTo>
                    <a:pt x="0" y="8405885"/>
                  </a:moveTo>
                  <a:lnTo>
                    <a:pt x="0" y="9226399"/>
                  </a:lnTo>
                </a:path>
                <a:path h="9226550">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3" name="object 253"/>
            <p:cNvSpPr/>
            <p:nvPr/>
          </p:nvSpPr>
          <p:spPr>
            <a:xfrm>
              <a:off x="12442219" y="769939"/>
              <a:ext cx="0" cy="9229725"/>
            </a:xfrm>
            <a:custGeom>
              <a:avLst/>
              <a:gdLst/>
              <a:ahLst/>
              <a:cxnLst/>
              <a:rect l="l" t="t" r="r" b="b"/>
              <a:pathLst>
                <a:path h="9229725">
                  <a:moveTo>
                    <a:pt x="0" y="8405885"/>
                  </a:moveTo>
                  <a:lnTo>
                    <a:pt x="0" y="9229318"/>
                  </a:lnTo>
                </a:path>
                <a:path h="9229725">
                  <a:moveTo>
                    <a:pt x="0" y="0"/>
                  </a:moveTo>
                  <a:lnTo>
                    <a:pt x="0" y="2421292"/>
                  </a:lnTo>
                </a:path>
              </a:pathLst>
            </a:custGeom>
            <a:ln w="1158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4" name="object 254"/>
            <p:cNvSpPr/>
            <p:nvPr/>
          </p:nvSpPr>
          <p:spPr>
            <a:xfrm>
              <a:off x="12945687" y="769939"/>
              <a:ext cx="0" cy="9230360"/>
            </a:xfrm>
            <a:custGeom>
              <a:avLst/>
              <a:gdLst/>
              <a:ahLst/>
              <a:cxnLst/>
              <a:rect l="l" t="t" r="r" b="b"/>
              <a:pathLst>
                <a:path h="9230360">
                  <a:moveTo>
                    <a:pt x="0" y="8405885"/>
                  </a:moveTo>
                  <a:lnTo>
                    <a:pt x="0" y="9229895"/>
                  </a:lnTo>
                </a:path>
                <a:path h="9230360">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5" name="object 255"/>
            <p:cNvSpPr/>
            <p:nvPr/>
          </p:nvSpPr>
          <p:spPr>
            <a:xfrm>
              <a:off x="6341948" y="769939"/>
              <a:ext cx="0" cy="9222740"/>
            </a:xfrm>
            <a:custGeom>
              <a:avLst/>
              <a:gdLst/>
              <a:ahLst/>
              <a:cxnLst/>
              <a:rect l="l" t="t" r="r" b="b"/>
              <a:pathLst>
                <a:path h="9222740">
                  <a:moveTo>
                    <a:pt x="0" y="8405885"/>
                  </a:moveTo>
                  <a:lnTo>
                    <a:pt x="0" y="9222328"/>
                  </a:lnTo>
                </a:path>
                <a:path h="9222740">
                  <a:moveTo>
                    <a:pt x="0" y="1989839"/>
                  </a:moveTo>
                  <a:lnTo>
                    <a:pt x="0" y="2421292"/>
                  </a:lnTo>
                </a:path>
                <a:path h="922274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6" name="object 256"/>
            <p:cNvSpPr/>
            <p:nvPr/>
          </p:nvSpPr>
          <p:spPr>
            <a:xfrm>
              <a:off x="5833681" y="9175825"/>
              <a:ext cx="0" cy="815975"/>
            </a:xfrm>
            <a:custGeom>
              <a:avLst/>
              <a:gdLst/>
              <a:ahLst/>
              <a:cxnLst/>
              <a:rect l="l" t="t" r="r" b="b"/>
              <a:pathLst>
                <a:path h="815975">
                  <a:moveTo>
                    <a:pt x="0" y="0"/>
                  </a:moveTo>
                  <a:lnTo>
                    <a:pt x="0" y="815860"/>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7" name="object 257"/>
            <p:cNvSpPr/>
            <p:nvPr/>
          </p:nvSpPr>
          <p:spPr>
            <a:xfrm>
              <a:off x="5833681"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8" name="object 258"/>
            <p:cNvSpPr/>
            <p:nvPr/>
          </p:nvSpPr>
          <p:spPr>
            <a:xfrm>
              <a:off x="5325417" y="9175825"/>
              <a:ext cx="0" cy="815340"/>
            </a:xfrm>
            <a:custGeom>
              <a:avLst/>
              <a:gdLst/>
              <a:ahLst/>
              <a:cxnLst/>
              <a:rect l="l" t="t" r="r" b="b"/>
              <a:pathLst>
                <a:path h="815340">
                  <a:moveTo>
                    <a:pt x="0" y="0"/>
                  </a:moveTo>
                  <a:lnTo>
                    <a:pt x="0" y="815278"/>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59" name="object 259"/>
            <p:cNvSpPr/>
            <p:nvPr/>
          </p:nvSpPr>
          <p:spPr>
            <a:xfrm>
              <a:off x="5325417"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0" name="object 260"/>
            <p:cNvSpPr/>
            <p:nvPr/>
          </p:nvSpPr>
          <p:spPr>
            <a:xfrm>
              <a:off x="4817148" y="9175825"/>
              <a:ext cx="0" cy="814705"/>
            </a:xfrm>
            <a:custGeom>
              <a:avLst/>
              <a:gdLst/>
              <a:ahLst/>
              <a:cxnLst/>
              <a:rect l="l" t="t" r="r" b="b"/>
              <a:pathLst>
                <a:path h="814704">
                  <a:moveTo>
                    <a:pt x="0" y="0"/>
                  </a:moveTo>
                  <a:lnTo>
                    <a:pt x="0" y="814695"/>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1" name="object 261"/>
            <p:cNvSpPr/>
            <p:nvPr/>
          </p:nvSpPr>
          <p:spPr>
            <a:xfrm>
              <a:off x="4817148"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2" name="object 262"/>
            <p:cNvSpPr/>
            <p:nvPr/>
          </p:nvSpPr>
          <p:spPr>
            <a:xfrm>
              <a:off x="4308884" y="769940"/>
              <a:ext cx="0" cy="9220200"/>
            </a:xfrm>
            <a:custGeom>
              <a:avLst/>
              <a:gdLst/>
              <a:ahLst/>
              <a:cxnLst/>
              <a:rect l="l" t="t" r="r" b="b"/>
              <a:pathLst>
                <a:path h="9220200">
                  <a:moveTo>
                    <a:pt x="0" y="8405885"/>
                  </a:moveTo>
                  <a:lnTo>
                    <a:pt x="0" y="9219998"/>
                  </a:lnTo>
                </a:path>
                <a:path h="9220200">
                  <a:moveTo>
                    <a:pt x="0" y="1989839"/>
                  </a:moveTo>
                  <a:lnTo>
                    <a:pt x="0" y="2421292"/>
                  </a:lnTo>
                </a:path>
                <a:path h="9220200">
                  <a:moveTo>
                    <a:pt x="0" y="0"/>
                  </a:moveTo>
                  <a:lnTo>
                    <a:pt x="0" y="817896"/>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3" name="object 263"/>
            <p:cNvSpPr/>
            <p:nvPr/>
          </p:nvSpPr>
          <p:spPr>
            <a:xfrm>
              <a:off x="3800619" y="9175825"/>
              <a:ext cx="0" cy="814069"/>
            </a:xfrm>
            <a:custGeom>
              <a:avLst/>
              <a:gdLst/>
              <a:ahLst/>
              <a:cxnLst/>
              <a:rect l="l" t="t" r="r" b="b"/>
              <a:pathLst>
                <a:path h="814070">
                  <a:moveTo>
                    <a:pt x="0" y="0"/>
                  </a:moveTo>
                  <a:lnTo>
                    <a:pt x="0" y="813530"/>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4" name="object 264"/>
            <p:cNvSpPr/>
            <p:nvPr/>
          </p:nvSpPr>
          <p:spPr>
            <a:xfrm>
              <a:off x="3800619"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5" name="object 265"/>
            <p:cNvSpPr/>
            <p:nvPr/>
          </p:nvSpPr>
          <p:spPr>
            <a:xfrm>
              <a:off x="3292352" y="9175825"/>
              <a:ext cx="0" cy="813435"/>
            </a:xfrm>
            <a:custGeom>
              <a:avLst/>
              <a:gdLst/>
              <a:ahLst/>
              <a:cxnLst/>
              <a:rect l="l" t="t" r="r" b="b"/>
              <a:pathLst>
                <a:path h="813434">
                  <a:moveTo>
                    <a:pt x="0" y="0"/>
                  </a:moveTo>
                  <a:lnTo>
                    <a:pt x="0" y="812948"/>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6" name="object 266"/>
            <p:cNvSpPr/>
            <p:nvPr/>
          </p:nvSpPr>
          <p:spPr>
            <a:xfrm>
              <a:off x="3292352"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7" name="object 267"/>
            <p:cNvSpPr/>
            <p:nvPr/>
          </p:nvSpPr>
          <p:spPr>
            <a:xfrm>
              <a:off x="2784087" y="9175825"/>
              <a:ext cx="0" cy="812800"/>
            </a:xfrm>
            <a:custGeom>
              <a:avLst/>
              <a:gdLst/>
              <a:ahLst/>
              <a:cxnLst/>
              <a:rect l="l" t="t" r="r" b="b"/>
              <a:pathLst>
                <a:path h="812800">
                  <a:moveTo>
                    <a:pt x="0" y="0"/>
                  </a:moveTo>
                  <a:lnTo>
                    <a:pt x="0" y="812366"/>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8" name="object 268"/>
            <p:cNvSpPr/>
            <p:nvPr/>
          </p:nvSpPr>
          <p:spPr>
            <a:xfrm>
              <a:off x="2784087"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69" name="object 269"/>
            <p:cNvSpPr/>
            <p:nvPr/>
          </p:nvSpPr>
          <p:spPr>
            <a:xfrm>
              <a:off x="2275820" y="9175825"/>
              <a:ext cx="0" cy="812165"/>
            </a:xfrm>
            <a:custGeom>
              <a:avLst/>
              <a:gdLst/>
              <a:ahLst/>
              <a:cxnLst/>
              <a:rect l="l" t="t" r="r" b="b"/>
              <a:pathLst>
                <a:path h="812165">
                  <a:moveTo>
                    <a:pt x="0" y="0"/>
                  </a:moveTo>
                  <a:lnTo>
                    <a:pt x="0" y="811783"/>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0" name="object 270"/>
            <p:cNvSpPr/>
            <p:nvPr/>
          </p:nvSpPr>
          <p:spPr>
            <a:xfrm>
              <a:off x="2275820"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1" name="object 271"/>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2" name="object 272"/>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3" name="object 273"/>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4" name="object 274"/>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5" name="object 275"/>
            <p:cNvSpPr/>
            <p:nvPr/>
          </p:nvSpPr>
          <p:spPr>
            <a:xfrm>
              <a:off x="14951797" y="769939"/>
              <a:ext cx="0" cy="9232265"/>
            </a:xfrm>
            <a:custGeom>
              <a:avLst/>
              <a:gdLst/>
              <a:ahLst/>
              <a:cxnLst/>
              <a:rect l="l" t="t" r="r" b="b"/>
              <a:pathLst>
                <a:path h="9232265">
                  <a:moveTo>
                    <a:pt x="0" y="8405885"/>
                  </a:moveTo>
                  <a:lnTo>
                    <a:pt x="0" y="9232194"/>
                  </a:lnTo>
                </a:path>
                <a:path h="9232265">
                  <a:moveTo>
                    <a:pt x="0" y="0"/>
                  </a:moveTo>
                  <a:lnTo>
                    <a:pt x="0" y="2421292"/>
                  </a:lnTo>
                </a:path>
              </a:pathLst>
            </a:custGeom>
            <a:ln w="11582">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6" name="object 276"/>
            <p:cNvSpPr/>
            <p:nvPr/>
          </p:nvSpPr>
          <p:spPr>
            <a:xfrm>
              <a:off x="14443529" y="769939"/>
              <a:ext cx="0" cy="9231630"/>
            </a:xfrm>
            <a:custGeom>
              <a:avLst/>
              <a:gdLst/>
              <a:ahLst/>
              <a:cxnLst/>
              <a:rect l="l" t="t" r="r" b="b"/>
              <a:pathLst>
                <a:path h="9231630">
                  <a:moveTo>
                    <a:pt x="0" y="8405885"/>
                  </a:moveTo>
                  <a:lnTo>
                    <a:pt x="0" y="9231612"/>
                  </a:lnTo>
                </a:path>
                <a:path h="9231630">
                  <a:moveTo>
                    <a:pt x="0" y="0"/>
                  </a:moveTo>
                  <a:lnTo>
                    <a:pt x="0" y="2421292"/>
                  </a:lnTo>
                </a:path>
              </a:pathLst>
            </a:custGeom>
            <a:ln w="11582">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7" name="object 277"/>
            <p:cNvSpPr/>
            <p:nvPr/>
          </p:nvSpPr>
          <p:spPr>
            <a:xfrm>
              <a:off x="13935262" y="769939"/>
              <a:ext cx="0" cy="9231630"/>
            </a:xfrm>
            <a:custGeom>
              <a:avLst/>
              <a:gdLst/>
              <a:ahLst/>
              <a:cxnLst/>
              <a:rect l="l" t="t" r="r" b="b"/>
              <a:pathLst>
                <a:path h="9231630">
                  <a:moveTo>
                    <a:pt x="0" y="8405885"/>
                  </a:moveTo>
                  <a:lnTo>
                    <a:pt x="0" y="9231029"/>
                  </a:lnTo>
                </a:path>
                <a:path h="9231630">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sp>
          <p:nvSpPr>
            <p:cNvPr id="278" name="object 278"/>
            <p:cNvSpPr/>
            <p:nvPr/>
          </p:nvSpPr>
          <p:spPr>
            <a:xfrm>
              <a:off x="13426994" y="769939"/>
              <a:ext cx="0" cy="9230995"/>
            </a:xfrm>
            <a:custGeom>
              <a:avLst/>
              <a:gdLst/>
              <a:ahLst/>
              <a:cxnLst/>
              <a:rect l="l" t="t" r="r" b="b"/>
              <a:pathLst>
                <a:path h="9230995">
                  <a:moveTo>
                    <a:pt x="0" y="8405885"/>
                  </a:moveTo>
                  <a:lnTo>
                    <a:pt x="0" y="9230447"/>
                  </a:lnTo>
                </a:path>
                <a:path h="9230995">
                  <a:moveTo>
                    <a:pt x="0" y="0"/>
                  </a:moveTo>
                  <a:lnTo>
                    <a:pt x="0" y="2421292"/>
                  </a:lnTo>
                </a:path>
              </a:pathLst>
            </a:custGeom>
            <a:ln w="11581">
              <a:solidFill>
                <a:srgbClr val="ACC8F1"/>
              </a:solidFill>
            </a:ln>
          </p:spPr>
          <p:txBody>
            <a:bodyPr wrap="square" lIns="0" tIns="0" rIns="0" bIns="0" rtlCol="0"/>
            <a:lstStyle/>
            <a:p>
              <a:endParaRPr sz="1092">
                <a:latin typeface="Times New Roman" panose="02020603050405020304" pitchFamily="18" charset="0"/>
                <a:cs typeface="Times New Roman" panose="02020603050405020304" pitchFamily="18" charset="0"/>
              </a:endParaRPr>
            </a:p>
          </p:txBody>
        </p:sp>
      </p:grpSp>
      <p:sp>
        <p:nvSpPr>
          <p:cNvPr id="279" name="object 279"/>
          <p:cNvSpPr txBox="1">
            <a:spLocks noGrp="1"/>
          </p:cNvSpPr>
          <p:nvPr>
            <p:ph type="title"/>
          </p:nvPr>
        </p:nvSpPr>
        <p:spPr>
          <a:xfrm>
            <a:off x="1461025" y="2210568"/>
            <a:ext cx="3587264" cy="763600"/>
          </a:xfrm>
          <a:prstGeom prst="rect">
            <a:avLst/>
          </a:prstGeom>
        </p:spPr>
        <p:txBody>
          <a:bodyPr spcFirstLastPara="1" vert="horz" wrap="square" lIns="0" tIns="10782" rIns="0" bIns="0" rtlCol="0" anchor="t" anchorCtr="0">
            <a:spAutoFit/>
          </a:bodyPr>
          <a:lstStyle/>
          <a:p>
            <a:pPr marL="7701">
              <a:spcBef>
                <a:spcPts val="85"/>
              </a:spcBef>
            </a:pPr>
            <a:r>
              <a:rPr lang="en-US" sz="4790" b="1" spc="-297" dirty="0">
                <a:solidFill>
                  <a:srgbClr val="00B050"/>
                </a:solidFill>
                <a:latin typeface="Trebuchet MS" panose="020B0603020202020204" pitchFamily="34" charset="0"/>
                <a:cs typeface="Quire Sans" panose="020B0502040400020003" pitchFamily="34" charset="0"/>
              </a:rPr>
              <a:t>What is GDSC?</a:t>
            </a:r>
            <a:endParaRPr sz="4790" b="1" spc="-297" dirty="0">
              <a:solidFill>
                <a:srgbClr val="00B050"/>
              </a:solidFill>
              <a:latin typeface="Trebuchet MS" panose="020B0603020202020204" pitchFamily="34" charset="0"/>
              <a:cs typeface="Quire Sans" panose="020B0502040400020003" pitchFamily="34" charset="0"/>
            </a:endParaRPr>
          </a:p>
        </p:txBody>
      </p:sp>
      <p:sp>
        <p:nvSpPr>
          <p:cNvPr id="280" name="object 280"/>
          <p:cNvSpPr txBox="1"/>
          <p:nvPr/>
        </p:nvSpPr>
        <p:spPr>
          <a:xfrm>
            <a:off x="1457738" y="3162131"/>
            <a:ext cx="7642022" cy="2362365"/>
          </a:xfrm>
          <a:prstGeom prst="rect">
            <a:avLst/>
          </a:prstGeom>
        </p:spPr>
        <p:txBody>
          <a:bodyPr vert="horz" wrap="square" lIns="0" tIns="10782" rIns="0" bIns="0" rtlCol="0" anchor="t">
            <a:spAutoFit/>
          </a:bodyPr>
          <a:lstStyle/>
          <a:p>
            <a:pPr marL="7701" algn="just">
              <a:spcBef>
                <a:spcPts val="85"/>
              </a:spcBef>
            </a:pPr>
            <a:r>
              <a:rPr lang="en-US" sz="2183" spc="-121" dirty="0">
                <a:solidFill>
                  <a:srgbClr val="2F2F2F"/>
                </a:solidFill>
                <a:latin typeface="Trebuchet MS" panose="020B0603020202020204" pitchFamily="34" charset="0"/>
                <a:cs typeface="Quire Sans" panose="020B0502040400020003" pitchFamily="34" charset="0"/>
              </a:rPr>
              <a:t>Google Developer Student Clubs (GDSC) are community groups for college and university students interested in Google developer technologies. Students from all undergraduate or graduate programs with an interest in growing as a developer are welcome. By joining a GDSC, students grow their knowledge in a peer-to-peer learning environment and build solutions for local businesses and their community.</a:t>
            </a:r>
            <a:endParaRPr sz="2183" dirty="0">
              <a:latin typeface="Trebuchet MS" panose="020B0603020202020204" pitchFamily="34" charset="0"/>
              <a:cs typeface="Quire Sans" panose="020B0502040400020003" pitchFamily="34" charset="0"/>
            </a:endParaRPr>
          </a:p>
        </p:txBody>
      </p:sp>
      <p:grpSp>
        <p:nvGrpSpPr>
          <p:cNvPr id="282" name="object 282"/>
          <p:cNvGrpSpPr/>
          <p:nvPr/>
        </p:nvGrpSpPr>
        <p:grpSpPr>
          <a:xfrm>
            <a:off x="1400346" y="1208782"/>
            <a:ext cx="3544904" cy="226033"/>
            <a:chOff x="2308569" y="1993370"/>
            <a:chExt cx="5845810" cy="372745"/>
          </a:xfrm>
        </p:grpSpPr>
        <p:sp>
          <p:nvSpPr>
            <p:cNvPr id="283" name="object 283"/>
            <p:cNvSpPr/>
            <p:nvPr/>
          </p:nvSpPr>
          <p:spPr>
            <a:xfrm>
              <a:off x="3159061" y="2026223"/>
              <a:ext cx="254635" cy="263525"/>
            </a:xfrm>
            <a:custGeom>
              <a:avLst/>
              <a:gdLst/>
              <a:ahLst/>
              <a:cxnLst/>
              <a:rect l="l" t="t" r="r" b="b"/>
              <a:pathLst>
                <a:path w="254635" h="263525">
                  <a:moveTo>
                    <a:pt x="130624" y="0"/>
                  </a:moveTo>
                  <a:lnTo>
                    <a:pt x="80354" y="9709"/>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57"/>
                  </a:lnTo>
                  <a:lnTo>
                    <a:pt x="131325" y="123577"/>
                  </a:lnTo>
                  <a:lnTo>
                    <a:pt x="224275" y="151398"/>
                  </a:lnTo>
                  <a:lnTo>
                    <a:pt x="223461" y="159520"/>
                  </a:lnTo>
                  <a:lnTo>
                    <a:pt x="207154" y="200782"/>
                  </a:lnTo>
                  <a:lnTo>
                    <a:pt x="173052" y="226914"/>
                  </a:lnTo>
                  <a:lnTo>
                    <a:pt x="130624" y="234830"/>
                  </a:lnTo>
                  <a:lnTo>
                    <a:pt x="117634" y="234029"/>
                  </a:lnTo>
                  <a:lnTo>
                    <a:pt x="81149" y="221982"/>
                  </a:lnTo>
                  <a:lnTo>
                    <a:pt x="51710" y="196774"/>
                  </a:lnTo>
                  <a:lnTo>
                    <a:pt x="33759" y="160508"/>
                  </a:lnTo>
                  <a:lnTo>
                    <a:pt x="30281" y="131681"/>
                  </a:lnTo>
                  <a:lnTo>
                    <a:pt x="31151" y="116814"/>
                  </a:lnTo>
                  <a:lnTo>
                    <a:pt x="44187" y="77631"/>
                  </a:lnTo>
                  <a:lnTo>
                    <a:pt x="70192" y="48461"/>
                  </a:lnTo>
                  <a:lnTo>
                    <a:pt x="105054"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4" name="object 284"/>
            <p:cNvPicPr/>
            <p:nvPr/>
          </p:nvPicPr>
          <p:blipFill>
            <a:blip r:embed="rId76" cstate="print"/>
            <a:stretch>
              <a:fillRect/>
            </a:stretch>
          </p:blipFill>
          <p:spPr>
            <a:xfrm>
              <a:off x="3435794" y="2103690"/>
              <a:ext cx="179209" cy="185879"/>
            </a:xfrm>
            <a:prstGeom prst="rect">
              <a:avLst/>
            </a:prstGeom>
          </p:spPr>
        </p:pic>
        <p:pic>
          <p:nvPicPr>
            <p:cNvPr id="285" name="object 285"/>
            <p:cNvPicPr/>
            <p:nvPr/>
          </p:nvPicPr>
          <p:blipFill>
            <a:blip r:embed="rId77" cstate="print"/>
            <a:stretch>
              <a:fillRect/>
            </a:stretch>
          </p:blipFill>
          <p:spPr>
            <a:xfrm>
              <a:off x="3635419" y="2103690"/>
              <a:ext cx="179198" cy="185879"/>
            </a:xfrm>
            <a:prstGeom prst="rect">
              <a:avLst/>
            </a:prstGeom>
          </p:spPr>
        </p:pic>
        <p:sp>
          <p:nvSpPr>
            <p:cNvPr id="286" name="object 286"/>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98"/>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85"/>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66"/>
                  </a:lnTo>
                  <a:lnTo>
                    <a:pt x="77597" y="306057"/>
                  </a:lnTo>
                  <a:lnTo>
                    <a:pt x="42913" y="285838"/>
                  </a:lnTo>
                  <a:lnTo>
                    <a:pt x="35560" y="271792"/>
                  </a:lnTo>
                  <a:lnTo>
                    <a:pt x="7747" y="283425"/>
                  </a:lnTo>
                  <a:lnTo>
                    <a:pt x="34861" y="318630"/>
                  </a:lnTo>
                  <a:lnTo>
                    <a:pt x="71488" y="332816"/>
                  </a:lnTo>
                  <a:lnTo>
                    <a:pt x="86614" y="333756"/>
                  </a:lnTo>
                  <a:lnTo>
                    <a:pt x="98602" y="333146"/>
                  </a:lnTo>
                  <a:lnTo>
                    <a:pt x="140042" y="318338"/>
                  </a:lnTo>
                  <a:lnTo>
                    <a:pt x="166522" y="283400"/>
                  </a:lnTo>
                  <a:lnTo>
                    <a:pt x="172834" y="245694"/>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7" name="object 287"/>
            <p:cNvPicPr/>
            <p:nvPr/>
          </p:nvPicPr>
          <p:blipFill>
            <a:blip r:embed="rId78" cstate="print"/>
            <a:stretch>
              <a:fillRect/>
            </a:stretch>
          </p:blipFill>
          <p:spPr>
            <a:xfrm>
              <a:off x="4106907" y="2103693"/>
              <a:ext cx="169627" cy="185879"/>
            </a:xfrm>
            <a:prstGeom prst="rect">
              <a:avLst/>
            </a:prstGeom>
          </p:spPr>
        </p:pic>
        <p:pic>
          <p:nvPicPr>
            <p:cNvPr id="288" name="object 288"/>
            <p:cNvPicPr/>
            <p:nvPr/>
          </p:nvPicPr>
          <p:blipFill>
            <a:blip r:embed="rId79" cstate="print"/>
            <a:stretch>
              <a:fillRect/>
            </a:stretch>
          </p:blipFill>
          <p:spPr>
            <a:xfrm>
              <a:off x="4390942" y="2031864"/>
              <a:ext cx="203847" cy="252076"/>
            </a:xfrm>
            <a:prstGeom prst="rect">
              <a:avLst/>
            </a:prstGeom>
          </p:spPr>
        </p:pic>
        <p:sp>
          <p:nvSpPr>
            <p:cNvPr id="289" name="object 289"/>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58" y="210896"/>
                  </a:lnTo>
                  <a:lnTo>
                    <a:pt x="140055" y="198221"/>
                  </a:lnTo>
                  <a:lnTo>
                    <a:pt x="130124" y="212394"/>
                  </a:lnTo>
                  <a:lnTo>
                    <a:pt x="118313" y="222516"/>
                  </a:lnTo>
                  <a:lnTo>
                    <a:pt x="104597" y="228587"/>
                  </a:lnTo>
                  <a:lnTo>
                    <a:pt x="89001" y="230619"/>
                  </a:lnTo>
                  <a:lnTo>
                    <a:pt x="82016" y="230200"/>
                  </a:lnTo>
                  <a:lnTo>
                    <a:pt x="44386" y="210019"/>
                  </a:lnTo>
                  <a:lnTo>
                    <a:pt x="30213" y="170408"/>
                  </a:lnTo>
                  <a:lnTo>
                    <a:pt x="168922" y="170408"/>
                  </a:lnTo>
                  <a:lnTo>
                    <a:pt x="169392" y="168998"/>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19"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08"/>
                  </a:lnTo>
                  <a:lnTo>
                    <a:pt x="530504" y="170408"/>
                  </a:lnTo>
                  <a:lnTo>
                    <a:pt x="530961" y="168998"/>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90" name="object 290"/>
            <p:cNvPicPr/>
            <p:nvPr/>
          </p:nvPicPr>
          <p:blipFill>
            <a:blip r:embed="rId80" cstate="print"/>
            <a:stretch>
              <a:fillRect/>
            </a:stretch>
          </p:blipFill>
          <p:spPr>
            <a:xfrm>
              <a:off x="5240123" y="2103690"/>
              <a:ext cx="179209" cy="185879"/>
            </a:xfrm>
            <a:prstGeom prst="rect">
              <a:avLst/>
            </a:prstGeom>
          </p:spPr>
        </p:pic>
        <p:sp>
          <p:nvSpPr>
            <p:cNvPr id="291" name="object 291"/>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3" y="176905"/>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8"/>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901" y="27098"/>
                  </a:moveTo>
                  <a:lnTo>
                    <a:pt x="86259" y="27098"/>
                  </a:lnTo>
                  <a:lnTo>
                    <a:pt x="93859" y="27605"/>
                  </a:lnTo>
                  <a:lnTo>
                    <a:pt x="101173" y="29124"/>
                  </a:lnTo>
                  <a:lnTo>
                    <a:pt x="136069" y="58260"/>
                  </a:lnTo>
                  <a:lnTo>
                    <a:pt x="143985" y="92939"/>
                  </a:lnTo>
                  <a:lnTo>
                    <a:pt x="143488" y="102516"/>
                  </a:lnTo>
                  <a:lnTo>
                    <a:pt x="126820" y="140871"/>
                  </a:lnTo>
                  <a:lnTo>
                    <a:pt x="86259" y="158780"/>
                  </a:lnTo>
                  <a:lnTo>
                    <a:pt x="149902" y="158780"/>
                  </a:lnTo>
                  <a:lnTo>
                    <a:pt x="171096" y="118026"/>
                  </a:lnTo>
                  <a:lnTo>
                    <a:pt x="173910" y="92939"/>
                  </a:lnTo>
                  <a:lnTo>
                    <a:pt x="173207" y="80063"/>
                  </a:lnTo>
                  <a:lnTo>
                    <a:pt x="171096" y="67852"/>
                  </a:lnTo>
                  <a:lnTo>
                    <a:pt x="167576" y="56303"/>
                  </a:lnTo>
                  <a:lnTo>
                    <a:pt x="162644" y="45412"/>
                  </a:lnTo>
                  <a:lnTo>
                    <a:pt x="156530" y="35409"/>
                  </a:lnTo>
                  <a:lnTo>
                    <a:pt x="149901" y="27098"/>
                  </a:lnTo>
                  <a:close/>
                </a:path>
                <a:path w="173989" h="256539">
                  <a:moveTo>
                    <a:pt x="90834" y="0"/>
                  </a:moveTo>
                  <a:lnTo>
                    <a:pt x="46747" y="13735"/>
                  </a:lnTo>
                  <a:lnTo>
                    <a:pt x="29915" y="31328"/>
                  </a:lnTo>
                  <a:lnTo>
                    <a:pt x="64948" y="31328"/>
                  </a:lnTo>
                  <a:lnTo>
                    <a:pt x="71335" y="29078"/>
                  </a:lnTo>
                  <a:lnTo>
                    <a:pt x="78653" y="27593"/>
                  </a:lnTo>
                  <a:lnTo>
                    <a:pt x="86259" y="27098"/>
                  </a:lnTo>
                  <a:lnTo>
                    <a:pt x="149901" y="27098"/>
                  </a:lnTo>
                  <a:lnTo>
                    <a:pt x="149447" y="26529"/>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92" name="object 292"/>
            <p:cNvPicPr/>
            <p:nvPr/>
          </p:nvPicPr>
          <p:blipFill>
            <a:blip r:embed="rId81" cstate="print"/>
            <a:stretch>
              <a:fillRect/>
            </a:stretch>
          </p:blipFill>
          <p:spPr>
            <a:xfrm>
              <a:off x="5647899" y="2103693"/>
              <a:ext cx="169627" cy="185879"/>
            </a:xfrm>
            <a:prstGeom prst="rect">
              <a:avLst/>
            </a:prstGeom>
          </p:spPr>
        </p:pic>
        <p:pic>
          <p:nvPicPr>
            <p:cNvPr id="293" name="object 293"/>
            <p:cNvPicPr/>
            <p:nvPr/>
          </p:nvPicPr>
          <p:blipFill>
            <a:blip r:embed="rId82" cstate="print"/>
            <a:stretch>
              <a:fillRect/>
            </a:stretch>
          </p:blipFill>
          <p:spPr>
            <a:xfrm>
              <a:off x="5847787" y="2103693"/>
              <a:ext cx="101054" cy="180245"/>
            </a:xfrm>
            <a:prstGeom prst="rect">
              <a:avLst/>
            </a:prstGeom>
          </p:spPr>
        </p:pic>
        <p:sp>
          <p:nvSpPr>
            <p:cNvPr id="294" name="object 294"/>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8" y="58979"/>
                  </a:lnTo>
                  <a:lnTo>
                    <a:pt x="68645" y="31254"/>
                  </a:lnTo>
                  <a:lnTo>
                    <a:pt x="86604" y="28522"/>
                  </a:lnTo>
                  <a:lnTo>
                    <a:pt x="96307" y="29170"/>
                  </a:lnTo>
                  <a:lnTo>
                    <a:pt x="129553" y="50044"/>
                  </a:lnTo>
                  <a:lnTo>
                    <a:pt x="135535" y="62678"/>
                  </a:lnTo>
                  <a:lnTo>
                    <a:pt x="163356" y="50710"/>
                  </a:lnTo>
                  <a:lnTo>
                    <a:pt x="138798" y="17083"/>
                  </a:lnTo>
                  <a:lnTo>
                    <a:pt x="96475" y="506"/>
                  </a:lnTo>
                  <a:lnTo>
                    <a:pt x="85903" y="0"/>
                  </a:lnTo>
                  <a:close/>
                </a:path>
              </a:pathLst>
            </a:custGeom>
            <a:solidFill>
              <a:srgbClr val="676C71"/>
            </a:solidFill>
          </p:spPr>
          <p:txBody>
            <a:bodyPr wrap="square" lIns="0" tIns="0" rIns="0" bIns="0" rtlCol="0"/>
            <a:lstStyle/>
            <a:p>
              <a:endParaRPr sz="1092"/>
            </a:p>
          </p:txBody>
        </p:sp>
        <p:pic>
          <p:nvPicPr>
            <p:cNvPr id="295" name="object 295"/>
            <p:cNvPicPr/>
            <p:nvPr/>
          </p:nvPicPr>
          <p:blipFill>
            <a:blip r:embed="rId83" cstate="print"/>
            <a:stretch>
              <a:fillRect/>
            </a:stretch>
          </p:blipFill>
          <p:spPr>
            <a:xfrm>
              <a:off x="6212890" y="2057211"/>
              <a:ext cx="103860" cy="232359"/>
            </a:xfrm>
            <a:prstGeom prst="rect">
              <a:avLst/>
            </a:prstGeom>
          </p:spPr>
        </p:pic>
        <p:pic>
          <p:nvPicPr>
            <p:cNvPr id="296" name="object 296"/>
            <p:cNvPicPr/>
            <p:nvPr/>
          </p:nvPicPr>
          <p:blipFill>
            <a:blip r:embed="rId84" cstate="print"/>
            <a:stretch>
              <a:fillRect/>
            </a:stretch>
          </p:blipFill>
          <p:spPr>
            <a:xfrm>
              <a:off x="6346311" y="2109319"/>
              <a:ext cx="152456" cy="180245"/>
            </a:xfrm>
            <a:prstGeom prst="rect">
              <a:avLst/>
            </a:prstGeom>
          </p:spPr>
        </p:pic>
        <p:sp>
          <p:nvSpPr>
            <p:cNvPr id="297" name="object 297"/>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3"/>
                  </a:lnTo>
                  <a:lnTo>
                    <a:pt x="140829" y="230600"/>
                  </a:lnTo>
                  <a:lnTo>
                    <a:pt x="87672" y="230600"/>
                  </a:lnTo>
                  <a:lnTo>
                    <a:pt x="80072" y="230093"/>
                  </a:lnTo>
                  <a:lnTo>
                    <a:pt x="42146" y="206494"/>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47"/>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8" name="object 298"/>
            <p:cNvPicPr/>
            <p:nvPr/>
          </p:nvPicPr>
          <p:blipFill>
            <a:blip r:embed="rId85" cstate="print"/>
            <a:stretch>
              <a:fillRect/>
            </a:stretch>
          </p:blipFill>
          <p:spPr>
            <a:xfrm>
              <a:off x="6730151" y="2103693"/>
              <a:ext cx="169627" cy="185879"/>
            </a:xfrm>
            <a:prstGeom prst="rect">
              <a:avLst/>
            </a:prstGeom>
          </p:spPr>
        </p:pic>
        <p:pic>
          <p:nvPicPr>
            <p:cNvPr id="299" name="object 299"/>
            <p:cNvPicPr/>
            <p:nvPr/>
          </p:nvPicPr>
          <p:blipFill>
            <a:blip r:embed="rId86" cstate="print"/>
            <a:stretch>
              <a:fillRect/>
            </a:stretch>
          </p:blipFill>
          <p:spPr>
            <a:xfrm>
              <a:off x="6930036" y="2057211"/>
              <a:ext cx="274270" cy="232359"/>
            </a:xfrm>
            <a:prstGeom prst="rect">
              <a:avLst/>
            </a:prstGeom>
          </p:spPr>
        </p:pic>
        <p:sp>
          <p:nvSpPr>
            <p:cNvPr id="300" name="object 300"/>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301" name="object 301"/>
            <p:cNvPicPr/>
            <p:nvPr/>
          </p:nvPicPr>
          <p:blipFill>
            <a:blip r:embed="rId87" cstate="print"/>
            <a:stretch>
              <a:fillRect/>
            </a:stretch>
          </p:blipFill>
          <p:spPr>
            <a:xfrm>
              <a:off x="7627845" y="2109319"/>
              <a:ext cx="152435" cy="180245"/>
            </a:xfrm>
            <a:prstGeom prst="rect">
              <a:avLst/>
            </a:prstGeom>
          </p:spPr>
        </p:pic>
        <p:sp>
          <p:nvSpPr>
            <p:cNvPr id="302" name="object 302"/>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1" y="255458"/>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5" y="98918"/>
                  </a:moveTo>
                  <a:lnTo>
                    <a:pt x="86259" y="98918"/>
                  </a:lnTo>
                  <a:lnTo>
                    <a:pt x="93859" y="99424"/>
                  </a:lnTo>
                  <a:lnTo>
                    <a:pt x="101173" y="100944"/>
                  </a:lnTo>
                  <a:lnTo>
                    <a:pt x="136079" y="130079"/>
                  </a:lnTo>
                  <a:lnTo>
                    <a:pt x="143985" y="164759"/>
                  </a:lnTo>
                  <a:lnTo>
                    <a:pt x="143488" y="174336"/>
                  </a:lnTo>
                  <a:lnTo>
                    <a:pt x="126837" y="212691"/>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29"/>
                  </a:lnTo>
                  <a:lnTo>
                    <a:pt x="149905" y="98918"/>
                  </a:lnTo>
                  <a:close/>
                </a:path>
                <a:path w="173990" h="257810">
                  <a:moveTo>
                    <a:pt x="90834" y="71819"/>
                  </a:moveTo>
                  <a:lnTo>
                    <a:pt x="46757" y="85555"/>
                  </a:lnTo>
                  <a:lnTo>
                    <a:pt x="29915" y="103148"/>
                  </a:lnTo>
                  <a:lnTo>
                    <a:pt x="64948" y="103148"/>
                  </a:lnTo>
                  <a:lnTo>
                    <a:pt x="71335" y="100898"/>
                  </a:lnTo>
                  <a:lnTo>
                    <a:pt x="78653" y="99413"/>
                  </a:lnTo>
                  <a:lnTo>
                    <a:pt x="86259" y="98918"/>
                  </a:lnTo>
                  <a:lnTo>
                    <a:pt x="149905" y="98918"/>
                  </a:lnTo>
                  <a:lnTo>
                    <a:pt x="149450" y="98349"/>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303" name="object 303"/>
            <p:cNvPicPr/>
            <p:nvPr/>
          </p:nvPicPr>
          <p:blipFill>
            <a:blip r:embed="rId88" cstate="print"/>
            <a:stretch>
              <a:fillRect/>
            </a:stretch>
          </p:blipFill>
          <p:spPr>
            <a:xfrm>
              <a:off x="8010543" y="2103691"/>
              <a:ext cx="143629" cy="185879"/>
            </a:xfrm>
            <a:prstGeom prst="rect">
              <a:avLst/>
            </a:prstGeom>
          </p:spPr>
        </p:pic>
        <p:sp>
          <p:nvSpPr>
            <p:cNvPr id="304" name="object 304"/>
            <p:cNvSpPr/>
            <p:nvPr/>
          </p:nvSpPr>
          <p:spPr>
            <a:xfrm>
              <a:off x="2335926" y="1993371"/>
              <a:ext cx="278130" cy="168910"/>
            </a:xfrm>
            <a:custGeom>
              <a:avLst/>
              <a:gdLst/>
              <a:ahLst/>
              <a:cxnLst/>
              <a:rect l="l" t="t" r="r" b="b"/>
              <a:pathLst>
                <a:path w="278130" h="168910">
                  <a:moveTo>
                    <a:pt x="215908" y="0"/>
                  </a:moveTo>
                  <a:lnTo>
                    <a:pt x="195009" y="7030"/>
                  </a:lnTo>
                  <a:lnTo>
                    <a:pt x="0" y="119613"/>
                  </a:lnTo>
                  <a:lnTo>
                    <a:pt x="137681" y="168365"/>
                  </a:lnTo>
                  <a:lnTo>
                    <a:pt x="250536" y="103205"/>
                  </a:lnTo>
                  <a:lnTo>
                    <a:pt x="267072" y="88620"/>
                  </a:lnTo>
                  <a:lnTo>
                    <a:pt x="276409" y="69488"/>
                  </a:lnTo>
                  <a:lnTo>
                    <a:pt x="277890" y="48252"/>
                  </a:lnTo>
                  <a:lnTo>
                    <a:pt x="270860" y="27354"/>
                  </a:lnTo>
                  <a:lnTo>
                    <a:pt x="256276" y="10818"/>
                  </a:lnTo>
                  <a:lnTo>
                    <a:pt x="237144" y="1481"/>
                  </a:lnTo>
                  <a:lnTo>
                    <a:pt x="215908" y="0"/>
                  </a:lnTo>
                  <a:close/>
                </a:path>
              </a:pathLst>
            </a:custGeom>
            <a:solidFill>
              <a:srgbClr val="FC2B24"/>
            </a:solidFill>
          </p:spPr>
          <p:txBody>
            <a:bodyPr wrap="square" lIns="0" tIns="0" rIns="0" bIns="0" rtlCol="0"/>
            <a:lstStyle/>
            <a:p>
              <a:endParaRPr sz="1092"/>
            </a:p>
          </p:txBody>
        </p:sp>
        <p:sp>
          <p:nvSpPr>
            <p:cNvPr id="305" name="object 305"/>
            <p:cNvSpPr/>
            <p:nvPr/>
          </p:nvSpPr>
          <p:spPr>
            <a:xfrm>
              <a:off x="2308569" y="2105958"/>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6" name="object 306"/>
            <p:cNvSpPr/>
            <p:nvPr/>
          </p:nvSpPr>
          <p:spPr>
            <a:xfrm>
              <a:off x="2697460" y="2159411"/>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7" name="object 307"/>
            <p:cNvSpPr/>
            <p:nvPr/>
          </p:nvSpPr>
          <p:spPr>
            <a:xfrm>
              <a:off x="2697460" y="1993370"/>
              <a:ext cx="305435" cy="223520"/>
            </a:xfrm>
            <a:custGeom>
              <a:avLst/>
              <a:gdLst/>
              <a:ahLst/>
              <a:cxnLst/>
              <a:rect l="l" t="t" r="r" b="b"/>
              <a:pathLst>
                <a:path w="305435" h="223519">
                  <a:moveTo>
                    <a:pt x="61979" y="0"/>
                  </a:moveTo>
                  <a:lnTo>
                    <a:pt x="40745" y="1481"/>
                  </a:lnTo>
                  <a:lnTo>
                    <a:pt x="21614" y="10815"/>
                  </a:lnTo>
                  <a:lnTo>
                    <a:pt x="7025" y="27349"/>
                  </a:lnTo>
                  <a:lnTo>
                    <a:pt x="0" y="48252"/>
                  </a:lnTo>
                  <a:lnTo>
                    <a:pt x="1481" y="69489"/>
                  </a:lnTo>
                  <a:lnTo>
                    <a:pt x="27349" y="103211"/>
                  </a:lnTo>
                  <a:lnTo>
                    <a:pt x="222359" y="215804"/>
                  </a:lnTo>
                  <a:lnTo>
                    <a:pt x="250075" y="223249"/>
                  </a:lnTo>
                  <a:lnTo>
                    <a:pt x="264248" y="221415"/>
                  </a:lnTo>
                  <a:lnTo>
                    <a:pt x="277485" y="216042"/>
                  </a:lnTo>
                  <a:lnTo>
                    <a:pt x="289055" y="207329"/>
                  </a:lnTo>
                  <a:lnTo>
                    <a:pt x="298220" y="195470"/>
                  </a:lnTo>
                  <a:lnTo>
                    <a:pt x="305246" y="174573"/>
                  </a:lnTo>
                  <a:lnTo>
                    <a:pt x="303763" y="153339"/>
                  </a:lnTo>
                  <a:lnTo>
                    <a:pt x="294426" y="134208"/>
                  </a:lnTo>
                  <a:lnTo>
                    <a:pt x="277886" y="119619"/>
                  </a:lnTo>
                  <a:lnTo>
                    <a:pt x="82876" y="7025"/>
                  </a:lnTo>
                  <a:lnTo>
                    <a:pt x="61979" y="0"/>
                  </a:lnTo>
                  <a:close/>
                </a:path>
              </a:pathLst>
            </a:custGeom>
            <a:solidFill>
              <a:srgbClr val="00AA46"/>
            </a:solidFill>
          </p:spPr>
          <p:txBody>
            <a:bodyPr wrap="square" lIns="0" tIns="0" rIns="0" bIns="0" rtlCol="0"/>
            <a:lstStyle/>
            <a:p>
              <a:endParaRPr sz="1092"/>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Picture 335">
            <a:extLst>
              <a:ext uri="{FF2B5EF4-FFF2-40B4-BE49-F238E27FC236}">
                <a16:creationId xmlns:a16="http://schemas.microsoft.com/office/drawing/2014/main" id="{5E964271-8599-9A57-FB98-D3EAFFC41DC9}"/>
              </a:ext>
            </a:extLst>
          </p:cNvPr>
          <p:cNvPicPr>
            <a:picLocks noChangeAspect="1"/>
          </p:cNvPicPr>
          <p:nvPr/>
        </p:nvPicPr>
        <p:blipFill rotWithShape="1">
          <a:blip r:embed="rId2"/>
          <a:srcRect l="23436" r="11375"/>
          <a:stretch/>
        </p:blipFill>
        <p:spPr>
          <a:xfrm>
            <a:off x="8141110" y="0"/>
            <a:ext cx="4050890" cy="2495898"/>
          </a:xfrm>
          <a:prstGeom prst="rect">
            <a:avLst/>
          </a:prstGeom>
        </p:spPr>
      </p:pic>
      <p:pic>
        <p:nvPicPr>
          <p:cNvPr id="334" name="Picture 333" descr="A logo for a company&#10;&#10;Description automatically generated">
            <a:extLst>
              <a:ext uri="{FF2B5EF4-FFF2-40B4-BE49-F238E27FC236}">
                <a16:creationId xmlns:a16="http://schemas.microsoft.com/office/drawing/2014/main" id="{C6EF3548-4C31-3308-0FF4-BA752C972C7D}"/>
              </a:ext>
            </a:extLst>
          </p:cNvPr>
          <p:cNvPicPr>
            <a:picLocks noChangeAspect="1"/>
          </p:cNvPicPr>
          <p:nvPr/>
        </p:nvPicPr>
        <p:blipFill rotWithShape="1">
          <a:blip r:embed="rId3">
            <a:extLst>
              <a:ext uri="{28A0092B-C50C-407E-A947-70E740481C1C}">
                <a14:useLocalDpi xmlns:a14="http://schemas.microsoft.com/office/drawing/2010/main" val="0"/>
              </a:ext>
            </a:extLst>
          </a:blip>
          <a:srcRect b="3948"/>
          <a:stretch/>
        </p:blipFill>
        <p:spPr>
          <a:xfrm>
            <a:off x="8559455" y="3423870"/>
            <a:ext cx="3322001" cy="3190849"/>
          </a:xfrm>
          <a:prstGeom prst="rect">
            <a:avLst/>
          </a:prstGeom>
        </p:spPr>
      </p:pic>
      <p:pic>
        <p:nvPicPr>
          <p:cNvPr id="332" name="Picture 331" descr="A black and grey letter&#10;&#10;Description automatically generated">
            <a:extLst>
              <a:ext uri="{FF2B5EF4-FFF2-40B4-BE49-F238E27FC236}">
                <a16:creationId xmlns:a16="http://schemas.microsoft.com/office/drawing/2014/main" id="{EB6CC2A6-489E-F79D-6EC5-EC63CF494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73" y="663511"/>
            <a:ext cx="4954981" cy="1453463"/>
          </a:xfrm>
          <a:prstGeom prst="rect">
            <a:avLst/>
          </a:prstGeom>
        </p:spPr>
      </p:pic>
      <p:grpSp>
        <p:nvGrpSpPr>
          <p:cNvPr id="305" name="object 278">
            <a:extLst>
              <a:ext uri="{FF2B5EF4-FFF2-40B4-BE49-F238E27FC236}">
                <a16:creationId xmlns:a16="http://schemas.microsoft.com/office/drawing/2014/main" id="{84BF59BC-86CF-F652-AA44-CE83449B025D}"/>
              </a:ext>
            </a:extLst>
          </p:cNvPr>
          <p:cNvGrpSpPr/>
          <p:nvPr/>
        </p:nvGrpSpPr>
        <p:grpSpPr>
          <a:xfrm>
            <a:off x="457200" y="5019227"/>
            <a:ext cx="6504039" cy="408179"/>
            <a:chOff x="2308570" y="1993370"/>
            <a:chExt cx="5845810" cy="372745"/>
          </a:xfrm>
        </p:grpSpPr>
        <p:sp>
          <p:nvSpPr>
            <p:cNvPr id="306" name="object 279">
              <a:extLst>
                <a:ext uri="{FF2B5EF4-FFF2-40B4-BE49-F238E27FC236}">
                  <a16:creationId xmlns:a16="http://schemas.microsoft.com/office/drawing/2014/main" id="{5FB10A9E-2657-1ED0-3F38-29BD7B6B8D92}"/>
                </a:ext>
              </a:extLst>
            </p:cNvPr>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307" name="object 280">
              <a:extLst>
                <a:ext uri="{FF2B5EF4-FFF2-40B4-BE49-F238E27FC236}">
                  <a16:creationId xmlns:a16="http://schemas.microsoft.com/office/drawing/2014/main" id="{3885AD53-D058-1BE0-B3F1-62B6CBDAA2A9}"/>
                </a:ext>
              </a:extLst>
            </p:cNvPr>
            <p:cNvPicPr/>
            <p:nvPr/>
          </p:nvPicPr>
          <p:blipFill>
            <a:blip r:embed="rId5" cstate="print"/>
            <a:stretch>
              <a:fillRect/>
            </a:stretch>
          </p:blipFill>
          <p:spPr>
            <a:xfrm>
              <a:off x="3635408" y="2103690"/>
              <a:ext cx="179209" cy="185879"/>
            </a:xfrm>
            <a:prstGeom prst="rect">
              <a:avLst/>
            </a:prstGeom>
          </p:spPr>
        </p:pic>
        <p:pic>
          <p:nvPicPr>
            <p:cNvPr id="308" name="object 281">
              <a:extLst>
                <a:ext uri="{FF2B5EF4-FFF2-40B4-BE49-F238E27FC236}">
                  <a16:creationId xmlns:a16="http://schemas.microsoft.com/office/drawing/2014/main" id="{0D487FC9-979F-0DBE-2ECD-2C6C976F18CD}"/>
                </a:ext>
              </a:extLst>
            </p:cNvPr>
            <p:cNvPicPr/>
            <p:nvPr/>
          </p:nvPicPr>
          <p:blipFill>
            <a:blip r:embed="rId6" cstate="print"/>
            <a:stretch>
              <a:fillRect/>
            </a:stretch>
          </p:blipFill>
          <p:spPr>
            <a:xfrm>
              <a:off x="3435794" y="2103690"/>
              <a:ext cx="179209" cy="185879"/>
            </a:xfrm>
            <a:prstGeom prst="rect">
              <a:avLst/>
            </a:prstGeom>
          </p:spPr>
        </p:pic>
        <p:sp>
          <p:nvSpPr>
            <p:cNvPr id="309" name="object 282">
              <a:extLst>
                <a:ext uri="{FF2B5EF4-FFF2-40B4-BE49-F238E27FC236}">
                  <a16:creationId xmlns:a16="http://schemas.microsoft.com/office/drawing/2014/main" id="{6FEEDE52-6B39-21D6-04ED-151BB7F1D0B7}"/>
                </a:ext>
              </a:extLst>
            </p:cNvPr>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310" name="object 283">
              <a:extLst>
                <a:ext uri="{FF2B5EF4-FFF2-40B4-BE49-F238E27FC236}">
                  <a16:creationId xmlns:a16="http://schemas.microsoft.com/office/drawing/2014/main" id="{383B1C47-86A4-1870-12B8-0C574402D8E0}"/>
                </a:ext>
              </a:extLst>
            </p:cNvPr>
            <p:cNvPicPr/>
            <p:nvPr/>
          </p:nvPicPr>
          <p:blipFill>
            <a:blip r:embed="rId7" cstate="print"/>
            <a:stretch>
              <a:fillRect/>
            </a:stretch>
          </p:blipFill>
          <p:spPr>
            <a:xfrm>
              <a:off x="4106907" y="2103693"/>
              <a:ext cx="169627" cy="185879"/>
            </a:xfrm>
            <a:prstGeom prst="rect">
              <a:avLst/>
            </a:prstGeom>
          </p:spPr>
        </p:pic>
        <p:pic>
          <p:nvPicPr>
            <p:cNvPr id="311" name="object 284">
              <a:extLst>
                <a:ext uri="{FF2B5EF4-FFF2-40B4-BE49-F238E27FC236}">
                  <a16:creationId xmlns:a16="http://schemas.microsoft.com/office/drawing/2014/main" id="{730BEF0A-3BFE-0DD8-48D0-90D2EF5730F1}"/>
                </a:ext>
              </a:extLst>
            </p:cNvPr>
            <p:cNvPicPr/>
            <p:nvPr/>
          </p:nvPicPr>
          <p:blipFill>
            <a:blip r:embed="rId8" cstate="print"/>
            <a:stretch>
              <a:fillRect/>
            </a:stretch>
          </p:blipFill>
          <p:spPr>
            <a:xfrm>
              <a:off x="4390942" y="2031863"/>
              <a:ext cx="203847" cy="252076"/>
            </a:xfrm>
            <a:prstGeom prst="rect">
              <a:avLst/>
            </a:prstGeom>
          </p:spPr>
        </p:pic>
        <p:sp>
          <p:nvSpPr>
            <p:cNvPr id="312" name="object 285">
              <a:extLst>
                <a:ext uri="{FF2B5EF4-FFF2-40B4-BE49-F238E27FC236}">
                  <a16:creationId xmlns:a16="http://schemas.microsoft.com/office/drawing/2014/main" id="{41A2E78E-3077-86F8-8220-220AFC57E2EC}"/>
                </a:ext>
              </a:extLst>
            </p:cNvPr>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dirty="0"/>
            </a:p>
          </p:txBody>
        </p:sp>
        <p:pic>
          <p:nvPicPr>
            <p:cNvPr id="313" name="object 286">
              <a:extLst>
                <a:ext uri="{FF2B5EF4-FFF2-40B4-BE49-F238E27FC236}">
                  <a16:creationId xmlns:a16="http://schemas.microsoft.com/office/drawing/2014/main" id="{D44E2CAC-C647-E690-5C97-29CD4CB452E0}"/>
                </a:ext>
              </a:extLst>
            </p:cNvPr>
            <p:cNvPicPr/>
            <p:nvPr/>
          </p:nvPicPr>
          <p:blipFill>
            <a:blip r:embed="rId9" cstate="print"/>
            <a:stretch>
              <a:fillRect/>
            </a:stretch>
          </p:blipFill>
          <p:spPr>
            <a:xfrm>
              <a:off x="5240131" y="2103690"/>
              <a:ext cx="179209" cy="185879"/>
            </a:xfrm>
            <a:prstGeom prst="rect">
              <a:avLst/>
            </a:prstGeom>
          </p:spPr>
        </p:pic>
        <p:sp>
          <p:nvSpPr>
            <p:cNvPr id="314" name="object 287">
              <a:extLst>
                <a:ext uri="{FF2B5EF4-FFF2-40B4-BE49-F238E27FC236}">
                  <a16:creationId xmlns:a16="http://schemas.microsoft.com/office/drawing/2014/main" id="{DAF14B41-315D-D2CA-8F67-A8391BFCABE5}"/>
                </a:ext>
              </a:extLst>
            </p:cNvPr>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315" name="object 288">
              <a:extLst>
                <a:ext uri="{FF2B5EF4-FFF2-40B4-BE49-F238E27FC236}">
                  <a16:creationId xmlns:a16="http://schemas.microsoft.com/office/drawing/2014/main" id="{B1AF4B93-4DC6-22FA-0B5A-8EF1AA320416}"/>
                </a:ext>
              </a:extLst>
            </p:cNvPr>
            <p:cNvPicPr/>
            <p:nvPr/>
          </p:nvPicPr>
          <p:blipFill>
            <a:blip r:embed="rId10" cstate="print"/>
            <a:stretch>
              <a:fillRect/>
            </a:stretch>
          </p:blipFill>
          <p:spPr>
            <a:xfrm>
              <a:off x="5847787" y="2103695"/>
              <a:ext cx="101054" cy="180245"/>
            </a:xfrm>
            <a:prstGeom prst="rect">
              <a:avLst/>
            </a:prstGeom>
          </p:spPr>
        </p:pic>
        <p:pic>
          <p:nvPicPr>
            <p:cNvPr id="316" name="object 289">
              <a:extLst>
                <a:ext uri="{FF2B5EF4-FFF2-40B4-BE49-F238E27FC236}">
                  <a16:creationId xmlns:a16="http://schemas.microsoft.com/office/drawing/2014/main" id="{79E3BE6B-15A0-F7CA-9E3F-7A5B25CFD276}"/>
                </a:ext>
              </a:extLst>
            </p:cNvPr>
            <p:cNvPicPr/>
            <p:nvPr/>
          </p:nvPicPr>
          <p:blipFill>
            <a:blip r:embed="rId11" cstate="print"/>
            <a:stretch>
              <a:fillRect/>
            </a:stretch>
          </p:blipFill>
          <p:spPr>
            <a:xfrm>
              <a:off x="5647899" y="2103693"/>
              <a:ext cx="169627" cy="185879"/>
            </a:xfrm>
            <a:prstGeom prst="rect">
              <a:avLst/>
            </a:prstGeom>
          </p:spPr>
        </p:pic>
        <p:sp>
          <p:nvSpPr>
            <p:cNvPr id="317" name="object 290">
              <a:extLst>
                <a:ext uri="{FF2B5EF4-FFF2-40B4-BE49-F238E27FC236}">
                  <a16:creationId xmlns:a16="http://schemas.microsoft.com/office/drawing/2014/main" id="{2E83E9DA-FF3B-E9B5-4F9D-B2C7811D50CE}"/>
                </a:ext>
              </a:extLst>
            </p:cNvPr>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318" name="object 291">
              <a:extLst>
                <a:ext uri="{FF2B5EF4-FFF2-40B4-BE49-F238E27FC236}">
                  <a16:creationId xmlns:a16="http://schemas.microsoft.com/office/drawing/2014/main" id="{5440DF74-9360-4177-B573-31F10F3592B5}"/>
                </a:ext>
              </a:extLst>
            </p:cNvPr>
            <p:cNvPicPr/>
            <p:nvPr/>
          </p:nvPicPr>
          <p:blipFill>
            <a:blip r:embed="rId12" cstate="print"/>
            <a:stretch>
              <a:fillRect/>
            </a:stretch>
          </p:blipFill>
          <p:spPr>
            <a:xfrm>
              <a:off x="6212890" y="2057210"/>
              <a:ext cx="103860" cy="232359"/>
            </a:xfrm>
            <a:prstGeom prst="rect">
              <a:avLst/>
            </a:prstGeom>
          </p:spPr>
        </p:pic>
        <p:pic>
          <p:nvPicPr>
            <p:cNvPr id="319" name="object 292">
              <a:extLst>
                <a:ext uri="{FF2B5EF4-FFF2-40B4-BE49-F238E27FC236}">
                  <a16:creationId xmlns:a16="http://schemas.microsoft.com/office/drawing/2014/main" id="{176DB3F3-AF8A-B656-FB25-61D722103F59}"/>
                </a:ext>
              </a:extLst>
            </p:cNvPr>
            <p:cNvPicPr/>
            <p:nvPr/>
          </p:nvPicPr>
          <p:blipFill>
            <a:blip r:embed="rId13" cstate="print"/>
            <a:stretch>
              <a:fillRect/>
            </a:stretch>
          </p:blipFill>
          <p:spPr>
            <a:xfrm>
              <a:off x="6346311" y="2109320"/>
              <a:ext cx="152456" cy="180245"/>
            </a:xfrm>
            <a:prstGeom prst="rect">
              <a:avLst/>
            </a:prstGeom>
          </p:spPr>
        </p:pic>
        <p:sp>
          <p:nvSpPr>
            <p:cNvPr id="320" name="object 293">
              <a:extLst>
                <a:ext uri="{FF2B5EF4-FFF2-40B4-BE49-F238E27FC236}">
                  <a16:creationId xmlns:a16="http://schemas.microsoft.com/office/drawing/2014/main" id="{A6E572B6-ADE6-27FC-9591-A53F4C83F28C}"/>
                </a:ext>
              </a:extLst>
            </p:cNvPr>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321" name="object 294">
              <a:extLst>
                <a:ext uri="{FF2B5EF4-FFF2-40B4-BE49-F238E27FC236}">
                  <a16:creationId xmlns:a16="http://schemas.microsoft.com/office/drawing/2014/main" id="{FA0E6054-10A6-B45A-B444-3F991420FEA3}"/>
                </a:ext>
              </a:extLst>
            </p:cNvPr>
            <p:cNvPicPr/>
            <p:nvPr/>
          </p:nvPicPr>
          <p:blipFill>
            <a:blip r:embed="rId14" cstate="print"/>
            <a:stretch>
              <a:fillRect/>
            </a:stretch>
          </p:blipFill>
          <p:spPr>
            <a:xfrm>
              <a:off x="6730140" y="2103693"/>
              <a:ext cx="169637" cy="185879"/>
            </a:xfrm>
            <a:prstGeom prst="rect">
              <a:avLst/>
            </a:prstGeom>
          </p:spPr>
        </p:pic>
        <p:pic>
          <p:nvPicPr>
            <p:cNvPr id="322" name="object 295">
              <a:extLst>
                <a:ext uri="{FF2B5EF4-FFF2-40B4-BE49-F238E27FC236}">
                  <a16:creationId xmlns:a16="http://schemas.microsoft.com/office/drawing/2014/main" id="{7503E2B9-80D8-70B6-1962-62ED55A61153}"/>
                </a:ext>
              </a:extLst>
            </p:cNvPr>
            <p:cNvPicPr/>
            <p:nvPr/>
          </p:nvPicPr>
          <p:blipFill>
            <a:blip r:embed="rId15" cstate="print"/>
            <a:stretch>
              <a:fillRect/>
            </a:stretch>
          </p:blipFill>
          <p:spPr>
            <a:xfrm>
              <a:off x="6930036" y="2057210"/>
              <a:ext cx="274270" cy="232359"/>
            </a:xfrm>
            <a:prstGeom prst="rect">
              <a:avLst/>
            </a:prstGeom>
          </p:spPr>
        </p:pic>
        <p:sp>
          <p:nvSpPr>
            <p:cNvPr id="323" name="object 296">
              <a:extLst>
                <a:ext uri="{FF2B5EF4-FFF2-40B4-BE49-F238E27FC236}">
                  <a16:creationId xmlns:a16="http://schemas.microsoft.com/office/drawing/2014/main" id="{215925FF-29F2-15E0-DB06-8B837F9CAB75}"/>
                </a:ext>
              </a:extLst>
            </p:cNvPr>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324" name="object 297">
              <a:extLst>
                <a:ext uri="{FF2B5EF4-FFF2-40B4-BE49-F238E27FC236}">
                  <a16:creationId xmlns:a16="http://schemas.microsoft.com/office/drawing/2014/main" id="{3E111D91-961B-6DED-1614-BD98D9472505}"/>
                </a:ext>
              </a:extLst>
            </p:cNvPr>
            <p:cNvPicPr/>
            <p:nvPr/>
          </p:nvPicPr>
          <p:blipFill>
            <a:blip r:embed="rId16" cstate="print"/>
            <a:stretch>
              <a:fillRect/>
            </a:stretch>
          </p:blipFill>
          <p:spPr>
            <a:xfrm>
              <a:off x="7627845" y="2109320"/>
              <a:ext cx="152435" cy="180245"/>
            </a:xfrm>
            <a:prstGeom prst="rect">
              <a:avLst/>
            </a:prstGeom>
          </p:spPr>
        </p:pic>
        <p:sp>
          <p:nvSpPr>
            <p:cNvPr id="325" name="object 298">
              <a:extLst>
                <a:ext uri="{FF2B5EF4-FFF2-40B4-BE49-F238E27FC236}">
                  <a16:creationId xmlns:a16="http://schemas.microsoft.com/office/drawing/2014/main" id="{313CCB9E-ACB7-870A-EABB-1B5F49ED9769}"/>
                </a:ext>
              </a:extLst>
            </p:cNvPr>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326" name="object 299">
              <a:extLst>
                <a:ext uri="{FF2B5EF4-FFF2-40B4-BE49-F238E27FC236}">
                  <a16:creationId xmlns:a16="http://schemas.microsoft.com/office/drawing/2014/main" id="{E219EFB3-2AF7-A374-95A3-3C877741BBD9}"/>
                </a:ext>
              </a:extLst>
            </p:cNvPr>
            <p:cNvPicPr/>
            <p:nvPr/>
          </p:nvPicPr>
          <p:blipFill>
            <a:blip r:embed="rId17" cstate="print"/>
            <a:stretch>
              <a:fillRect/>
            </a:stretch>
          </p:blipFill>
          <p:spPr>
            <a:xfrm>
              <a:off x="8010540" y="2103691"/>
              <a:ext cx="143629" cy="185879"/>
            </a:xfrm>
            <a:prstGeom prst="rect">
              <a:avLst/>
            </a:prstGeom>
          </p:spPr>
        </p:pic>
        <p:sp>
          <p:nvSpPr>
            <p:cNvPr id="327" name="object 300">
              <a:extLst>
                <a:ext uri="{FF2B5EF4-FFF2-40B4-BE49-F238E27FC236}">
                  <a16:creationId xmlns:a16="http://schemas.microsoft.com/office/drawing/2014/main" id="{83057C52-A753-9404-753C-1A89439C2AA6}"/>
                </a:ext>
              </a:extLst>
            </p:cNvPr>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28" name="object 301">
              <a:extLst>
                <a:ext uri="{FF2B5EF4-FFF2-40B4-BE49-F238E27FC236}">
                  <a16:creationId xmlns:a16="http://schemas.microsoft.com/office/drawing/2014/main" id="{A9B1A29C-CDC9-2FFF-3D19-6E78C34C5072}"/>
                </a:ext>
              </a:extLst>
            </p:cNvPr>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29" name="object 302">
              <a:extLst>
                <a:ext uri="{FF2B5EF4-FFF2-40B4-BE49-F238E27FC236}">
                  <a16:creationId xmlns:a16="http://schemas.microsoft.com/office/drawing/2014/main" id="{D37490D8-86A7-755B-A103-59F78F1E1AF8}"/>
                </a:ext>
              </a:extLst>
            </p:cNvPr>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30" name="object 303">
              <a:extLst>
                <a:ext uri="{FF2B5EF4-FFF2-40B4-BE49-F238E27FC236}">
                  <a16:creationId xmlns:a16="http://schemas.microsoft.com/office/drawing/2014/main" id="{17B914C4-D467-43C8-C1E5-7E9FAFF18391}"/>
                </a:ext>
              </a:extLst>
            </p:cNvPr>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sp>
        <p:nvSpPr>
          <p:cNvPr id="337" name="TextBox 336">
            <a:extLst>
              <a:ext uri="{FF2B5EF4-FFF2-40B4-BE49-F238E27FC236}">
                <a16:creationId xmlns:a16="http://schemas.microsoft.com/office/drawing/2014/main" id="{522E8CEE-650B-BAA1-107A-DEF09ED40B2D}"/>
              </a:ext>
            </a:extLst>
          </p:cNvPr>
          <p:cNvSpPr txBox="1"/>
          <p:nvPr/>
        </p:nvSpPr>
        <p:spPr>
          <a:xfrm>
            <a:off x="3632545" y="2939797"/>
            <a:ext cx="5304978" cy="769441"/>
          </a:xfrm>
          <a:prstGeom prst="rect">
            <a:avLst/>
          </a:prstGeom>
          <a:noFill/>
        </p:spPr>
        <p:txBody>
          <a:bodyPr wrap="square" rtlCol="0">
            <a:spAutoFit/>
          </a:bodyPr>
          <a:lstStyle/>
          <a:p>
            <a:r>
              <a:rPr lang="en-US" sz="4400" dirty="0">
                <a:solidFill>
                  <a:srgbClr val="FFC000"/>
                </a:solidFill>
                <a:latin typeface="Quire Sans" panose="020B0502040400020003" pitchFamily="34" charset="0"/>
                <a:cs typeface="Quire Sans" panose="020B0502040400020003" pitchFamily="34" charset="0"/>
              </a:rPr>
              <a:t>4 Main Communities</a:t>
            </a:r>
          </a:p>
        </p:txBody>
      </p:sp>
    </p:spTree>
    <p:extLst>
      <p:ext uri="{BB962C8B-B14F-4D97-AF65-F5344CB8AC3E}">
        <p14:creationId xmlns:p14="http://schemas.microsoft.com/office/powerpoint/2010/main" val="86608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F8BA2C"/>
            </a:solidFill>
          </p:spPr>
          <p:txBody>
            <a:bodyPr wrap="square" lIns="0" tIns="0" rIns="0" bIns="0" rtlCol="0"/>
            <a:lstStyle/>
            <a:p>
              <a:endParaRPr sz="1092"/>
            </a:p>
          </p:txBody>
        </p:sp>
        <p:pic>
          <p:nvPicPr>
            <p:cNvPr id="4" name="object 4"/>
            <p:cNvPicPr/>
            <p:nvPr/>
          </p:nvPicPr>
          <p:blipFill>
            <a:blip r:embed="rId2" cstate="print"/>
            <a:stretch>
              <a:fillRect/>
            </a:stretch>
          </p:blipFill>
          <p:spPr>
            <a:xfrm>
              <a:off x="451518" y="442150"/>
              <a:ext cx="73777" cy="73767"/>
            </a:xfrm>
            <a:prstGeom prst="rect">
              <a:avLst/>
            </a:prstGeom>
          </p:spPr>
        </p:pic>
        <p:pic>
          <p:nvPicPr>
            <p:cNvPr id="5" name="object 5"/>
            <p:cNvPicPr/>
            <p:nvPr/>
          </p:nvPicPr>
          <p:blipFill>
            <a:blip r:embed="rId3" cstate="print"/>
            <a:stretch>
              <a:fillRect/>
            </a:stretch>
          </p:blipFill>
          <p:spPr>
            <a:xfrm>
              <a:off x="453568" y="832825"/>
              <a:ext cx="73777" cy="73767"/>
            </a:xfrm>
            <a:prstGeom prst="rect">
              <a:avLst/>
            </a:prstGeom>
          </p:spPr>
        </p:pic>
        <p:pic>
          <p:nvPicPr>
            <p:cNvPr id="6" name="object 6"/>
            <p:cNvPicPr/>
            <p:nvPr/>
          </p:nvPicPr>
          <p:blipFill>
            <a:blip r:embed="rId4" cstate="print"/>
            <a:stretch>
              <a:fillRect/>
            </a:stretch>
          </p:blipFill>
          <p:spPr>
            <a:xfrm>
              <a:off x="455615" y="1223498"/>
              <a:ext cx="73777" cy="73767"/>
            </a:xfrm>
            <a:prstGeom prst="rect">
              <a:avLst/>
            </a:prstGeom>
          </p:spPr>
        </p:pic>
        <p:pic>
          <p:nvPicPr>
            <p:cNvPr id="7" name="object 7"/>
            <p:cNvPicPr/>
            <p:nvPr/>
          </p:nvPicPr>
          <p:blipFill>
            <a:blip r:embed="rId5" cstate="print"/>
            <a:stretch>
              <a:fillRect/>
            </a:stretch>
          </p:blipFill>
          <p:spPr>
            <a:xfrm>
              <a:off x="457665" y="1614171"/>
              <a:ext cx="73777" cy="73777"/>
            </a:xfrm>
            <a:prstGeom prst="rect">
              <a:avLst/>
            </a:prstGeom>
          </p:spPr>
        </p:pic>
        <p:pic>
          <p:nvPicPr>
            <p:cNvPr id="8" name="object 8"/>
            <p:cNvPicPr/>
            <p:nvPr/>
          </p:nvPicPr>
          <p:blipFill>
            <a:blip r:embed="rId6" cstate="print"/>
            <a:stretch>
              <a:fillRect/>
            </a:stretch>
          </p:blipFill>
          <p:spPr>
            <a:xfrm>
              <a:off x="459713" y="2004846"/>
              <a:ext cx="73777" cy="73777"/>
            </a:xfrm>
            <a:prstGeom prst="rect">
              <a:avLst/>
            </a:prstGeom>
          </p:spPr>
        </p:pic>
        <p:pic>
          <p:nvPicPr>
            <p:cNvPr id="9" name="object 9"/>
            <p:cNvPicPr/>
            <p:nvPr/>
          </p:nvPicPr>
          <p:blipFill>
            <a:blip r:embed="rId7" cstate="print"/>
            <a:stretch>
              <a:fillRect/>
            </a:stretch>
          </p:blipFill>
          <p:spPr>
            <a:xfrm>
              <a:off x="461763" y="2395520"/>
              <a:ext cx="73777" cy="73767"/>
            </a:xfrm>
            <a:prstGeom prst="rect">
              <a:avLst/>
            </a:prstGeom>
          </p:spPr>
        </p:pic>
        <p:pic>
          <p:nvPicPr>
            <p:cNvPr id="10" name="object 10"/>
            <p:cNvPicPr/>
            <p:nvPr/>
          </p:nvPicPr>
          <p:blipFill>
            <a:blip r:embed="rId8" cstate="print"/>
            <a:stretch>
              <a:fillRect/>
            </a:stretch>
          </p:blipFill>
          <p:spPr>
            <a:xfrm>
              <a:off x="463811" y="2786195"/>
              <a:ext cx="73777" cy="73767"/>
            </a:xfrm>
            <a:prstGeom prst="rect">
              <a:avLst/>
            </a:prstGeom>
          </p:spPr>
        </p:pic>
        <p:pic>
          <p:nvPicPr>
            <p:cNvPr id="11" name="object 11"/>
            <p:cNvPicPr/>
            <p:nvPr/>
          </p:nvPicPr>
          <p:blipFill>
            <a:blip r:embed="rId9" cstate="print"/>
            <a:stretch>
              <a:fillRect/>
            </a:stretch>
          </p:blipFill>
          <p:spPr>
            <a:xfrm>
              <a:off x="465861" y="3176869"/>
              <a:ext cx="73777" cy="73767"/>
            </a:xfrm>
            <a:prstGeom prst="rect">
              <a:avLst/>
            </a:prstGeom>
          </p:spPr>
        </p:pic>
        <p:pic>
          <p:nvPicPr>
            <p:cNvPr id="12" name="object 12"/>
            <p:cNvPicPr/>
            <p:nvPr/>
          </p:nvPicPr>
          <p:blipFill>
            <a:blip r:embed="rId10" cstate="print"/>
            <a:stretch>
              <a:fillRect/>
            </a:stretch>
          </p:blipFill>
          <p:spPr>
            <a:xfrm>
              <a:off x="467909" y="3567541"/>
              <a:ext cx="73777" cy="73777"/>
            </a:xfrm>
            <a:prstGeom prst="rect">
              <a:avLst/>
            </a:prstGeom>
          </p:spPr>
        </p:pic>
        <p:pic>
          <p:nvPicPr>
            <p:cNvPr id="13" name="object 13"/>
            <p:cNvPicPr/>
            <p:nvPr/>
          </p:nvPicPr>
          <p:blipFill>
            <a:blip r:embed="rId11" cstate="print"/>
            <a:stretch>
              <a:fillRect/>
            </a:stretch>
          </p:blipFill>
          <p:spPr>
            <a:xfrm>
              <a:off x="469959" y="3958215"/>
              <a:ext cx="73777" cy="73777"/>
            </a:xfrm>
            <a:prstGeom prst="rect">
              <a:avLst/>
            </a:prstGeom>
          </p:spPr>
        </p:pic>
        <p:pic>
          <p:nvPicPr>
            <p:cNvPr id="14" name="object 14"/>
            <p:cNvPicPr/>
            <p:nvPr/>
          </p:nvPicPr>
          <p:blipFill>
            <a:blip r:embed="rId12" cstate="print"/>
            <a:stretch>
              <a:fillRect/>
            </a:stretch>
          </p:blipFill>
          <p:spPr>
            <a:xfrm>
              <a:off x="472006" y="4348890"/>
              <a:ext cx="73777" cy="73767"/>
            </a:xfrm>
            <a:prstGeom prst="rect">
              <a:avLst/>
            </a:prstGeom>
          </p:spPr>
        </p:pic>
        <p:pic>
          <p:nvPicPr>
            <p:cNvPr id="15" name="object 15"/>
            <p:cNvPicPr/>
            <p:nvPr/>
          </p:nvPicPr>
          <p:blipFill>
            <a:blip r:embed="rId9" cstate="print"/>
            <a:stretch>
              <a:fillRect/>
            </a:stretch>
          </p:blipFill>
          <p:spPr>
            <a:xfrm>
              <a:off x="474056" y="4739564"/>
              <a:ext cx="73777" cy="73767"/>
            </a:xfrm>
            <a:prstGeom prst="rect">
              <a:avLst/>
            </a:prstGeom>
          </p:spPr>
        </p:pic>
        <p:pic>
          <p:nvPicPr>
            <p:cNvPr id="16" name="object 16"/>
            <p:cNvPicPr/>
            <p:nvPr/>
          </p:nvPicPr>
          <p:blipFill>
            <a:blip r:embed="rId8" cstate="print"/>
            <a:stretch>
              <a:fillRect/>
            </a:stretch>
          </p:blipFill>
          <p:spPr>
            <a:xfrm>
              <a:off x="853927" y="440041"/>
              <a:ext cx="73777" cy="73767"/>
            </a:xfrm>
            <a:prstGeom prst="rect">
              <a:avLst/>
            </a:prstGeom>
          </p:spPr>
        </p:pic>
        <p:pic>
          <p:nvPicPr>
            <p:cNvPr id="17" name="object 17"/>
            <p:cNvPicPr/>
            <p:nvPr/>
          </p:nvPicPr>
          <p:blipFill>
            <a:blip r:embed="rId13" cstate="print"/>
            <a:stretch>
              <a:fillRect/>
            </a:stretch>
          </p:blipFill>
          <p:spPr>
            <a:xfrm>
              <a:off x="855978" y="830713"/>
              <a:ext cx="73777" cy="73767"/>
            </a:xfrm>
            <a:prstGeom prst="rect">
              <a:avLst/>
            </a:prstGeom>
          </p:spPr>
        </p:pic>
        <p:pic>
          <p:nvPicPr>
            <p:cNvPr id="18" name="object 18"/>
            <p:cNvPicPr/>
            <p:nvPr/>
          </p:nvPicPr>
          <p:blipFill>
            <a:blip r:embed="rId8" cstate="print"/>
            <a:stretch>
              <a:fillRect/>
            </a:stretch>
          </p:blipFill>
          <p:spPr>
            <a:xfrm>
              <a:off x="858026" y="1221387"/>
              <a:ext cx="73777" cy="73767"/>
            </a:xfrm>
            <a:prstGeom prst="rect">
              <a:avLst/>
            </a:prstGeom>
          </p:spPr>
        </p:pic>
        <p:pic>
          <p:nvPicPr>
            <p:cNvPr id="19" name="object 19"/>
            <p:cNvPicPr/>
            <p:nvPr/>
          </p:nvPicPr>
          <p:blipFill>
            <a:blip r:embed="rId9" cstate="print"/>
            <a:stretch>
              <a:fillRect/>
            </a:stretch>
          </p:blipFill>
          <p:spPr>
            <a:xfrm>
              <a:off x="860076" y="1612062"/>
              <a:ext cx="73777" cy="73767"/>
            </a:xfrm>
            <a:prstGeom prst="rect">
              <a:avLst/>
            </a:prstGeom>
          </p:spPr>
        </p:pic>
        <p:pic>
          <p:nvPicPr>
            <p:cNvPr id="20" name="object 20"/>
            <p:cNvPicPr/>
            <p:nvPr/>
          </p:nvPicPr>
          <p:blipFill>
            <a:blip r:embed="rId14" cstate="print"/>
            <a:stretch>
              <a:fillRect/>
            </a:stretch>
          </p:blipFill>
          <p:spPr>
            <a:xfrm>
              <a:off x="862124" y="2002736"/>
              <a:ext cx="73777" cy="73767"/>
            </a:xfrm>
            <a:prstGeom prst="rect">
              <a:avLst/>
            </a:prstGeom>
          </p:spPr>
        </p:pic>
        <p:pic>
          <p:nvPicPr>
            <p:cNvPr id="21" name="object 21"/>
            <p:cNvPicPr/>
            <p:nvPr/>
          </p:nvPicPr>
          <p:blipFill>
            <a:blip r:embed="rId5" cstate="print"/>
            <a:stretch>
              <a:fillRect/>
            </a:stretch>
          </p:blipFill>
          <p:spPr>
            <a:xfrm>
              <a:off x="864174" y="2393408"/>
              <a:ext cx="73777" cy="73777"/>
            </a:xfrm>
            <a:prstGeom prst="rect">
              <a:avLst/>
            </a:prstGeom>
          </p:spPr>
        </p:pic>
        <p:pic>
          <p:nvPicPr>
            <p:cNvPr id="22" name="object 22"/>
            <p:cNvPicPr/>
            <p:nvPr/>
          </p:nvPicPr>
          <p:blipFill>
            <a:blip r:embed="rId6" cstate="print"/>
            <a:stretch>
              <a:fillRect/>
            </a:stretch>
          </p:blipFill>
          <p:spPr>
            <a:xfrm>
              <a:off x="866221" y="2784083"/>
              <a:ext cx="73777" cy="73777"/>
            </a:xfrm>
            <a:prstGeom prst="rect">
              <a:avLst/>
            </a:prstGeom>
          </p:spPr>
        </p:pic>
        <p:pic>
          <p:nvPicPr>
            <p:cNvPr id="23" name="object 23"/>
            <p:cNvPicPr/>
            <p:nvPr/>
          </p:nvPicPr>
          <p:blipFill>
            <a:blip r:embed="rId5" cstate="print"/>
            <a:stretch>
              <a:fillRect/>
            </a:stretch>
          </p:blipFill>
          <p:spPr>
            <a:xfrm>
              <a:off x="868272" y="3174757"/>
              <a:ext cx="73777" cy="73777"/>
            </a:xfrm>
            <a:prstGeom prst="rect">
              <a:avLst/>
            </a:prstGeom>
          </p:spPr>
        </p:pic>
        <p:pic>
          <p:nvPicPr>
            <p:cNvPr id="24" name="object 24"/>
            <p:cNvPicPr/>
            <p:nvPr/>
          </p:nvPicPr>
          <p:blipFill>
            <a:blip r:embed="rId4" cstate="print"/>
            <a:stretch>
              <a:fillRect/>
            </a:stretch>
          </p:blipFill>
          <p:spPr>
            <a:xfrm>
              <a:off x="870320" y="3565432"/>
              <a:ext cx="73777" cy="73767"/>
            </a:xfrm>
            <a:prstGeom prst="rect">
              <a:avLst/>
            </a:prstGeom>
          </p:spPr>
        </p:pic>
        <p:pic>
          <p:nvPicPr>
            <p:cNvPr id="25" name="object 25"/>
            <p:cNvPicPr/>
            <p:nvPr/>
          </p:nvPicPr>
          <p:blipFill>
            <a:blip r:embed="rId3" cstate="print"/>
            <a:stretch>
              <a:fillRect/>
            </a:stretch>
          </p:blipFill>
          <p:spPr>
            <a:xfrm>
              <a:off x="872370" y="3956106"/>
              <a:ext cx="73777" cy="73767"/>
            </a:xfrm>
            <a:prstGeom prst="rect">
              <a:avLst/>
            </a:prstGeom>
          </p:spPr>
        </p:pic>
        <p:pic>
          <p:nvPicPr>
            <p:cNvPr id="26" name="object 26"/>
            <p:cNvPicPr/>
            <p:nvPr/>
          </p:nvPicPr>
          <p:blipFill>
            <a:blip r:embed="rId4" cstate="print"/>
            <a:stretch>
              <a:fillRect/>
            </a:stretch>
          </p:blipFill>
          <p:spPr>
            <a:xfrm>
              <a:off x="874417" y="4346781"/>
              <a:ext cx="73777" cy="73767"/>
            </a:xfrm>
            <a:prstGeom prst="rect">
              <a:avLst/>
            </a:prstGeom>
          </p:spPr>
        </p:pic>
        <p:pic>
          <p:nvPicPr>
            <p:cNvPr id="27" name="object 27"/>
            <p:cNvPicPr/>
            <p:nvPr/>
          </p:nvPicPr>
          <p:blipFill>
            <a:blip r:embed="rId5" cstate="print"/>
            <a:stretch>
              <a:fillRect/>
            </a:stretch>
          </p:blipFill>
          <p:spPr>
            <a:xfrm>
              <a:off x="876467" y="4737453"/>
              <a:ext cx="73777" cy="73777"/>
            </a:xfrm>
            <a:prstGeom prst="rect">
              <a:avLst/>
            </a:prstGeom>
          </p:spPr>
        </p:pic>
        <p:pic>
          <p:nvPicPr>
            <p:cNvPr id="28" name="object 28"/>
            <p:cNvPicPr/>
            <p:nvPr/>
          </p:nvPicPr>
          <p:blipFill>
            <a:blip r:embed="rId14" cstate="print"/>
            <a:stretch>
              <a:fillRect/>
            </a:stretch>
          </p:blipFill>
          <p:spPr>
            <a:xfrm>
              <a:off x="1244602" y="437991"/>
              <a:ext cx="73777" cy="73767"/>
            </a:xfrm>
            <a:prstGeom prst="rect">
              <a:avLst/>
            </a:prstGeom>
          </p:spPr>
        </p:pic>
        <p:pic>
          <p:nvPicPr>
            <p:cNvPr id="29" name="object 29"/>
            <p:cNvPicPr/>
            <p:nvPr/>
          </p:nvPicPr>
          <p:blipFill>
            <a:blip r:embed="rId15" cstate="print"/>
            <a:stretch>
              <a:fillRect/>
            </a:stretch>
          </p:blipFill>
          <p:spPr>
            <a:xfrm>
              <a:off x="1246653" y="828655"/>
              <a:ext cx="73777" cy="73777"/>
            </a:xfrm>
            <a:prstGeom prst="rect">
              <a:avLst/>
            </a:prstGeom>
          </p:spPr>
        </p:pic>
        <p:pic>
          <p:nvPicPr>
            <p:cNvPr id="30" name="object 30"/>
            <p:cNvPicPr/>
            <p:nvPr/>
          </p:nvPicPr>
          <p:blipFill>
            <a:blip r:embed="rId8" cstate="print"/>
            <a:stretch>
              <a:fillRect/>
            </a:stretch>
          </p:blipFill>
          <p:spPr>
            <a:xfrm>
              <a:off x="1248701" y="1219339"/>
              <a:ext cx="73777" cy="73767"/>
            </a:xfrm>
            <a:prstGeom prst="rect">
              <a:avLst/>
            </a:prstGeom>
          </p:spPr>
        </p:pic>
        <p:pic>
          <p:nvPicPr>
            <p:cNvPr id="31" name="object 31"/>
            <p:cNvPicPr/>
            <p:nvPr/>
          </p:nvPicPr>
          <p:blipFill>
            <a:blip r:embed="rId11" cstate="print"/>
            <a:stretch>
              <a:fillRect/>
            </a:stretch>
          </p:blipFill>
          <p:spPr>
            <a:xfrm>
              <a:off x="1250751" y="1610012"/>
              <a:ext cx="73777" cy="73777"/>
            </a:xfrm>
            <a:prstGeom prst="rect">
              <a:avLst/>
            </a:prstGeom>
          </p:spPr>
        </p:pic>
        <p:pic>
          <p:nvPicPr>
            <p:cNvPr id="32" name="object 32"/>
            <p:cNvPicPr/>
            <p:nvPr/>
          </p:nvPicPr>
          <p:blipFill>
            <a:blip r:embed="rId10" cstate="print"/>
            <a:stretch>
              <a:fillRect/>
            </a:stretch>
          </p:blipFill>
          <p:spPr>
            <a:xfrm>
              <a:off x="1252798" y="2000686"/>
              <a:ext cx="73777" cy="73777"/>
            </a:xfrm>
            <a:prstGeom prst="rect">
              <a:avLst/>
            </a:prstGeom>
          </p:spPr>
        </p:pic>
        <p:pic>
          <p:nvPicPr>
            <p:cNvPr id="33" name="object 33"/>
            <p:cNvPicPr/>
            <p:nvPr/>
          </p:nvPicPr>
          <p:blipFill>
            <a:blip r:embed="rId12" cstate="print"/>
            <a:stretch>
              <a:fillRect/>
            </a:stretch>
          </p:blipFill>
          <p:spPr>
            <a:xfrm>
              <a:off x="1254848" y="2391361"/>
              <a:ext cx="73777" cy="73767"/>
            </a:xfrm>
            <a:prstGeom prst="rect">
              <a:avLst/>
            </a:prstGeom>
          </p:spPr>
        </p:pic>
        <p:pic>
          <p:nvPicPr>
            <p:cNvPr id="34" name="object 34"/>
            <p:cNvPicPr/>
            <p:nvPr/>
          </p:nvPicPr>
          <p:blipFill>
            <a:blip r:embed="rId13" cstate="print"/>
            <a:stretch>
              <a:fillRect/>
            </a:stretch>
          </p:blipFill>
          <p:spPr>
            <a:xfrm>
              <a:off x="1256896" y="2782035"/>
              <a:ext cx="73777" cy="73767"/>
            </a:xfrm>
            <a:prstGeom prst="rect">
              <a:avLst/>
            </a:prstGeom>
          </p:spPr>
        </p:pic>
        <p:pic>
          <p:nvPicPr>
            <p:cNvPr id="35" name="object 35"/>
            <p:cNvPicPr/>
            <p:nvPr/>
          </p:nvPicPr>
          <p:blipFill>
            <a:blip r:embed="rId12" cstate="print"/>
            <a:stretch>
              <a:fillRect/>
            </a:stretch>
          </p:blipFill>
          <p:spPr>
            <a:xfrm>
              <a:off x="1258946" y="3172710"/>
              <a:ext cx="73777" cy="73767"/>
            </a:xfrm>
            <a:prstGeom prst="rect">
              <a:avLst/>
            </a:prstGeom>
          </p:spPr>
        </p:pic>
        <p:pic>
          <p:nvPicPr>
            <p:cNvPr id="36" name="object 36"/>
            <p:cNvPicPr/>
            <p:nvPr/>
          </p:nvPicPr>
          <p:blipFill>
            <a:blip r:embed="rId16" cstate="print"/>
            <a:stretch>
              <a:fillRect/>
            </a:stretch>
          </p:blipFill>
          <p:spPr>
            <a:xfrm>
              <a:off x="1260994" y="3563382"/>
              <a:ext cx="73777" cy="73777"/>
            </a:xfrm>
            <a:prstGeom prst="rect">
              <a:avLst/>
            </a:prstGeom>
          </p:spPr>
        </p:pic>
        <p:pic>
          <p:nvPicPr>
            <p:cNvPr id="37" name="object 37"/>
            <p:cNvPicPr/>
            <p:nvPr/>
          </p:nvPicPr>
          <p:blipFill>
            <a:blip r:embed="rId17" cstate="print"/>
            <a:stretch>
              <a:fillRect/>
            </a:stretch>
          </p:blipFill>
          <p:spPr>
            <a:xfrm>
              <a:off x="1263044" y="3954056"/>
              <a:ext cx="73777" cy="73777"/>
            </a:xfrm>
            <a:prstGeom prst="rect">
              <a:avLst/>
            </a:prstGeom>
          </p:spPr>
        </p:pic>
        <p:pic>
          <p:nvPicPr>
            <p:cNvPr id="38" name="object 38"/>
            <p:cNvPicPr/>
            <p:nvPr/>
          </p:nvPicPr>
          <p:blipFill>
            <a:blip r:embed="rId13" cstate="print"/>
            <a:stretch>
              <a:fillRect/>
            </a:stretch>
          </p:blipFill>
          <p:spPr>
            <a:xfrm>
              <a:off x="1265092" y="4344731"/>
              <a:ext cx="73777" cy="73767"/>
            </a:xfrm>
            <a:prstGeom prst="rect">
              <a:avLst/>
            </a:prstGeom>
          </p:spPr>
        </p:pic>
        <p:pic>
          <p:nvPicPr>
            <p:cNvPr id="39" name="object 39"/>
            <p:cNvPicPr/>
            <p:nvPr/>
          </p:nvPicPr>
          <p:blipFill>
            <a:blip r:embed="rId12" cstate="print"/>
            <a:stretch>
              <a:fillRect/>
            </a:stretch>
          </p:blipFill>
          <p:spPr>
            <a:xfrm>
              <a:off x="1267142" y="4735405"/>
              <a:ext cx="73777" cy="73767"/>
            </a:xfrm>
            <a:prstGeom prst="rect">
              <a:avLst/>
            </a:prstGeom>
          </p:spPr>
        </p:pic>
        <p:pic>
          <p:nvPicPr>
            <p:cNvPr id="40" name="object 40"/>
            <p:cNvPicPr/>
            <p:nvPr/>
          </p:nvPicPr>
          <p:blipFill>
            <a:blip r:embed="rId4" cstate="print"/>
            <a:stretch>
              <a:fillRect/>
            </a:stretch>
          </p:blipFill>
          <p:spPr>
            <a:xfrm>
              <a:off x="1647013" y="435882"/>
              <a:ext cx="73777" cy="73767"/>
            </a:xfrm>
            <a:prstGeom prst="rect">
              <a:avLst/>
            </a:prstGeom>
          </p:spPr>
        </p:pic>
        <p:pic>
          <p:nvPicPr>
            <p:cNvPr id="41" name="object 41"/>
            <p:cNvPicPr/>
            <p:nvPr/>
          </p:nvPicPr>
          <p:blipFill>
            <a:blip r:embed="rId3" cstate="print"/>
            <a:stretch>
              <a:fillRect/>
            </a:stretch>
          </p:blipFill>
          <p:spPr>
            <a:xfrm>
              <a:off x="1649063" y="826554"/>
              <a:ext cx="73777" cy="73767"/>
            </a:xfrm>
            <a:prstGeom prst="rect">
              <a:avLst/>
            </a:prstGeom>
          </p:spPr>
        </p:pic>
        <p:pic>
          <p:nvPicPr>
            <p:cNvPr id="42" name="object 42"/>
            <p:cNvPicPr/>
            <p:nvPr/>
          </p:nvPicPr>
          <p:blipFill>
            <a:blip r:embed="rId4" cstate="print"/>
            <a:stretch>
              <a:fillRect/>
            </a:stretch>
          </p:blipFill>
          <p:spPr>
            <a:xfrm>
              <a:off x="1651111" y="1217228"/>
              <a:ext cx="73777" cy="73767"/>
            </a:xfrm>
            <a:prstGeom prst="rect">
              <a:avLst/>
            </a:prstGeom>
          </p:spPr>
        </p:pic>
        <p:pic>
          <p:nvPicPr>
            <p:cNvPr id="43" name="object 43"/>
            <p:cNvPicPr/>
            <p:nvPr/>
          </p:nvPicPr>
          <p:blipFill>
            <a:blip r:embed="rId3" cstate="print"/>
            <a:stretch>
              <a:fillRect/>
            </a:stretch>
          </p:blipFill>
          <p:spPr>
            <a:xfrm>
              <a:off x="1653161" y="1607903"/>
              <a:ext cx="73777" cy="73767"/>
            </a:xfrm>
            <a:prstGeom prst="rect">
              <a:avLst/>
            </a:prstGeom>
          </p:spPr>
        </p:pic>
        <p:pic>
          <p:nvPicPr>
            <p:cNvPr id="44" name="object 44"/>
            <p:cNvPicPr/>
            <p:nvPr/>
          </p:nvPicPr>
          <p:blipFill>
            <a:blip r:embed="rId4" cstate="print"/>
            <a:stretch>
              <a:fillRect/>
            </a:stretch>
          </p:blipFill>
          <p:spPr>
            <a:xfrm>
              <a:off x="1655209" y="1998577"/>
              <a:ext cx="73777" cy="73767"/>
            </a:xfrm>
            <a:prstGeom prst="rect">
              <a:avLst/>
            </a:prstGeom>
          </p:spPr>
        </p:pic>
        <p:pic>
          <p:nvPicPr>
            <p:cNvPr id="45" name="object 45"/>
            <p:cNvPicPr/>
            <p:nvPr/>
          </p:nvPicPr>
          <p:blipFill>
            <a:blip r:embed="rId18" cstate="print"/>
            <a:stretch>
              <a:fillRect/>
            </a:stretch>
          </p:blipFill>
          <p:spPr>
            <a:xfrm>
              <a:off x="1657259" y="2389249"/>
              <a:ext cx="73777" cy="73777"/>
            </a:xfrm>
            <a:prstGeom prst="rect">
              <a:avLst/>
            </a:prstGeom>
          </p:spPr>
        </p:pic>
        <p:pic>
          <p:nvPicPr>
            <p:cNvPr id="46" name="object 46"/>
            <p:cNvPicPr/>
            <p:nvPr/>
          </p:nvPicPr>
          <p:blipFill>
            <a:blip r:embed="rId19" cstate="print"/>
            <a:stretch>
              <a:fillRect/>
            </a:stretch>
          </p:blipFill>
          <p:spPr>
            <a:xfrm>
              <a:off x="1659307" y="2779924"/>
              <a:ext cx="73777" cy="73777"/>
            </a:xfrm>
            <a:prstGeom prst="rect">
              <a:avLst/>
            </a:prstGeom>
          </p:spPr>
        </p:pic>
        <p:pic>
          <p:nvPicPr>
            <p:cNvPr id="47" name="object 47"/>
            <p:cNvPicPr/>
            <p:nvPr/>
          </p:nvPicPr>
          <p:blipFill>
            <a:blip r:embed="rId20" cstate="print"/>
            <a:stretch>
              <a:fillRect/>
            </a:stretch>
          </p:blipFill>
          <p:spPr>
            <a:xfrm>
              <a:off x="1661357" y="3170598"/>
              <a:ext cx="73777" cy="73767"/>
            </a:xfrm>
            <a:prstGeom prst="rect">
              <a:avLst/>
            </a:prstGeom>
          </p:spPr>
        </p:pic>
        <p:pic>
          <p:nvPicPr>
            <p:cNvPr id="48" name="object 48"/>
            <p:cNvPicPr/>
            <p:nvPr/>
          </p:nvPicPr>
          <p:blipFill>
            <a:blip r:embed="rId14" cstate="print"/>
            <a:stretch>
              <a:fillRect/>
            </a:stretch>
          </p:blipFill>
          <p:spPr>
            <a:xfrm>
              <a:off x="1663404" y="3561273"/>
              <a:ext cx="73777" cy="73767"/>
            </a:xfrm>
            <a:prstGeom prst="rect">
              <a:avLst/>
            </a:prstGeom>
          </p:spPr>
        </p:pic>
        <p:pic>
          <p:nvPicPr>
            <p:cNvPr id="49" name="object 49"/>
            <p:cNvPicPr/>
            <p:nvPr/>
          </p:nvPicPr>
          <p:blipFill>
            <a:blip r:embed="rId20" cstate="print"/>
            <a:stretch>
              <a:fillRect/>
            </a:stretch>
          </p:blipFill>
          <p:spPr>
            <a:xfrm>
              <a:off x="1665455" y="3951947"/>
              <a:ext cx="73777" cy="73767"/>
            </a:xfrm>
            <a:prstGeom prst="rect">
              <a:avLst/>
            </a:prstGeom>
          </p:spPr>
        </p:pic>
        <p:pic>
          <p:nvPicPr>
            <p:cNvPr id="50" name="object 50"/>
            <p:cNvPicPr/>
            <p:nvPr/>
          </p:nvPicPr>
          <p:blipFill>
            <a:blip r:embed="rId21" cstate="print"/>
            <a:stretch>
              <a:fillRect/>
            </a:stretch>
          </p:blipFill>
          <p:spPr>
            <a:xfrm>
              <a:off x="1667503" y="4342612"/>
              <a:ext cx="73777" cy="73777"/>
            </a:xfrm>
            <a:prstGeom prst="rect">
              <a:avLst/>
            </a:prstGeom>
          </p:spPr>
        </p:pic>
        <p:pic>
          <p:nvPicPr>
            <p:cNvPr id="51" name="object 51"/>
            <p:cNvPicPr/>
            <p:nvPr/>
          </p:nvPicPr>
          <p:blipFill>
            <a:blip r:embed="rId18" cstate="print"/>
            <a:stretch>
              <a:fillRect/>
            </a:stretch>
          </p:blipFill>
          <p:spPr>
            <a:xfrm>
              <a:off x="1669553" y="4733294"/>
              <a:ext cx="73777" cy="73777"/>
            </a:xfrm>
            <a:prstGeom prst="rect">
              <a:avLst/>
            </a:prstGeom>
          </p:spPr>
        </p:pic>
        <p:pic>
          <p:nvPicPr>
            <p:cNvPr id="52" name="object 52"/>
            <p:cNvPicPr/>
            <p:nvPr/>
          </p:nvPicPr>
          <p:blipFill>
            <a:blip r:embed="rId13" cstate="print"/>
            <a:stretch>
              <a:fillRect/>
            </a:stretch>
          </p:blipFill>
          <p:spPr>
            <a:xfrm>
              <a:off x="2037687" y="433832"/>
              <a:ext cx="73777" cy="73767"/>
            </a:xfrm>
            <a:prstGeom prst="rect">
              <a:avLst/>
            </a:prstGeom>
          </p:spPr>
        </p:pic>
        <p:pic>
          <p:nvPicPr>
            <p:cNvPr id="53" name="object 53"/>
            <p:cNvPicPr/>
            <p:nvPr/>
          </p:nvPicPr>
          <p:blipFill>
            <a:blip r:embed="rId12" cstate="print"/>
            <a:stretch>
              <a:fillRect/>
            </a:stretch>
          </p:blipFill>
          <p:spPr>
            <a:xfrm>
              <a:off x="2039737" y="824505"/>
              <a:ext cx="73777" cy="73767"/>
            </a:xfrm>
            <a:prstGeom prst="rect">
              <a:avLst/>
            </a:prstGeom>
          </p:spPr>
        </p:pic>
        <p:pic>
          <p:nvPicPr>
            <p:cNvPr id="54" name="object 54"/>
            <p:cNvPicPr/>
            <p:nvPr/>
          </p:nvPicPr>
          <p:blipFill>
            <a:blip r:embed="rId13" cstate="print"/>
            <a:stretch>
              <a:fillRect/>
            </a:stretch>
          </p:blipFill>
          <p:spPr>
            <a:xfrm>
              <a:off x="2041786" y="1215180"/>
              <a:ext cx="73777" cy="73767"/>
            </a:xfrm>
            <a:prstGeom prst="rect">
              <a:avLst/>
            </a:prstGeom>
          </p:spPr>
        </p:pic>
        <p:pic>
          <p:nvPicPr>
            <p:cNvPr id="55" name="object 55"/>
            <p:cNvPicPr/>
            <p:nvPr/>
          </p:nvPicPr>
          <p:blipFill>
            <a:blip r:embed="rId17" cstate="print"/>
            <a:stretch>
              <a:fillRect/>
            </a:stretch>
          </p:blipFill>
          <p:spPr>
            <a:xfrm>
              <a:off x="2043836" y="1605853"/>
              <a:ext cx="73777" cy="73777"/>
            </a:xfrm>
            <a:prstGeom prst="rect">
              <a:avLst/>
            </a:prstGeom>
          </p:spPr>
        </p:pic>
        <p:pic>
          <p:nvPicPr>
            <p:cNvPr id="56" name="object 56"/>
            <p:cNvPicPr/>
            <p:nvPr/>
          </p:nvPicPr>
          <p:blipFill>
            <a:blip r:embed="rId16" cstate="print"/>
            <a:stretch>
              <a:fillRect/>
            </a:stretch>
          </p:blipFill>
          <p:spPr>
            <a:xfrm>
              <a:off x="2045884" y="1996527"/>
              <a:ext cx="73777" cy="73777"/>
            </a:xfrm>
            <a:prstGeom prst="rect">
              <a:avLst/>
            </a:prstGeom>
          </p:spPr>
        </p:pic>
        <p:pic>
          <p:nvPicPr>
            <p:cNvPr id="57" name="object 57"/>
            <p:cNvPicPr/>
            <p:nvPr/>
          </p:nvPicPr>
          <p:blipFill>
            <a:blip r:embed="rId12" cstate="print"/>
            <a:stretch>
              <a:fillRect/>
            </a:stretch>
          </p:blipFill>
          <p:spPr>
            <a:xfrm>
              <a:off x="2047934" y="2387202"/>
              <a:ext cx="73777" cy="73767"/>
            </a:xfrm>
            <a:prstGeom prst="rect">
              <a:avLst/>
            </a:prstGeom>
          </p:spPr>
        </p:pic>
        <p:pic>
          <p:nvPicPr>
            <p:cNvPr id="58" name="object 58"/>
            <p:cNvPicPr/>
            <p:nvPr/>
          </p:nvPicPr>
          <p:blipFill>
            <a:blip r:embed="rId12" cstate="print"/>
            <a:stretch>
              <a:fillRect/>
            </a:stretch>
          </p:blipFill>
          <p:spPr>
            <a:xfrm>
              <a:off x="2049981" y="2777876"/>
              <a:ext cx="73777" cy="73767"/>
            </a:xfrm>
            <a:prstGeom prst="rect">
              <a:avLst/>
            </a:prstGeom>
          </p:spPr>
        </p:pic>
        <p:pic>
          <p:nvPicPr>
            <p:cNvPr id="59" name="object 59"/>
            <p:cNvPicPr/>
            <p:nvPr/>
          </p:nvPicPr>
          <p:blipFill>
            <a:blip r:embed="rId13" cstate="print"/>
            <a:stretch>
              <a:fillRect/>
            </a:stretch>
          </p:blipFill>
          <p:spPr>
            <a:xfrm>
              <a:off x="2052029" y="3168551"/>
              <a:ext cx="73777" cy="73767"/>
            </a:xfrm>
            <a:prstGeom prst="rect">
              <a:avLst/>
            </a:prstGeom>
          </p:spPr>
        </p:pic>
        <p:pic>
          <p:nvPicPr>
            <p:cNvPr id="60" name="object 60"/>
            <p:cNvPicPr/>
            <p:nvPr/>
          </p:nvPicPr>
          <p:blipFill>
            <a:blip r:embed="rId17" cstate="print"/>
            <a:stretch>
              <a:fillRect/>
            </a:stretch>
          </p:blipFill>
          <p:spPr>
            <a:xfrm>
              <a:off x="2054079" y="3559223"/>
              <a:ext cx="73777" cy="73777"/>
            </a:xfrm>
            <a:prstGeom prst="rect">
              <a:avLst/>
            </a:prstGeom>
          </p:spPr>
        </p:pic>
        <p:pic>
          <p:nvPicPr>
            <p:cNvPr id="61" name="object 61"/>
            <p:cNvPicPr/>
            <p:nvPr/>
          </p:nvPicPr>
          <p:blipFill>
            <a:blip r:embed="rId16" cstate="print"/>
            <a:stretch>
              <a:fillRect/>
            </a:stretch>
          </p:blipFill>
          <p:spPr>
            <a:xfrm>
              <a:off x="2056127" y="3949897"/>
              <a:ext cx="73777" cy="73777"/>
            </a:xfrm>
            <a:prstGeom prst="rect">
              <a:avLst/>
            </a:prstGeom>
          </p:spPr>
        </p:pic>
        <p:pic>
          <p:nvPicPr>
            <p:cNvPr id="62" name="object 62"/>
            <p:cNvPicPr/>
            <p:nvPr/>
          </p:nvPicPr>
          <p:blipFill>
            <a:blip r:embed="rId12" cstate="print"/>
            <a:stretch>
              <a:fillRect/>
            </a:stretch>
          </p:blipFill>
          <p:spPr>
            <a:xfrm>
              <a:off x="2058177" y="4340572"/>
              <a:ext cx="73777" cy="73767"/>
            </a:xfrm>
            <a:prstGeom prst="rect">
              <a:avLst/>
            </a:prstGeom>
          </p:spPr>
        </p:pic>
        <p:pic>
          <p:nvPicPr>
            <p:cNvPr id="63" name="object 63"/>
            <p:cNvPicPr/>
            <p:nvPr/>
          </p:nvPicPr>
          <p:blipFill>
            <a:blip r:embed="rId13" cstate="print"/>
            <a:stretch>
              <a:fillRect/>
            </a:stretch>
          </p:blipFill>
          <p:spPr>
            <a:xfrm>
              <a:off x="2060225" y="4731246"/>
              <a:ext cx="73777" cy="73767"/>
            </a:xfrm>
            <a:prstGeom prst="rect">
              <a:avLst/>
            </a:prstGeom>
          </p:spPr>
        </p:pic>
        <p:pic>
          <p:nvPicPr>
            <p:cNvPr id="64" name="object 64"/>
            <p:cNvPicPr/>
            <p:nvPr/>
          </p:nvPicPr>
          <p:blipFill>
            <a:blip r:embed="rId22" cstate="print"/>
            <a:stretch>
              <a:fillRect/>
            </a:stretch>
          </p:blipFill>
          <p:spPr>
            <a:xfrm>
              <a:off x="2405260" y="822589"/>
              <a:ext cx="73777" cy="73767"/>
            </a:xfrm>
            <a:prstGeom prst="rect">
              <a:avLst/>
            </a:prstGeom>
          </p:spPr>
        </p:pic>
        <p:pic>
          <p:nvPicPr>
            <p:cNvPr id="65" name="object 65"/>
            <p:cNvPicPr/>
            <p:nvPr/>
          </p:nvPicPr>
          <p:blipFill>
            <a:blip r:embed="rId23" cstate="print"/>
            <a:stretch>
              <a:fillRect/>
            </a:stretch>
          </p:blipFill>
          <p:spPr>
            <a:xfrm>
              <a:off x="2403212" y="431915"/>
              <a:ext cx="73777" cy="73767"/>
            </a:xfrm>
            <a:prstGeom prst="rect">
              <a:avLst/>
            </a:prstGeom>
          </p:spPr>
        </p:pic>
        <p:pic>
          <p:nvPicPr>
            <p:cNvPr id="66" name="object 66"/>
            <p:cNvPicPr/>
            <p:nvPr/>
          </p:nvPicPr>
          <p:blipFill>
            <a:blip r:embed="rId14" cstate="print"/>
            <a:stretch>
              <a:fillRect/>
            </a:stretch>
          </p:blipFill>
          <p:spPr>
            <a:xfrm>
              <a:off x="2407307" y="1213262"/>
              <a:ext cx="73777" cy="73767"/>
            </a:xfrm>
            <a:prstGeom prst="rect">
              <a:avLst/>
            </a:prstGeom>
          </p:spPr>
        </p:pic>
        <p:pic>
          <p:nvPicPr>
            <p:cNvPr id="67" name="object 67"/>
            <p:cNvPicPr/>
            <p:nvPr/>
          </p:nvPicPr>
          <p:blipFill>
            <a:blip r:embed="rId24" cstate="print"/>
            <a:stretch>
              <a:fillRect/>
            </a:stretch>
          </p:blipFill>
          <p:spPr>
            <a:xfrm>
              <a:off x="2409357" y="1603936"/>
              <a:ext cx="73777" cy="73777"/>
            </a:xfrm>
            <a:prstGeom prst="rect">
              <a:avLst/>
            </a:prstGeom>
          </p:spPr>
        </p:pic>
        <p:pic>
          <p:nvPicPr>
            <p:cNvPr id="68" name="object 68"/>
            <p:cNvPicPr/>
            <p:nvPr/>
          </p:nvPicPr>
          <p:blipFill>
            <a:blip r:embed="rId19" cstate="print"/>
            <a:stretch>
              <a:fillRect/>
            </a:stretch>
          </p:blipFill>
          <p:spPr>
            <a:xfrm>
              <a:off x="2411406" y="1994610"/>
              <a:ext cx="73777" cy="73777"/>
            </a:xfrm>
            <a:prstGeom prst="rect">
              <a:avLst/>
            </a:prstGeom>
          </p:spPr>
        </p:pic>
        <p:pic>
          <p:nvPicPr>
            <p:cNvPr id="69" name="object 69"/>
            <p:cNvPicPr/>
            <p:nvPr/>
          </p:nvPicPr>
          <p:blipFill>
            <a:blip r:embed="rId4" cstate="print"/>
            <a:stretch>
              <a:fillRect/>
            </a:stretch>
          </p:blipFill>
          <p:spPr>
            <a:xfrm>
              <a:off x="2413456" y="2385285"/>
              <a:ext cx="73777" cy="73767"/>
            </a:xfrm>
            <a:prstGeom prst="rect">
              <a:avLst/>
            </a:prstGeom>
          </p:spPr>
        </p:pic>
        <p:pic>
          <p:nvPicPr>
            <p:cNvPr id="70" name="object 70"/>
            <p:cNvPicPr/>
            <p:nvPr/>
          </p:nvPicPr>
          <p:blipFill>
            <a:blip r:embed="rId14" cstate="print"/>
            <a:stretch>
              <a:fillRect/>
            </a:stretch>
          </p:blipFill>
          <p:spPr>
            <a:xfrm>
              <a:off x="2415504" y="2775959"/>
              <a:ext cx="73777" cy="73767"/>
            </a:xfrm>
            <a:prstGeom prst="rect">
              <a:avLst/>
            </a:prstGeom>
          </p:spPr>
        </p:pic>
        <p:pic>
          <p:nvPicPr>
            <p:cNvPr id="71" name="object 71"/>
            <p:cNvPicPr/>
            <p:nvPr/>
          </p:nvPicPr>
          <p:blipFill>
            <a:blip r:embed="rId20" cstate="print"/>
            <a:stretch>
              <a:fillRect/>
            </a:stretch>
          </p:blipFill>
          <p:spPr>
            <a:xfrm>
              <a:off x="2417554" y="3166634"/>
              <a:ext cx="73777" cy="73767"/>
            </a:xfrm>
            <a:prstGeom prst="rect">
              <a:avLst/>
            </a:prstGeom>
          </p:spPr>
        </p:pic>
        <p:pic>
          <p:nvPicPr>
            <p:cNvPr id="72" name="object 72"/>
            <p:cNvPicPr/>
            <p:nvPr/>
          </p:nvPicPr>
          <p:blipFill>
            <a:blip r:embed="rId25" cstate="print"/>
            <a:stretch>
              <a:fillRect/>
            </a:stretch>
          </p:blipFill>
          <p:spPr>
            <a:xfrm>
              <a:off x="2419601" y="3557298"/>
              <a:ext cx="73777" cy="73777"/>
            </a:xfrm>
            <a:prstGeom prst="rect">
              <a:avLst/>
            </a:prstGeom>
          </p:spPr>
        </p:pic>
        <p:pic>
          <p:nvPicPr>
            <p:cNvPr id="73" name="object 73"/>
            <p:cNvPicPr/>
            <p:nvPr/>
          </p:nvPicPr>
          <p:blipFill>
            <a:blip r:embed="rId5" cstate="print"/>
            <a:stretch>
              <a:fillRect/>
            </a:stretch>
          </p:blipFill>
          <p:spPr>
            <a:xfrm>
              <a:off x="2421651" y="3947980"/>
              <a:ext cx="73777" cy="73777"/>
            </a:xfrm>
            <a:prstGeom prst="rect">
              <a:avLst/>
            </a:prstGeom>
          </p:spPr>
        </p:pic>
        <p:pic>
          <p:nvPicPr>
            <p:cNvPr id="74" name="object 74"/>
            <p:cNvPicPr/>
            <p:nvPr/>
          </p:nvPicPr>
          <p:blipFill>
            <a:blip r:embed="rId16" cstate="print"/>
            <a:stretch>
              <a:fillRect/>
            </a:stretch>
          </p:blipFill>
          <p:spPr>
            <a:xfrm>
              <a:off x="2423700" y="4338655"/>
              <a:ext cx="73777" cy="73777"/>
            </a:xfrm>
            <a:prstGeom prst="rect">
              <a:avLst/>
            </a:prstGeom>
          </p:spPr>
        </p:pic>
        <p:pic>
          <p:nvPicPr>
            <p:cNvPr id="75" name="object 75"/>
            <p:cNvPicPr/>
            <p:nvPr/>
          </p:nvPicPr>
          <p:blipFill>
            <a:blip r:embed="rId12" cstate="print"/>
            <a:stretch>
              <a:fillRect/>
            </a:stretch>
          </p:blipFill>
          <p:spPr>
            <a:xfrm>
              <a:off x="2425750" y="4729329"/>
              <a:ext cx="73777" cy="73767"/>
            </a:xfrm>
            <a:prstGeom prst="rect">
              <a:avLst/>
            </a:prstGeom>
          </p:spPr>
        </p:pic>
        <p:pic>
          <p:nvPicPr>
            <p:cNvPr id="76" name="object 76"/>
            <p:cNvPicPr/>
            <p:nvPr/>
          </p:nvPicPr>
          <p:blipFill>
            <a:blip r:embed="rId13" cstate="print"/>
            <a:stretch>
              <a:fillRect/>
            </a:stretch>
          </p:blipFill>
          <p:spPr>
            <a:xfrm>
              <a:off x="2793884" y="429866"/>
              <a:ext cx="73777" cy="73767"/>
            </a:xfrm>
            <a:prstGeom prst="rect">
              <a:avLst/>
            </a:prstGeom>
          </p:spPr>
        </p:pic>
        <p:pic>
          <p:nvPicPr>
            <p:cNvPr id="77" name="object 77"/>
            <p:cNvPicPr/>
            <p:nvPr/>
          </p:nvPicPr>
          <p:blipFill>
            <a:blip r:embed="rId12" cstate="print"/>
            <a:stretch>
              <a:fillRect/>
            </a:stretch>
          </p:blipFill>
          <p:spPr>
            <a:xfrm>
              <a:off x="2795934" y="820540"/>
              <a:ext cx="73777" cy="73767"/>
            </a:xfrm>
            <a:prstGeom prst="rect">
              <a:avLst/>
            </a:prstGeom>
          </p:spPr>
        </p:pic>
        <p:pic>
          <p:nvPicPr>
            <p:cNvPr id="78" name="object 78"/>
            <p:cNvPicPr/>
            <p:nvPr/>
          </p:nvPicPr>
          <p:blipFill>
            <a:blip r:embed="rId13" cstate="print"/>
            <a:stretch>
              <a:fillRect/>
            </a:stretch>
          </p:blipFill>
          <p:spPr>
            <a:xfrm>
              <a:off x="2797982" y="1211214"/>
              <a:ext cx="73777" cy="73767"/>
            </a:xfrm>
            <a:prstGeom prst="rect">
              <a:avLst/>
            </a:prstGeom>
          </p:spPr>
        </p:pic>
        <p:pic>
          <p:nvPicPr>
            <p:cNvPr id="79" name="object 79"/>
            <p:cNvPicPr/>
            <p:nvPr/>
          </p:nvPicPr>
          <p:blipFill>
            <a:blip r:embed="rId9" cstate="print"/>
            <a:stretch>
              <a:fillRect/>
            </a:stretch>
          </p:blipFill>
          <p:spPr>
            <a:xfrm>
              <a:off x="2800033" y="1601888"/>
              <a:ext cx="73777" cy="73767"/>
            </a:xfrm>
            <a:prstGeom prst="rect">
              <a:avLst/>
            </a:prstGeom>
          </p:spPr>
        </p:pic>
        <p:pic>
          <p:nvPicPr>
            <p:cNvPr id="80" name="object 80"/>
            <p:cNvPicPr/>
            <p:nvPr/>
          </p:nvPicPr>
          <p:blipFill>
            <a:blip r:embed="rId8" cstate="print"/>
            <a:stretch>
              <a:fillRect/>
            </a:stretch>
          </p:blipFill>
          <p:spPr>
            <a:xfrm>
              <a:off x="2802080" y="1992563"/>
              <a:ext cx="73777" cy="73767"/>
            </a:xfrm>
            <a:prstGeom prst="rect">
              <a:avLst/>
            </a:prstGeom>
          </p:spPr>
        </p:pic>
        <p:pic>
          <p:nvPicPr>
            <p:cNvPr id="81" name="object 81"/>
            <p:cNvPicPr/>
            <p:nvPr/>
          </p:nvPicPr>
          <p:blipFill>
            <a:blip r:embed="rId9" cstate="print"/>
            <a:stretch>
              <a:fillRect/>
            </a:stretch>
          </p:blipFill>
          <p:spPr>
            <a:xfrm>
              <a:off x="2804130" y="2383237"/>
              <a:ext cx="73777" cy="73767"/>
            </a:xfrm>
            <a:prstGeom prst="rect">
              <a:avLst/>
            </a:prstGeom>
          </p:spPr>
        </p:pic>
        <p:pic>
          <p:nvPicPr>
            <p:cNvPr id="82" name="object 82"/>
            <p:cNvPicPr/>
            <p:nvPr/>
          </p:nvPicPr>
          <p:blipFill>
            <a:blip r:embed="rId10" cstate="print"/>
            <a:stretch>
              <a:fillRect/>
            </a:stretch>
          </p:blipFill>
          <p:spPr>
            <a:xfrm>
              <a:off x="2806178" y="2773909"/>
              <a:ext cx="73777" cy="73777"/>
            </a:xfrm>
            <a:prstGeom prst="rect">
              <a:avLst/>
            </a:prstGeom>
          </p:spPr>
        </p:pic>
        <p:pic>
          <p:nvPicPr>
            <p:cNvPr id="83" name="object 83"/>
            <p:cNvPicPr/>
            <p:nvPr/>
          </p:nvPicPr>
          <p:blipFill>
            <a:blip r:embed="rId11" cstate="print"/>
            <a:stretch>
              <a:fillRect/>
            </a:stretch>
          </p:blipFill>
          <p:spPr>
            <a:xfrm>
              <a:off x="2808228" y="3164584"/>
              <a:ext cx="73777" cy="73777"/>
            </a:xfrm>
            <a:prstGeom prst="rect">
              <a:avLst/>
            </a:prstGeom>
          </p:spPr>
        </p:pic>
        <p:pic>
          <p:nvPicPr>
            <p:cNvPr id="84" name="object 84"/>
            <p:cNvPicPr/>
            <p:nvPr/>
          </p:nvPicPr>
          <p:blipFill>
            <a:blip r:embed="rId14" cstate="print"/>
            <a:stretch>
              <a:fillRect/>
            </a:stretch>
          </p:blipFill>
          <p:spPr>
            <a:xfrm>
              <a:off x="2810275" y="3555258"/>
              <a:ext cx="73777" cy="73767"/>
            </a:xfrm>
            <a:prstGeom prst="rect">
              <a:avLst/>
            </a:prstGeom>
          </p:spPr>
        </p:pic>
        <p:pic>
          <p:nvPicPr>
            <p:cNvPr id="85" name="object 85"/>
            <p:cNvPicPr/>
            <p:nvPr/>
          </p:nvPicPr>
          <p:blipFill>
            <a:blip r:embed="rId26" cstate="print"/>
            <a:stretch>
              <a:fillRect/>
            </a:stretch>
          </p:blipFill>
          <p:spPr>
            <a:xfrm>
              <a:off x="2812325" y="3945933"/>
              <a:ext cx="73777" cy="73767"/>
            </a:xfrm>
            <a:prstGeom prst="rect">
              <a:avLst/>
            </a:prstGeom>
          </p:spPr>
        </p:pic>
        <p:pic>
          <p:nvPicPr>
            <p:cNvPr id="86" name="object 86"/>
            <p:cNvPicPr/>
            <p:nvPr/>
          </p:nvPicPr>
          <p:blipFill>
            <a:blip r:embed="rId4" cstate="print"/>
            <a:stretch>
              <a:fillRect/>
            </a:stretch>
          </p:blipFill>
          <p:spPr>
            <a:xfrm>
              <a:off x="2814373" y="4336607"/>
              <a:ext cx="73777" cy="73767"/>
            </a:xfrm>
            <a:prstGeom prst="rect">
              <a:avLst/>
            </a:prstGeom>
          </p:spPr>
        </p:pic>
        <p:pic>
          <p:nvPicPr>
            <p:cNvPr id="87" name="object 87"/>
            <p:cNvPicPr/>
            <p:nvPr/>
          </p:nvPicPr>
          <p:blipFill>
            <a:blip r:embed="rId5" cstate="print"/>
            <a:stretch>
              <a:fillRect/>
            </a:stretch>
          </p:blipFill>
          <p:spPr>
            <a:xfrm>
              <a:off x="2816424" y="4727278"/>
              <a:ext cx="73777" cy="73777"/>
            </a:xfrm>
            <a:prstGeom prst="rect">
              <a:avLst/>
            </a:prstGeom>
          </p:spPr>
        </p:pic>
        <p:pic>
          <p:nvPicPr>
            <p:cNvPr id="88" name="object 88"/>
            <p:cNvPicPr/>
            <p:nvPr/>
          </p:nvPicPr>
          <p:blipFill>
            <a:blip r:embed="rId14" cstate="print"/>
            <a:stretch>
              <a:fillRect/>
            </a:stretch>
          </p:blipFill>
          <p:spPr>
            <a:xfrm>
              <a:off x="3196295" y="427756"/>
              <a:ext cx="73777" cy="73767"/>
            </a:xfrm>
            <a:prstGeom prst="rect">
              <a:avLst/>
            </a:prstGeom>
          </p:spPr>
        </p:pic>
        <p:pic>
          <p:nvPicPr>
            <p:cNvPr id="89" name="object 89"/>
            <p:cNvPicPr/>
            <p:nvPr/>
          </p:nvPicPr>
          <p:blipFill>
            <a:blip r:embed="rId4" cstate="print"/>
            <a:stretch>
              <a:fillRect/>
            </a:stretch>
          </p:blipFill>
          <p:spPr>
            <a:xfrm>
              <a:off x="3198345" y="818430"/>
              <a:ext cx="73777" cy="73767"/>
            </a:xfrm>
            <a:prstGeom prst="rect">
              <a:avLst/>
            </a:prstGeom>
          </p:spPr>
        </p:pic>
        <p:pic>
          <p:nvPicPr>
            <p:cNvPr id="90" name="object 90"/>
            <p:cNvPicPr/>
            <p:nvPr/>
          </p:nvPicPr>
          <p:blipFill>
            <a:blip r:embed="rId4" cstate="print"/>
            <a:stretch>
              <a:fillRect/>
            </a:stretch>
          </p:blipFill>
          <p:spPr>
            <a:xfrm>
              <a:off x="3200393" y="1209103"/>
              <a:ext cx="73777" cy="73767"/>
            </a:xfrm>
            <a:prstGeom prst="rect">
              <a:avLst/>
            </a:prstGeom>
          </p:spPr>
        </p:pic>
        <p:pic>
          <p:nvPicPr>
            <p:cNvPr id="91" name="object 91"/>
            <p:cNvPicPr/>
            <p:nvPr/>
          </p:nvPicPr>
          <p:blipFill>
            <a:blip r:embed="rId5" cstate="print"/>
            <a:stretch>
              <a:fillRect/>
            </a:stretch>
          </p:blipFill>
          <p:spPr>
            <a:xfrm>
              <a:off x="3202443" y="1599777"/>
              <a:ext cx="73777" cy="73777"/>
            </a:xfrm>
            <a:prstGeom prst="rect">
              <a:avLst/>
            </a:prstGeom>
          </p:spPr>
        </p:pic>
        <p:pic>
          <p:nvPicPr>
            <p:cNvPr id="92" name="object 92"/>
            <p:cNvPicPr/>
            <p:nvPr/>
          </p:nvPicPr>
          <p:blipFill>
            <a:blip r:embed="rId6" cstate="print"/>
            <a:stretch>
              <a:fillRect/>
            </a:stretch>
          </p:blipFill>
          <p:spPr>
            <a:xfrm>
              <a:off x="3204490" y="1990451"/>
              <a:ext cx="73777" cy="73777"/>
            </a:xfrm>
            <a:prstGeom prst="rect">
              <a:avLst/>
            </a:prstGeom>
          </p:spPr>
        </p:pic>
        <p:pic>
          <p:nvPicPr>
            <p:cNvPr id="93" name="object 93"/>
            <p:cNvPicPr/>
            <p:nvPr/>
          </p:nvPicPr>
          <p:blipFill>
            <a:blip r:embed="rId3" cstate="print"/>
            <a:stretch>
              <a:fillRect/>
            </a:stretch>
          </p:blipFill>
          <p:spPr>
            <a:xfrm>
              <a:off x="3206541" y="2381125"/>
              <a:ext cx="73777" cy="73767"/>
            </a:xfrm>
            <a:prstGeom prst="rect">
              <a:avLst/>
            </a:prstGeom>
          </p:spPr>
        </p:pic>
        <p:pic>
          <p:nvPicPr>
            <p:cNvPr id="94" name="object 94"/>
            <p:cNvPicPr/>
            <p:nvPr/>
          </p:nvPicPr>
          <p:blipFill>
            <a:blip r:embed="rId13" cstate="print"/>
            <a:stretch>
              <a:fillRect/>
            </a:stretch>
          </p:blipFill>
          <p:spPr>
            <a:xfrm>
              <a:off x="3208589" y="2771800"/>
              <a:ext cx="73777" cy="73767"/>
            </a:xfrm>
            <a:prstGeom prst="rect">
              <a:avLst/>
            </a:prstGeom>
          </p:spPr>
        </p:pic>
        <p:pic>
          <p:nvPicPr>
            <p:cNvPr id="95" name="object 95"/>
            <p:cNvPicPr/>
            <p:nvPr/>
          </p:nvPicPr>
          <p:blipFill>
            <a:blip r:embed="rId12" cstate="print"/>
            <a:stretch>
              <a:fillRect/>
            </a:stretch>
          </p:blipFill>
          <p:spPr>
            <a:xfrm>
              <a:off x="3210639" y="3162474"/>
              <a:ext cx="73777" cy="73767"/>
            </a:xfrm>
            <a:prstGeom prst="rect">
              <a:avLst/>
            </a:prstGeom>
          </p:spPr>
        </p:pic>
        <p:pic>
          <p:nvPicPr>
            <p:cNvPr id="96" name="object 96"/>
            <p:cNvPicPr/>
            <p:nvPr/>
          </p:nvPicPr>
          <p:blipFill>
            <a:blip r:embed="rId27" cstate="print"/>
            <a:stretch>
              <a:fillRect/>
            </a:stretch>
          </p:blipFill>
          <p:spPr>
            <a:xfrm>
              <a:off x="3212686" y="3553138"/>
              <a:ext cx="73777" cy="73777"/>
            </a:xfrm>
            <a:prstGeom prst="rect">
              <a:avLst/>
            </a:prstGeom>
          </p:spPr>
        </p:pic>
        <p:pic>
          <p:nvPicPr>
            <p:cNvPr id="97" name="object 97"/>
            <p:cNvPicPr/>
            <p:nvPr/>
          </p:nvPicPr>
          <p:blipFill>
            <a:blip r:embed="rId17" cstate="print"/>
            <a:stretch>
              <a:fillRect/>
            </a:stretch>
          </p:blipFill>
          <p:spPr>
            <a:xfrm>
              <a:off x="3214736" y="3943821"/>
              <a:ext cx="73777" cy="73777"/>
            </a:xfrm>
            <a:prstGeom prst="rect">
              <a:avLst/>
            </a:prstGeom>
          </p:spPr>
        </p:pic>
        <p:pic>
          <p:nvPicPr>
            <p:cNvPr id="98" name="object 98"/>
            <p:cNvPicPr/>
            <p:nvPr/>
          </p:nvPicPr>
          <p:blipFill>
            <a:blip r:embed="rId10" cstate="print"/>
            <a:stretch>
              <a:fillRect/>
            </a:stretch>
          </p:blipFill>
          <p:spPr>
            <a:xfrm>
              <a:off x="3216784" y="4334495"/>
              <a:ext cx="73777" cy="73777"/>
            </a:xfrm>
            <a:prstGeom prst="rect">
              <a:avLst/>
            </a:prstGeom>
          </p:spPr>
        </p:pic>
        <p:pic>
          <p:nvPicPr>
            <p:cNvPr id="99" name="object 99"/>
            <p:cNvPicPr/>
            <p:nvPr/>
          </p:nvPicPr>
          <p:blipFill>
            <a:blip r:embed="rId9" cstate="print"/>
            <a:stretch>
              <a:fillRect/>
            </a:stretch>
          </p:blipFill>
          <p:spPr>
            <a:xfrm>
              <a:off x="3218834" y="4725170"/>
              <a:ext cx="73777" cy="73767"/>
            </a:xfrm>
            <a:prstGeom prst="rect">
              <a:avLst/>
            </a:prstGeom>
          </p:spPr>
        </p:pic>
        <p:pic>
          <p:nvPicPr>
            <p:cNvPr id="100" name="object 100"/>
            <p:cNvPicPr/>
            <p:nvPr/>
          </p:nvPicPr>
          <p:blipFill>
            <a:blip r:embed="rId8" cstate="print"/>
            <a:stretch>
              <a:fillRect/>
            </a:stretch>
          </p:blipFill>
          <p:spPr>
            <a:xfrm>
              <a:off x="3586970" y="425707"/>
              <a:ext cx="73777" cy="73767"/>
            </a:xfrm>
            <a:prstGeom prst="rect">
              <a:avLst/>
            </a:prstGeom>
          </p:spPr>
        </p:pic>
        <p:pic>
          <p:nvPicPr>
            <p:cNvPr id="101" name="object 101"/>
            <p:cNvPicPr/>
            <p:nvPr/>
          </p:nvPicPr>
          <p:blipFill>
            <a:blip r:embed="rId9" cstate="print"/>
            <a:stretch>
              <a:fillRect/>
            </a:stretch>
          </p:blipFill>
          <p:spPr>
            <a:xfrm>
              <a:off x="3589020" y="816381"/>
              <a:ext cx="73777" cy="73767"/>
            </a:xfrm>
            <a:prstGeom prst="rect">
              <a:avLst/>
            </a:prstGeom>
          </p:spPr>
        </p:pic>
        <p:pic>
          <p:nvPicPr>
            <p:cNvPr id="102" name="object 102"/>
            <p:cNvPicPr/>
            <p:nvPr/>
          </p:nvPicPr>
          <p:blipFill>
            <a:blip r:embed="rId8" cstate="print"/>
            <a:stretch>
              <a:fillRect/>
            </a:stretch>
          </p:blipFill>
          <p:spPr>
            <a:xfrm>
              <a:off x="3591067" y="1207055"/>
              <a:ext cx="73777" cy="73767"/>
            </a:xfrm>
            <a:prstGeom prst="rect">
              <a:avLst/>
            </a:prstGeom>
          </p:spPr>
        </p:pic>
        <p:pic>
          <p:nvPicPr>
            <p:cNvPr id="103" name="object 103"/>
            <p:cNvPicPr/>
            <p:nvPr/>
          </p:nvPicPr>
          <p:blipFill>
            <a:blip r:embed="rId12" cstate="print"/>
            <a:stretch>
              <a:fillRect/>
            </a:stretch>
          </p:blipFill>
          <p:spPr>
            <a:xfrm>
              <a:off x="3593117" y="1597729"/>
              <a:ext cx="73777" cy="73767"/>
            </a:xfrm>
            <a:prstGeom prst="rect">
              <a:avLst/>
            </a:prstGeom>
          </p:spPr>
        </p:pic>
        <p:pic>
          <p:nvPicPr>
            <p:cNvPr id="104" name="object 104"/>
            <p:cNvPicPr/>
            <p:nvPr/>
          </p:nvPicPr>
          <p:blipFill>
            <a:blip r:embed="rId4" cstate="print"/>
            <a:stretch>
              <a:fillRect/>
            </a:stretch>
          </p:blipFill>
          <p:spPr>
            <a:xfrm>
              <a:off x="3595165" y="1988403"/>
              <a:ext cx="73777" cy="73767"/>
            </a:xfrm>
            <a:prstGeom prst="rect">
              <a:avLst/>
            </a:prstGeom>
          </p:spPr>
        </p:pic>
        <p:pic>
          <p:nvPicPr>
            <p:cNvPr id="105" name="object 105"/>
            <p:cNvPicPr/>
            <p:nvPr/>
          </p:nvPicPr>
          <p:blipFill>
            <a:blip r:embed="rId28" cstate="print"/>
            <a:stretch>
              <a:fillRect/>
            </a:stretch>
          </p:blipFill>
          <p:spPr>
            <a:xfrm>
              <a:off x="3597216" y="2379078"/>
              <a:ext cx="73777" cy="73767"/>
            </a:xfrm>
            <a:prstGeom prst="rect">
              <a:avLst/>
            </a:prstGeom>
          </p:spPr>
        </p:pic>
        <p:pic>
          <p:nvPicPr>
            <p:cNvPr id="106" name="object 106"/>
            <p:cNvPicPr/>
            <p:nvPr/>
          </p:nvPicPr>
          <p:blipFill>
            <a:blip r:embed="rId24" cstate="print"/>
            <a:stretch>
              <a:fillRect/>
            </a:stretch>
          </p:blipFill>
          <p:spPr>
            <a:xfrm>
              <a:off x="3599263" y="2769750"/>
              <a:ext cx="73777" cy="73777"/>
            </a:xfrm>
            <a:prstGeom prst="rect">
              <a:avLst/>
            </a:prstGeom>
          </p:spPr>
        </p:pic>
        <p:pic>
          <p:nvPicPr>
            <p:cNvPr id="107" name="object 107"/>
            <p:cNvPicPr/>
            <p:nvPr/>
          </p:nvPicPr>
          <p:blipFill>
            <a:blip r:embed="rId29" cstate="print"/>
            <a:stretch>
              <a:fillRect/>
            </a:stretch>
          </p:blipFill>
          <p:spPr>
            <a:xfrm>
              <a:off x="3601313" y="3160424"/>
              <a:ext cx="73777" cy="73777"/>
            </a:xfrm>
            <a:prstGeom prst="rect">
              <a:avLst/>
            </a:prstGeom>
          </p:spPr>
        </p:pic>
        <p:pic>
          <p:nvPicPr>
            <p:cNvPr id="108" name="object 108"/>
            <p:cNvPicPr/>
            <p:nvPr/>
          </p:nvPicPr>
          <p:blipFill>
            <a:blip r:embed="rId30" cstate="print"/>
            <a:stretch>
              <a:fillRect/>
            </a:stretch>
          </p:blipFill>
          <p:spPr>
            <a:xfrm>
              <a:off x="3603361" y="3551099"/>
              <a:ext cx="73777" cy="73767"/>
            </a:xfrm>
            <a:prstGeom prst="rect">
              <a:avLst/>
            </a:prstGeom>
          </p:spPr>
        </p:pic>
        <p:pic>
          <p:nvPicPr>
            <p:cNvPr id="109" name="object 109"/>
            <p:cNvPicPr/>
            <p:nvPr/>
          </p:nvPicPr>
          <p:blipFill>
            <a:blip r:embed="rId31" cstate="print"/>
            <a:stretch>
              <a:fillRect/>
            </a:stretch>
          </p:blipFill>
          <p:spPr>
            <a:xfrm>
              <a:off x="3605411" y="3941773"/>
              <a:ext cx="73777" cy="73767"/>
            </a:xfrm>
            <a:prstGeom prst="rect">
              <a:avLst/>
            </a:prstGeom>
          </p:spPr>
        </p:pic>
        <p:pic>
          <p:nvPicPr>
            <p:cNvPr id="110" name="object 110"/>
            <p:cNvPicPr/>
            <p:nvPr/>
          </p:nvPicPr>
          <p:blipFill>
            <a:blip r:embed="rId22" cstate="print"/>
            <a:stretch>
              <a:fillRect/>
            </a:stretch>
          </p:blipFill>
          <p:spPr>
            <a:xfrm>
              <a:off x="3607458" y="4332448"/>
              <a:ext cx="73777" cy="73767"/>
            </a:xfrm>
            <a:prstGeom prst="rect">
              <a:avLst/>
            </a:prstGeom>
          </p:spPr>
        </p:pic>
        <p:pic>
          <p:nvPicPr>
            <p:cNvPr id="111" name="object 111"/>
            <p:cNvPicPr/>
            <p:nvPr/>
          </p:nvPicPr>
          <p:blipFill>
            <a:blip r:embed="rId24" cstate="print"/>
            <a:stretch>
              <a:fillRect/>
            </a:stretch>
          </p:blipFill>
          <p:spPr>
            <a:xfrm>
              <a:off x="3609506" y="4723119"/>
              <a:ext cx="73777" cy="73777"/>
            </a:xfrm>
            <a:prstGeom prst="rect">
              <a:avLst/>
            </a:prstGeom>
          </p:spPr>
        </p:pic>
      </p:grpSp>
      <p:sp>
        <p:nvSpPr>
          <p:cNvPr id="112" name="object 112"/>
          <p:cNvSpPr/>
          <p:nvPr/>
        </p:nvSpPr>
        <p:spPr>
          <a:xfrm>
            <a:off x="4153009" y="5747128"/>
            <a:ext cx="4583424" cy="1110526"/>
          </a:xfrm>
          <a:custGeom>
            <a:avLst/>
            <a:gdLst/>
            <a:ahLst/>
            <a:cxnLst/>
            <a:rect l="l" t="t" r="r" b="b"/>
            <a:pathLst>
              <a:path w="7558405" h="1831340">
                <a:moveTo>
                  <a:pt x="7471399" y="0"/>
                </a:moveTo>
                <a:lnTo>
                  <a:pt x="4025" y="0"/>
                </a:lnTo>
                <a:lnTo>
                  <a:pt x="0" y="1831115"/>
                </a:lnTo>
                <a:lnTo>
                  <a:pt x="7558344" y="1831115"/>
                </a:lnTo>
                <a:lnTo>
                  <a:pt x="7471399" y="0"/>
                </a:lnTo>
                <a:close/>
              </a:path>
            </a:pathLst>
          </a:custGeom>
          <a:solidFill>
            <a:srgbClr val="2F2F2F"/>
          </a:solidFill>
        </p:spPr>
        <p:txBody>
          <a:bodyPr wrap="square" lIns="0" tIns="0" rIns="0" bIns="0" rtlCol="0"/>
          <a:lstStyle/>
          <a:p>
            <a:endParaRPr sz="1092"/>
          </a:p>
        </p:txBody>
      </p:sp>
      <p:grpSp>
        <p:nvGrpSpPr>
          <p:cNvPr id="113" name="object 113"/>
          <p:cNvGrpSpPr/>
          <p:nvPr/>
        </p:nvGrpSpPr>
        <p:grpSpPr>
          <a:xfrm>
            <a:off x="5861525" y="5273605"/>
            <a:ext cx="316523" cy="57375"/>
            <a:chOff x="9665384" y="8696565"/>
            <a:chExt cx="521970" cy="94615"/>
          </a:xfrm>
        </p:grpSpPr>
        <p:pic>
          <p:nvPicPr>
            <p:cNvPr id="114" name="object 114"/>
            <p:cNvPicPr/>
            <p:nvPr/>
          </p:nvPicPr>
          <p:blipFill>
            <a:blip r:embed="rId32" cstate="print"/>
            <a:stretch>
              <a:fillRect/>
            </a:stretch>
          </p:blipFill>
          <p:spPr>
            <a:xfrm>
              <a:off x="9665384" y="8696565"/>
              <a:ext cx="253921" cy="94133"/>
            </a:xfrm>
            <a:prstGeom prst="rect">
              <a:avLst/>
            </a:prstGeom>
          </p:spPr>
        </p:pic>
        <p:pic>
          <p:nvPicPr>
            <p:cNvPr id="115" name="object 115"/>
            <p:cNvPicPr/>
            <p:nvPr/>
          </p:nvPicPr>
          <p:blipFill>
            <a:blip r:embed="rId33" cstate="print"/>
            <a:stretch>
              <a:fillRect/>
            </a:stretch>
          </p:blipFill>
          <p:spPr>
            <a:xfrm>
              <a:off x="9945411" y="8719184"/>
              <a:ext cx="63893" cy="71914"/>
            </a:xfrm>
            <a:prstGeom prst="rect">
              <a:avLst/>
            </a:prstGeom>
          </p:spPr>
        </p:pic>
        <p:pic>
          <p:nvPicPr>
            <p:cNvPr id="116" name="object 116"/>
            <p:cNvPicPr/>
            <p:nvPr/>
          </p:nvPicPr>
          <p:blipFill>
            <a:blip r:embed="rId34" cstate="print"/>
            <a:stretch>
              <a:fillRect/>
            </a:stretch>
          </p:blipFill>
          <p:spPr>
            <a:xfrm>
              <a:off x="10030742" y="8718021"/>
              <a:ext cx="156352" cy="72003"/>
            </a:xfrm>
            <a:prstGeom prst="rect">
              <a:avLst/>
            </a:prstGeom>
          </p:spPr>
        </p:pic>
      </p:grpSp>
      <p:grpSp>
        <p:nvGrpSpPr>
          <p:cNvPr id="117" name="object 117"/>
          <p:cNvGrpSpPr/>
          <p:nvPr/>
        </p:nvGrpSpPr>
        <p:grpSpPr>
          <a:xfrm>
            <a:off x="6247410" y="5274739"/>
            <a:ext cx="210630" cy="57760"/>
            <a:chOff x="10301735" y="8698436"/>
            <a:chExt cx="347345" cy="95250"/>
          </a:xfrm>
        </p:grpSpPr>
        <p:pic>
          <p:nvPicPr>
            <p:cNvPr id="118" name="object 118"/>
            <p:cNvPicPr/>
            <p:nvPr/>
          </p:nvPicPr>
          <p:blipFill>
            <a:blip r:embed="rId35" cstate="print"/>
            <a:stretch>
              <a:fillRect/>
            </a:stretch>
          </p:blipFill>
          <p:spPr>
            <a:xfrm>
              <a:off x="10301735" y="8698436"/>
              <a:ext cx="74269" cy="94143"/>
            </a:xfrm>
            <a:prstGeom prst="rect">
              <a:avLst/>
            </a:prstGeom>
          </p:spPr>
        </p:pic>
        <p:pic>
          <p:nvPicPr>
            <p:cNvPr id="119" name="object 119"/>
            <p:cNvPicPr/>
            <p:nvPr/>
          </p:nvPicPr>
          <p:blipFill>
            <a:blip r:embed="rId36" cstate="print"/>
            <a:stretch>
              <a:fillRect/>
            </a:stretch>
          </p:blipFill>
          <p:spPr>
            <a:xfrm>
              <a:off x="10396104" y="8719518"/>
              <a:ext cx="161240" cy="73827"/>
            </a:xfrm>
            <a:prstGeom prst="rect">
              <a:avLst/>
            </a:prstGeom>
          </p:spPr>
        </p:pic>
        <p:pic>
          <p:nvPicPr>
            <p:cNvPr id="120" name="object 120"/>
            <p:cNvPicPr/>
            <p:nvPr/>
          </p:nvPicPr>
          <p:blipFill>
            <a:blip r:embed="rId37" cstate="print"/>
            <a:stretch>
              <a:fillRect/>
            </a:stretch>
          </p:blipFill>
          <p:spPr>
            <a:xfrm>
              <a:off x="10579908" y="8720122"/>
              <a:ext cx="68790" cy="73547"/>
            </a:xfrm>
            <a:prstGeom prst="rect">
              <a:avLst/>
            </a:prstGeom>
          </p:spPr>
        </p:pic>
      </p:grpSp>
      <p:sp>
        <p:nvSpPr>
          <p:cNvPr id="121" name="object 121"/>
          <p:cNvSpPr/>
          <p:nvPr/>
        </p:nvSpPr>
        <p:spPr>
          <a:xfrm>
            <a:off x="5758569" y="5368106"/>
            <a:ext cx="24259" cy="72777"/>
          </a:xfrm>
          <a:custGeom>
            <a:avLst/>
            <a:gdLst/>
            <a:ahLst/>
            <a:cxnLst/>
            <a:rect l="l" t="t" r="r" b="b"/>
            <a:pathLst>
              <a:path w="40004" h="120015">
                <a:moveTo>
                  <a:pt x="481" y="0"/>
                </a:moveTo>
                <a:lnTo>
                  <a:pt x="471" y="3905"/>
                </a:lnTo>
                <a:lnTo>
                  <a:pt x="12407" y="4746"/>
                </a:lnTo>
                <a:lnTo>
                  <a:pt x="20695" y="7194"/>
                </a:lnTo>
                <a:lnTo>
                  <a:pt x="25520" y="11301"/>
                </a:lnTo>
                <a:lnTo>
                  <a:pt x="27067" y="17119"/>
                </a:lnTo>
                <a:lnTo>
                  <a:pt x="25494" y="25174"/>
                </a:lnTo>
                <a:lnTo>
                  <a:pt x="18650" y="39854"/>
                </a:lnTo>
                <a:lnTo>
                  <a:pt x="17078" y="47202"/>
                </a:lnTo>
                <a:lnTo>
                  <a:pt x="17036" y="55841"/>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grpSp>
        <p:nvGrpSpPr>
          <p:cNvPr id="122" name="object 122"/>
          <p:cNvGrpSpPr/>
          <p:nvPr/>
        </p:nvGrpSpPr>
        <p:grpSpPr>
          <a:xfrm>
            <a:off x="5749917" y="5476180"/>
            <a:ext cx="316523" cy="57375"/>
            <a:chOff x="9481333" y="9030626"/>
            <a:chExt cx="521970" cy="94615"/>
          </a:xfrm>
        </p:grpSpPr>
        <p:pic>
          <p:nvPicPr>
            <p:cNvPr id="123" name="object 123"/>
            <p:cNvPicPr/>
            <p:nvPr/>
          </p:nvPicPr>
          <p:blipFill>
            <a:blip r:embed="rId38" cstate="print"/>
            <a:stretch>
              <a:fillRect/>
            </a:stretch>
          </p:blipFill>
          <p:spPr>
            <a:xfrm>
              <a:off x="9481333" y="9030626"/>
              <a:ext cx="253921" cy="94143"/>
            </a:xfrm>
            <a:prstGeom prst="rect">
              <a:avLst/>
            </a:prstGeom>
          </p:spPr>
        </p:pic>
        <p:pic>
          <p:nvPicPr>
            <p:cNvPr id="124" name="object 124"/>
            <p:cNvPicPr/>
            <p:nvPr/>
          </p:nvPicPr>
          <p:blipFill>
            <a:blip r:embed="rId39" cstate="print"/>
            <a:stretch>
              <a:fillRect/>
            </a:stretch>
          </p:blipFill>
          <p:spPr>
            <a:xfrm>
              <a:off x="9761358" y="9053247"/>
              <a:ext cx="63893" cy="71903"/>
            </a:xfrm>
            <a:prstGeom prst="rect">
              <a:avLst/>
            </a:prstGeom>
          </p:spPr>
        </p:pic>
        <p:pic>
          <p:nvPicPr>
            <p:cNvPr id="125" name="object 125"/>
            <p:cNvPicPr/>
            <p:nvPr/>
          </p:nvPicPr>
          <p:blipFill>
            <a:blip r:embed="rId40" cstate="print"/>
            <a:stretch>
              <a:fillRect/>
            </a:stretch>
          </p:blipFill>
          <p:spPr>
            <a:xfrm>
              <a:off x="9846692" y="9052082"/>
              <a:ext cx="156350" cy="72004"/>
            </a:xfrm>
            <a:prstGeom prst="rect">
              <a:avLst/>
            </a:prstGeom>
          </p:spPr>
        </p:pic>
      </p:grpSp>
      <p:grpSp>
        <p:nvGrpSpPr>
          <p:cNvPr id="126" name="object 126"/>
          <p:cNvGrpSpPr/>
          <p:nvPr/>
        </p:nvGrpSpPr>
        <p:grpSpPr>
          <a:xfrm>
            <a:off x="6136602" y="5470480"/>
            <a:ext cx="265309" cy="65075"/>
            <a:chOff x="10119004" y="9021227"/>
            <a:chExt cx="437515" cy="107314"/>
          </a:xfrm>
        </p:grpSpPr>
        <p:pic>
          <p:nvPicPr>
            <p:cNvPr id="127" name="object 127"/>
            <p:cNvPicPr/>
            <p:nvPr/>
          </p:nvPicPr>
          <p:blipFill>
            <a:blip r:embed="rId41" cstate="print"/>
            <a:stretch>
              <a:fillRect/>
            </a:stretch>
          </p:blipFill>
          <p:spPr>
            <a:xfrm>
              <a:off x="10119004" y="9021227"/>
              <a:ext cx="156205" cy="105617"/>
            </a:xfrm>
            <a:prstGeom prst="rect">
              <a:avLst/>
            </a:prstGeom>
          </p:spPr>
        </p:pic>
        <p:pic>
          <p:nvPicPr>
            <p:cNvPr id="128" name="object 128"/>
            <p:cNvPicPr/>
            <p:nvPr/>
          </p:nvPicPr>
          <p:blipFill>
            <a:blip r:embed="rId42" cstate="print"/>
            <a:stretch>
              <a:fillRect/>
            </a:stretch>
          </p:blipFill>
          <p:spPr>
            <a:xfrm>
              <a:off x="10302307" y="9023534"/>
              <a:ext cx="163558" cy="104127"/>
            </a:xfrm>
            <a:prstGeom prst="rect">
              <a:avLst/>
            </a:prstGeom>
          </p:spPr>
        </p:pic>
        <p:pic>
          <p:nvPicPr>
            <p:cNvPr id="129" name="object 129"/>
            <p:cNvPicPr/>
            <p:nvPr/>
          </p:nvPicPr>
          <p:blipFill>
            <a:blip r:embed="rId43" cstate="print"/>
            <a:stretch>
              <a:fillRect/>
            </a:stretch>
          </p:blipFill>
          <p:spPr>
            <a:xfrm>
              <a:off x="10487197" y="9054559"/>
              <a:ext cx="68790" cy="73547"/>
            </a:xfrm>
            <a:prstGeom prst="rect">
              <a:avLst/>
            </a:prstGeom>
          </p:spPr>
        </p:pic>
      </p:grpSp>
      <p:sp>
        <p:nvSpPr>
          <p:cNvPr id="130" name="object 130"/>
          <p:cNvSpPr/>
          <p:nvPr/>
        </p:nvSpPr>
        <p:spPr>
          <a:xfrm>
            <a:off x="5646959" y="5570680"/>
            <a:ext cx="24259" cy="72777"/>
          </a:xfrm>
          <a:custGeom>
            <a:avLst/>
            <a:gdLst/>
            <a:ahLst/>
            <a:cxnLst/>
            <a:rect l="l" t="t" r="r" b="b"/>
            <a:pathLst>
              <a:path w="40004" h="120015">
                <a:moveTo>
                  <a:pt x="481" y="0"/>
                </a:moveTo>
                <a:lnTo>
                  <a:pt x="471" y="3905"/>
                </a:lnTo>
                <a:lnTo>
                  <a:pt x="12405" y="4751"/>
                </a:lnTo>
                <a:lnTo>
                  <a:pt x="20691" y="7198"/>
                </a:lnTo>
                <a:lnTo>
                  <a:pt x="25516" y="11303"/>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33"/>
                </a:lnTo>
                <a:lnTo>
                  <a:pt x="16805" y="70196"/>
                </a:lnTo>
                <a:lnTo>
                  <a:pt x="18343" y="78044"/>
                </a:lnTo>
                <a:lnTo>
                  <a:pt x="25184" y="94274"/>
                </a:lnTo>
                <a:lnTo>
                  <a:pt x="26721" y="102593"/>
                </a:lnTo>
                <a:lnTo>
                  <a:pt x="25121" y="108481"/>
                </a:lnTo>
                <a:lnTo>
                  <a:pt x="20261" y="112586"/>
                </a:lnTo>
                <a:lnTo>
                  <a:pt x="11952" y="114978"/>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31" name="object 131"/>
          <p:cNvSpPr/>
          <p:nvPr/>
        </p:nvSpPr>
        <p:spPr>
          <a:xfrm>
            <a:off x="5701744" y="5570905"/>
            <a:ext cx="23874" cy="72777"/>
          </a:xfrm>
          <a:custGeom>
            <a:avLst/>
            <a:gdLst/>
            <a:ahLst/>
            <a:cxnLst/>
            <a:rect l="l" t="t" r="r" b="b"/>
            <a:pathLst>
              <a:path w="39370" h="120015">
                <a:moveTo>
                  <a:pt x="6743" y="31"/>
                </a:moveTo>
                <a:lnTo>
                  <a:pt x="492" y="0"/>
                </a:lnTo>
                <a:lnTo>
                  <a:pt x="14622" y="10193"/>
                </a:lnTo>
                <a:lnTo>
                  <a:pt x="25048" y="24069"/>
                </a:lnTo>
                <a:lnTo>
                  <a:pt x="31481" y="40934"/>
                </a:lnTo>
                <a:lnTo>
                  <a:pt x="33632" y="60092"/>
                </a:lnTo>
                <a:lnTo>
                  <a:pt x="31323" y="79153"/>
                </a:lnTo>
                <a:lnTo>
                  <a:pt x="24751" y="95925"/>
                </a:lnTo>
                <a:lnTo>
                  <a:pt x="14212" y="109698"/>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32" name="object 132"/>
          <p:cNvSpPr/>
          <p:nvPr/>
        </p:nvSpPr>
        <p:spPr>
          <a:xfrm>
            <a:off x="7849760" y="6504825"/>
            <a:ext cx="45053" cy="16173"/>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p>
            <a:endParaRPr sz="1092"/>
          </a:p>
        </p:txBody>
      </p:sp>
      <p:grpSp>
        <p:nvGrpSpPr>
          <p:cNvPr id="133" name="object 133"/>
          <p:cNvGrpSpPr/>
          <p:nvPr/>
        </p:nvGrpSpPr>
        <p:grpSpPr>
          <a:xfrm>
            <a:off x="5412458" y="6465398"/>
            <a:ext cx="3368545" cy="338857"/>
            <a:chOff x="8924838" y="10661920"/>
            <a:chExt cx="5554980" cy="558800"/>
          </a:xfrm>
        </p:grpSpPr>
        <p:pic>
          <p:nvPicPr>
            <p:cNvPr id="134" name="object 134"/>
            <p:cNvPicPr/>
            <p:nvPr/>
          </p:nvPicPr>
          <p:blipFill>
            <a:blip r:embed="rId44" cstate="print"/>
            <a:stretch>
              <a:fillRect/>
            </a:stretch>
          </p:blipFill>
          <p:spPr>
            <a:xfrm>
              <a:off x="13762390" y="10681647"/>
              <a:ext cx="72196" cy="103735"/>
            </a:xfrm>
            <a:prstGeom prst="rect">
              <a:avLst/>
            </a:prstGeom>
          </p:spPr>
        </p:pic>
        <p:pic>
          <p:nvPicPr>
            <p:cNvPr id="135" name="object 135"/>
            <p:cNvPicPr/>
            <p:nvPr/>
          </p:nvPicPr>
          <p:blipFill>
            <a:blip r:embed="rId45" cstate="print"/>
            <a:stretch>
              <a:fillRect/>
            </a:stretch>
          </p:blipFill>
          <p:spPr>
            <a:xfrm>
              <a:off x="13857816" y="10683702"/>
              <a:ext cx="163665" cy="104229"/>
            </a:xfrm>
            <a:prstGeom prst="rect">
              <a:avLst/>
            </a:prstGeom>
          </p:spPr>
        </p:pic>
        <p:pic>
          <p:nvPicPr>
            <p:cNvPr id="136" name="object 136"/>
            <p:cNvPicPr/>
            <p:nvPr/>
          </p:nvPicPr>
          <p:blipFill>
            <a:blip r:embed="rId46" cstate="print"/>
            <a:stretch>
              <a:fillRect/>
            </a:stretch>
          </p:blipFill>
          <p:spPr>
            <a:xfrm>
              <a:off x="14042706" y="10714724"/>
              <a:ext cx="68779" cy="73547"/>
            </a:xfrm>
            <a:prstGeom prst="rect">
              <a:avLst/>
            </a:prstGeom>
          </p:spPr>
        </p:pic>
        <p:pic>
          <p:nvPicPr>
            <p:cNvPr id="137" name="object 137"/>
            <p:cNvPicPr/>
            <p:nvPr/>
          </p:nvPicPr>
          <p:blipFill>
            <a:blip r:embed="rId47" cstate="print"/>
            <a:stretch>
              <a:fillRect/>
            </a:stretch>
          </p:blipFill>
          <p:spPr>
            <a:xfrm>
              <a:off x="14132916" y="10688765"/>
              <a:ext cx="346481" cy="127389"/>
            </a:xfrm>
            <a:prstGeom prst="rect">
              <a:avLst/>
            </a:prstGeom>
          </p:spPr>
        </p:pic>
        <p:pic>
          <p:nvPicPr>
            <p:cNvPr id="138" name="object 138"/>
            <p:cNvPicPr/>
            <p:nvPr/>
          </p:nvPicPr>
          <p:blipFill>
            <a:blip r:embed="rId48" cstate="print"/>
            <a:stretch>
              <a:fillRect/>
            </a:stretch>
          </p:blipFill>
          <p:spPr>
            <a:xfrm>
              <a:off x="8924838" y="10661920"/>
              <a:ext cx="5511866" cy="558544"/>
            </a:xfrm>
            <a:prstGeom prst="rect">
              <a:avLst/>
            </a:prstGeom>
          </p:spPr>
        </p:pic>
        <p:sp>
          <p:nvSpPr>
            <p:cNvPr id="139" name="object 139"/>
            <p:cNvSpPr/>
            <p:nvPr/>
          </p:nvSpPr>
          <p:spPr>
            <a:xfrm>
              <a:off x="13034784" y="10877124"/>
              <a:ext cx="165100" cy="62230"/>
            </a:xfrm>
            <a:custGeom>
              <a:avLst/>
              <a:gdLst/>
              <a:ahLst/>
              <a:cxnLst/>
              <a:rect l="l" t="t" r="r" b="b"/>
              <a:pathLst>
                <a:path w="165100" h="62229">
                  <a:moveTo>
                    <a:pt x="73698" y="39801"/>
                  </a:moveTo>
                  <a:lnTo>
                    <a:pt x="12" y="39497"/>
                  </a:lnTo>
                  <a:lnTo>
                    <a:pt x="0" y="43675"/>
                  </a:lnTo>
                  <a:lnTo>
                    <a:pt x="73685" y="43980"/>
                  </a:lnTo>
                  <a:lnTo>
                    <a:pt x="73698" y="39801"/>
                  </a:lnTo>
                  <a:close/>
                </a:path>
                <a:path w="165100" h="62229">
                  <a:moveTo>
                    <a:pt x="73787" y="17907"/>
                  </a:moveTo>
                  <a:lnTo>
                    <a:pt x="101" y="17602"/>
                  </a:lnTo>
                  <a:lnTo>
                    <a:pt x="88" y="21932"/>
                  </a:lnTo>
                  <a:lnTo>
                    <a:pt x="73774" y="22225"/>
                  </a:lnTo>
                  <a:lnTo>
                    <a:pt x="73787" y="17907"/>
                  </a:lnTo>
                  <a:close/>
                </a:path>
                <a:path w="165100" h="62229">
                  <a:moveTo>
                    <a:pt x="164922" y="29019"/>
                  </a:moveTo>
                  <a:lnTo>
                    <a:pt x="91351" y="0"/>
                  </a:lnTo>
                  <a:lnTo>
                    <a:pt x="91338" y="5295"/>
                  </a:lnTo>
                  <a:lnTo>
                    <a:pt x="157505" y="31076"/>
                  </a:lnTo>
                  <a:lnTo>
                    <a:pt x="91122" y="56324"/>
                  </a:lnTo>
                  <a:lnTo>
                    <a:pt x="91097" y="61620"/>
                  </a:lnTo>
                  <a:lnTo>
                    <a:pt x="164909" y="33210"/>
                  </a:lnTo>
                  <a:lnTo>
                    <a:pt x="164922" y="29019"/>
                  </a:lnTo>
                  <a:close/>
                </a:path>
              </a:pathLst>
            </a:custGeom>
            <a:solidFill>
              <a:srgbClr val="F4F4F4"/>
            </a:solidFill>
          </p:spPr>
          <p:txBody>
            <a:bodyPr wrap="square" lIns="0" tIns="0" rIns="0" bIns="0" rtlCol="0"/>
            <a:lstStyle/>
            <a:p>
              <a:endParaRPr sz="1092"/>
            </a:p>
          </p:txBody>
        </p:sp>
        <p:pic>
          <p:nvPicPr>
            <p:cNvPr id="140" name="object 140"/>
            <p:cNvPicPr/>
            <p:nvPr/>
          </p:nvPicPr>
          <p:blipFill>
            <a:blip r:embed="rId49" cstate="print"/>
            <a:stretch>
              <a:fillRect/>
            </a:stretch>
          </p:blipFill>
          <p:spPr>
            <a:xfrm>
              <a:off x="9475659" y="11030840"/>
              <a:ext cx="159430" cy="73812"/>
            </a:xfrm>
            <a:prstGeom prst="rect">
              <a:avLst/>
            </a:prstGeom>
          </p:spPr>
        </p:pic>
        <p:pic>
          <p:nvPicPr>
            <p:cNvPr id="141" name="object 141"/>
            <p:cNvPicPr/>
            <p:nvPr/>
          </p:nvPicPr>
          <p:blipFill>
            <a:blip r:embed="rId50" cstate="print"/>
            <a:stretch>
              <a:fillRect/>
            </a:stretch>
          </p:blipFill>
          <p:spPr>
            <a:xfrm>
              <a:off x="9656674" y="11031422"/>
              <a:ext cx="64228" cy="71914"/>
            </a:xfrm>
            <a:prstGeom prst="rect">
              <a:avLst/>
            </a:prstGeom>
          </p:spPr>
        </p:pic>
        <p:pic>
          <p:nvPicPr>
            <p:cNvPr id="142" name="object 142"/>
            <p:cNvPicPr/>
            <p:nvPr/>
          </p:nvPicPr>
          <p:blipFill>
            <a:blip r:embed="rId51" cstate="print"/>
            <a:stretch>
              <a:fillRect/>
            </a:stretch>
          </p:blipFill>
          <p:spPr>
            <a:xfrm>
              <a:off x="9748411" y="11011748"/>
              <a:ext cx="161404" cy="94133"/>
            </a:xfrm>
            <a:prstGeom prst="rect">
              <a:avLst/>
            </a:prstGeom>
          </p:spPr>
        </p:pic>
        <p:sp>
          <p:nvSpPr>
            <p:cNvPr id="143" name="object 143"/>
            <p:cNvSpPr/>
            <p:nvPr/>
          </p:nvSpPr>
          <p:spPr>
            <a:xfrm>
              <a:off x="14404195" y="11067741"/>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293"/>
                  </a:lnTo>
                  <a:lnTo>
                    <a:pt x="104" y="0"/>
                  </a:lnTo>
                  <a:close/>
                </a:path>
              </a:pathLst>
            </a:custGeom>
            <a:solidFill>
              <a:srgbClr val="F4F4F4"/>
            </a:solidFill>
          </p:spPr>
          <p:txBody>
            <a:bodyPr wrap="square" lIns="0" tIns="0" rIns="0" bIns="0" rtlCol="0"/>
            <a:lstStyle/>
            <a:p>
              <a:endParaRPr sz="1092"/>
            </a:p>
          </p:txBody>
        </p:sp>
      </p:grpSp>
      <p:sp>
        <p:nvSpPr>
          <p:cNvPr id="144" name="object 144"/>
          <p:cNvSpPr/>
          <p:nvPr/>
        </p:nvSpPr>
        <p:spPr>
          <a:xfrm>
            <a:off x="5964366" y="5854354"/>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45" name="object 145"/>
          <p:cNvGrpSpPr/>
          <p:nvPr/>
        </p:nvGrpSpPr>
        <p:grpSpPr>
          <a:xfrm>
            <a:off x="6460558" y="5826894"/>
            <a:ext cx="711214" cy="81634"/>
            <a:chOff x="10653232" y="9608980"/>
            <a:chExt cx="1172845" cy="134620"/>
          </a:xfrm>
        </p:grpSpPr>
        <p:pic>
          <p:nvPicPr>
            <p:cNvPr id="146" name="object 146"/>
            <p:cNvPicPr/>
            <p:nvPr/>
          </p:nvPicPr>
          <p:blipFill>
            <a:blip r:embed="rId52" cstate="print"/>
            <a:stretch>
              <a:fillRect/>
            </a:stretch>
          </p:blipFill>
          <p:spPr>
            <a:xfrm>
              <a:off x="10653232" y="9608980"/>
              <a:ext cx="72196" cy="103724"/>
            </a:xfrm>
            <a:prstGeom prst="rect">
              <a:avLst/>
            </a:prstGeom>
          </p:spPr>
        </p:pic>
        <p:pic>
          <p:nvPicPr>
            <p:cNvPr id="147" name="object 147"/>
            <p:cNvPicPr/>
            <p:nvPr/>
          </p:nvPicPr>
          <p:blipFill>
            <a:blip r:embed="rId53" cstate="print"/>
            <a:stretch>
              <a:fillRect/>
            </a:stretch>
          </p:blipFill>
          <p:spPr>
            <a:xfrm>
              <a:off x="10748659" y="9611024"/>
              <a:ext cx="163667" cy="104229"/>
            </a:xfrm>
            <a:prstGeom prst="rect">
              <a:avLst/>
            </a:prstGeom>
          </p:spPr>
        </p:pic>
        <p:pic>
          <p:nvPicPr>
            <p:cNvPr id="148" name="object 148"/>
            <p:cNvPicPr/>
            <p:nvPr/>
          </p:nvPicPr>
          <p:blipFill>
            <a:blip r:embed="rId37" cstate="print"/>
            <a:stretch>
              <a:fillRect/>
            </a:stretch>
          </p:blipFill>
          <p:spPr>
            <a:xfrm>
              <a:off x="10933549" y="9642046"/>
              <a:ext cx="68790" cy="73547"/>
            </a:xfrm>
            <a:prstGeom prst="rect">
              <a:avLst/>
            </a:prstGeom>
          </p:spPr>
        </p:pic>
        <p:pic>
          <p:nvPicPr>
            <p:cNvPr id="149" name="object 149"/>
            <p:cNvPicPr/>
            <p:nvPr/>
          </p:nvPicPr>
          <p:blipFill>
            <a:blip r:embed="rId54" cstate="print"/>
            <a:stretch>
              <a:fillRect/>
            </a:stretch>
          </p:blipFill>
          <p:spPr>
            <a:xfrm>
              <a:off x="11023761" y="9616099"/>
              <a:ext cx="436601" cy="127379"/>
            </a:xfrm>
            <a:prstGeom prst="rect">
              <a:avLst/>
            </a:prstGeom>
          </p:spPr>
        </p:pic>
        <p:sp>
          <p:nvSpPr>
            <p:cNvPr id="150" name="object 150"/>
            <p:cNvSpPr/>
            <p:nvPr/>
          </p:nvSpPr>
          <p:spPr>
            <a:xfrm>
              <a:off x="11480356" y="9644252"/>
              <a:ext cx="63500" cy="73660"/>
            </a:xfrm>
            <a:custGeom>
              <a:avLst/>
              <a:gdLst/>
              <a:ahLst/>
              <a:cxnLst/>
              <a:rect l="l" t="t" r="r" b="b"/>
              <a:pathLst>
                <a:path w="63500" h="73659">
                  <a:moveTo>
                    <a:pt x="50321" y="4460"/>
                  </a:moveTo>
                  <a:lnTo>
                    <a:pt x="29978" y="4460"/>
                  </a:lnTo>
                  <a:lnTo>
                    <a:pt x="42138" y="5832"/>
                  </a:lnTo>
                  <a:lnTo>
                    <a:pt x="50664" y="9973"/>
                  </a:lnTo>
                  <a:lnTo>
                    <a:pt x="55815" y="17106"/>
                  </a:lnTo>
                  <a:lnTo>
                    <a:pt x="57851" y="27454"/>
                  </a:lnTo>
                  <a:lnTo>
                    <a:pt x="33663" y="30983"/>
                  </a:lnTo>
                  <a:lnTo>
                    <a:pt x="18273" y="34544"/>
                  </a:lnTo>
                  <a:lnTo>
                    <a:pt x="7840" y="39815"/>
                  </a:lnTo>
                  <a:lnTo>
                    <a:pt x="1902" y="46594"/>
                  </a:lnTo>
                  <a:lnTo>
                    <a:pt x="0" y="54678"/>
                  </a:lnTo>
                  <a:lnTo>
                    <a:pt x="1488" y="62782"/>
                  </a:lnTo>
                  <a:lnTo>
                    <a:pt x="5701" y="68648"/>
                  </a:lnTo>
                  <a:lnTo>
                    <a:pt x="12144" y="72223"/>
                  </a:lnTo>
                  <a:lnTo>
                    <a:pt x="20323" y="73453"/>
                  </a:lnTo>
                  <a:lnTo>
                    <a:pt x="30076" y="72707"/>
                  </a:lnTo>
                  <a:lnTo>
                    <a:pt x="39604" y="70183"/>
                  </a:lnTo>
                  <a:lnTo>
                    <a:pt x="41185" y="69401"/>
                  </a:lnTo>
                  <a:lnTo>
                    <a:pt x="21664" y="69401"/>
                  </a:lnTo>
                  <a:lnTo>
                    <a:pt x="10638" y="69359"/>
                  </a:lnTo>
                  <a:lnTo>
                    <a:pt x="5727" y="62238"/>
                  </a:lnTo>
                  <a:lnTo>
                    <a:pt x="5766" y="54678"/>
                  </a:lnTo>
                  <a:lnTo>
                    <a:pt x="7505" y="47661"/>
                  </a:lnTo>
                  <a:lnTo>
                    <a:pt x="12762" y="42119"/>
                  </a:lnTo>
                  <a:lnTo>
                    <a:pt x="21654" y="37950"/>
                  </a:lnTo>
                  <a:lnTo>
                    <a:pt x="34302" y="35025"/>
                  </a:lnTo>
                  <a:lnTo>
                    <a:pt x="57841" y="31213"/>
                  </a:lnTo>
                  <a:lnTo>
                    <a:pt x="63262" y="31213"/>
                  </a:lnTo>
                  <a:lnTo>
                    <a:pt x="63265" y="30543"/>
                  </a:lnTo>
                  <a:lnTo>
                    <a:pt x="61511" y="16964"/>
                  </a:lnTo>
                  <a:lnTo>
                    <a:pt x="55795" y="7469"/>
                  </a:lnTo>
                  <a:lnTo>
                    <a:pt x="50321" y="4460"/>
                  </a:lnTo>
                  <a:close/>
                </a:path>
                <a:path w="63500" h="73659">
                  <a:moveTo>
                    <a:pt x="63151" y="58542"/>
                  </a:moveTo>
                  <a:lnTo>
                    <a:pt x="58061" y="58542"/>
                  </a:lnTo>
                  <a:lnTo>
                    <a:pt x="58322" y="71788"/>
                  </a:lnTo>
                  <a:lnTo>
                    <a:pt x="63097" y="71809"/>
                  </a:lnTo>
                  <a:lnTo>
                    <a:pt x="63151" y="58542"/>
                  </a:lnTo>
                  <a:close/>
                </a:path>
                <a:path w="63500" h="73659">
                  <a:moveTo>
                    <a:pt x="63262" y="31213"/>
                  </a:moveTo>
                  <a:lnTo>
                    <a:pt x="57841" y="31213"/>
                  </a:lnTo>
                  <a:lnTo>
                    <a:pt x="57736" y="55474"/>
                  </a:lnTo>
                  <a:lnTo>
                    <a:pt x="49094" y="61993"/>
                  </a:lnTo>
                  <a:lnTo>
                    <a:pt x="40356" y="66313"/>
                  </a:lnTo>
                  <a:lnTo>
                    <a:pt x="31289" y="68696"/>
                  </a:lnTo>
                  <a:lnTo>
                    <a:pt x="21664" y="69401"/>
                  </a:lnTo>
                  <a:lnTo>
                    <a:pt x="41185" y="69401"/>
                  </a:lnTo>
                  <a:lnTo>
                    <a:pt x="48926" y="65566"/>
                  </a:lnTo>
                  <a:lnTo>
                    <a:pt x="58061" y="58542"/>
                  </a:lnTo>
                  <a:lnTo>
                    <a:pt x="63151" y="58542"/>
                  </a:lnTo>
                  <a:lnTo>
                    <a:pt x="63262" y="31213"/>
                  </a:lnTo>
                  <a:close/>
                </a:path>
                <a:path w="63500" h="73659">
                  <a:moveTo>
                    <a:pt x="30491" y="0"/>
                  </a:moveTo>
                  <a:lnTo>
                    <a:pt x="21315" y="631"/>
                  </a:lnTo>
                  <a:lnTo>
                    <a:pt x="12826" y="2426"/>
                  </a:lnTo>
                  <a:lnTo>
                    <a:pt x="6584" y="5144"/>
                  </a:lnTo>
                  <a:lnTo>
                    <a:pt x="4146" y="8544"/>
                  </a:lnTo>
                  <a:lnTo>
                    <a:pt x="4251" y="9973"/>
                  </a:lnTo>
                  <a:lnTo>
                    <a:pt x="9634" y="7795"/>
                  </a:lnTo>
                  <a:lnTo>
                    <a:pt x="15973" y="6011"/>
                  </a:lnTo>
                  <a:lnTo>
                    <a:pt x="22893" y="4857"/>
                  </a:lnTo>
                  <a:lnTo>
                    <a:pt x="29978" y="4460"/>
                  </a:lnTo>
                  <a:lnTo>
                    <a:pt x="50321" y="4460"/>
                  </a:lnTo>
                  <a:lnTo>
                    <a:pt x="45620" y="1876"/>
                  </a:lnTo>
                  <a:lnTo>
                    <a:pt x="30491" y="0"/>
                  </a:lnTo>
                  <a:close/>
                </a:path>
              </a:pathLst>
            </a:custGeom>
            <a:solidFill>
              <a:srgbClr val="F4F4F4"/>
            </a:solidFill>
          </p:spPr>
          <p:txBody>
            <a:bodyPr wrap="square" lIns="0" tIns="0" rIns="0" bIns="0" rtlCol="0"/>
            <a:lstStyle/>
            <a:p>
              <a:endParaRPr sz="1092"/>
            </a:p>
          </p:txBody>
        </p:sp>
        <p:pic>
          <p:nvPicPr>
            <p:cNvPr id="151" name="object 151"/>
            <p:cNvPicPr/>
            <p:nvPr/>
          </p:nvPicPr>
          <p:blipFill>
            <a:blip r:embed="rId35" cstate="print"/>
            <a:stretch>
              <a:fillRect/>
            </a:stretch>
          </p:blipFill>
          <p:spPr>
            <a:xfrm>
              <a:off x="11568774" y="9624106"/>
              <a:ext cx="74269" cy="94143"/>
            </a:xfrm>
            <a:prstGeom prst="rect">
              <a:avLst/>
            </a:prstGeom>
          </p:spPr>
        </p:pic>
        <p:pic>
          <p:nvPicPr>
            <p:cNvPr id="152" name="object 152"/>
            <p:cNvPicPr/>
            <p:nvPr/>
          </p:nvPicPr>
          <p:blipFill>
            <a:blip r:embed="rId55" cstate="print"/>
            <a:stretch>
              <a:fillRect/>
            </a:stretch>
          </p:blipFill>
          <p:spPr>
            <a:xfrm>
              <a:off x="11669148" y="9646727"/>
              <a:ext cx="63893" cy="71903"/>
            </a:xfrm>
            <a:prstGeom prst="rect">
              <a:avLst/>
            </a:prstGeom>
          </p:spPr>
        </p:pic>
        <p:pic>
          <p:nvPicPr>
            <p:cNvPr id="153" name="object 153"/>
            <p:cNvPicPr/>
            <p:nvPr/>
          </p:nvPicPr>
          <p:blipFill>
            <a:blip r:embed="rId56" cstate="print"/>
            <a:stretch>
              <a:fillRect/>
            </a:stretch>
          </p:blipFill>
          <p:spPr>
            <a:xfrm>
              <a:off x="11755662" y="9645409"/>
              <a:ext cx="69955" cy="73484"/>
            </a:xfrm>
            <a:prstGeom prst="rect">
              <a:avLst/>
            </a:prstGeom>
          </p:spPr>
        </p:pic>
      </p:grpSp>
      <p:sp>
        <p:nvSpPr>
          <p:cNvPr id="154" name="object 154"/>
          <p:cNvSpPr/>
          <p:nvPr/>
        </p:nvSpPr>
        <p:spPr>
          <a:xfrm>
            <a:off x="7238304" y="5859577"/>
            <a:ext cx="45053" cy="16173"/>
          </a:xfrm>
          <a:custGeom>
            <a:avLst/>
            <a:gdLst/>
            <a:ahLst/>
            <a:cxnLst/>
            <a:rect l="l" t="t" r="r" b="b"/>
            <a:pathLst>
              <a:path w="74295" h="26670">
                <a:moveTo>
                  <a:pt x="10" y="21894"/>
                </a:moveTo>
                <a:lnTo>
                  <a:pt x="0" y="26072"/>
                </a:lnTo>
                <a:lnTo>
                  <a:pt x="73683" y="26376"/>
                </a:lnTo>
                <a:lnTo>
                  <a:pt x="73704" y="22198"/>
                </a:lnTo>
                <a:lnTo>
                  <a:pt x="10" y="21894"/>
                </a:lnTo>
                <a:close/>
              </a:path>
              <a:path w="74295" h="26670">
                <a:moveTo>
                  <a:pt x="104" y="0"/>
                </a:moveTo>
                <a:lnTo>
                  <a:pt x="94" y="4324"/>
                </a:lnTo>
                <a:lnTo>
                  <a:pt x="73777" y="4617"/>
                </a:lnTo>
                <a:lnTo>
                  <a:pt x="73798" y="293"/>
                </a:lnTo>
                <a:lnTo>
                  <a:pt x="104" y="0"/>
                </a:lnTo>
                <a:close/>
              </a:path>
            </a:pathLst>
          </a:custGeom>
          <a:solidFill>
            <a:srgbClr val="F4F4F4"/>
          </a:solidFill>
        </p:spPr>
        <p:txBody>
          <a:bodyPr wrap="square" lIns="0" tIns="0" rIns="0" bIns="0" rtlCol="0"/>
          <a:lstStyle/>
          <a:p>
            <a:endParaRPr sz="1092"/>
          </a:p>
        </p:txBody>
      </p:sp>
      <p:grpSp>
        <p:nvGrpSpPr>
          <p:cNvPr id="155" name="object 155"/>
          <p:cNvGrpSpPr/>
          <p:nvPr/>
        </p:nvGrpSpPr>
        <p:grpSpPr>
          <a:xfrm>
            <a:off x="7348875" y="5830595"/>
            <a:ext cx="265309" cy="65075"/>
            <a:chOff x="12118132" y="9615082"/>
            <a:chExt cx="437515" cy="107314"/>
          </a:xfrm>
        </p:grpSpPr>
        <p:pic>
          <p:nvPicPr>
            <p:cNvPr id="156" name="object 156"/>
            <p:cNvPicPr/>
            <p:nvPr/>
          </p:nvPicPr>
          <p:blipFill>
            <a:blip r:embed="rId57" cstate="print"/>
            <a:stretch>
              <a:fillRect/>
            </a:stretch>
          </p:blipFill>
          <p:spPr>
            <a:xfrm>
              <a:off x="12118132" y="9615082"/>
              <a:ext cx="156205" cy="105618"/>
            </a:xfrm>
            <a:prstGeom prst="rect">
              <a:avLst/>
            </a:prstGeom>
          </p:spPr>
        </p:pic>
        <p:pic>
          <p:nvPicPr>
            <p:cNvPr id="157" name="object 157"/>
            <p:cNvPicPr/>
            <p:nvPr/>
          </p:nvPicPr>
          <p:blipFill>
            <a:blip r:embed="rId58" cstate="print"/>
            <a:stretch>
              <a:fillRect/>
            </a:stretch>
          </p:blipFill>
          <p:spPr>
            <a:xfrm>
              <a:off x="12301437" y="9617389"/>
              <a:ext cx="163556" cy="104126"/>
            </a:xfrm>
            <a:prstGeom prst="rect">
              <a:avLst/>
            </a:prstGeom>
          </p:spPr>
        </p:pic>
        <p:pic>
          <p:nvPicPr>
            <p:cNvPr id="158" name="object 158"/>
            <p:cNvPicPr/>
            <p:nvPr/>
          </p:nvPicPr>
          <p:blipFill>
            <a:blip r:embed="rId59" cstate="print"/>
            <a:stretch>
              <a:fillRect/>
            </a:stretch>
          </p:blipFill>
          <p:spPr>
            <a:xfrm>
              <a:off x="12486327" y="9648411"/>
              <a:ext cx="68779" cy="73547"/>
            </a:xfrm>
            <a:prstGeom prst="rect">
              <a:avLst/>
            </a:prstGeom>
          </p:spPr>
        </p:pic>
      </p:grpSp>
      <p:sp>
        <p:nvSpPr>
          <p:cNvPr id="159" name="object 159"/>
          <p:cNvSpPr/>
          <p:nvPr/>
        </p:nvSpPr>
        <p:spPr>
          <a:xfrm>
            <a:off x="7690479" y="5832683"/>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4"/>
                </a:lnTo>
                <a:lnTo>
                  <a:pt x="25179" y="94274"/>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05"/>
                </a:lnTo>
                <a:lnTo>
                  <a:pt x="22156" y="47223"/>
                </a:lnTo>
                <a:lnTo>
                  <a:pt x="23756" y="40115"/>
                </a:lnTo>
                <a:lnTo>
                  <a:pt x="27241"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p>
            <a:endParaRPr sz="1092"/>
          </a:p>
        </p:txBody>
      </p:sp>
      <p:sp>
        <p:nvSpPr>
          <p:cNvPr id="160" name="object 160"/>
          <p:cNvSpPr/>
          <p:nvPr/>
        </p:nvSpPr>
        <p:spPr>
          <a:xfrm>
            <a:off x="7745262" y="5832907"/>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2"/>
                </a:lnTo>
                <a:lnTo>
                  <a:pt x="30137" y="97041"/>
                </a:lnTo>
                <a:lnTo>
                  <a:pt x="36601" y="80095"/>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p>
            <a:endParaRPr sz="1092"/>
          </a:p>
        </p:txBody>
      </p:sp>
      <p:sp>
        <p:nvSpPr>
          <p:cNvPr id="161" name="object 161"/>
          <p:cNvSpPr/>
          <p:nvPr/>
        </p:nvSpPr>
        <p:spPr>
          <a:xfrm>
            <a:off x="7859377" y="5833472"/>
            <a:ext cx="24259" cy="72777"/>
          </a:xfrm>
          <a:custGeom>
            <a:avLst/>
            <a:gdLst/>
            <a:ahLst/>
            <a:cxnLst/>
            <a:rect l="l" t="t" r="r" b="b"/>
            <a:pathLst>
              <a:path w="40004" h="120015">
                <a:moveTo>
                  <a:pt x="39401" y="0"/>
                </a:moveTo>
                <a:lnTo>
                  <a:pt x="24977" y="964"/>
                </a:lnTo>
                <a:lnTo>
                  <a:pt x="15046" y="3982"/>
                </a:lnTo>
                <a:lnTo>
                  <a:pt x="9301" y="9057"/>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2"/>
                </a:lnTo>
                <a:lnTo>
                  <a:pt x="18712" y="112421"/>
                </a:lnTo>
                <a:lnTo>
                  <a:pt x="13886" y="108275"/>
                </a:lnTo>
                <a:lnTo>
                  <a:pt x="12334" y="102373"/>
                </a:lnTo>
                <a:lnTo>
                  <a:pt x="13939" y="94072"/>
                </a:lnTo>
                <a:lnTo>
                  <a:pt x="20902" y="77897"/>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p>
            <a:endParaRPr sz="1092"/>
          </a:p>
        </p:txBody>
      </p:sp>
      <p:grpSp>
        <p:nvGrpSpPr>
          <p:cNvPr id="162" name="object 162"/>
          <p:cNvGrpSpPr/>
          <p:nvPr/>
        </p:nvGrpSpPr>
        <p:grpSpPr>
          <a:xfrm>
            <a:off x="4356287" y="5819881"/>
            <a:ext cx="3254566" cy="570665"/>
            <a:chOff x="7183134" y="9597415"/>
            <a:chExt cx="5367020" cy="941069"/>
          </a:xfrm>
        </p:grpSpPr>
        <p:sp>
          <p:nvSpPr>
            <p:cNvPr id="163" name="object 163"/>
            <p:cNvSpPr/>
            <p:nvPr/>
          </p:nvSpPr>
          <p:spPr>
            <a:xfrm>
              <a:off x="9925622" y="9804444"/>
              <a:ext cx="165100" cy="62230"/>
            </a:xfrm>
            <a:custGeom>
              <a:avLst/>
              <a:gdLst/>
              <a:ahLst/>
              <a:cxnLst/>
              <a:rect l="l" t="t" r="r" b="b"/>
              <a:pathLst>
                <a:path w="165100" h="62229">
                  <a:moveTo>
                    <a:pt x="73710" y="39814"/>
                  </a:moveTo>
                  <a:lnTo>
                    <a:pt x="25" y="39509"/>
                  </a:lnTo>
                  <a:lnTo>
                    <a:pt x="0" y="43688"/>
                  </a:lnTo>
                  <a:lnTo>
                    <a:pt x="73685" y="43992"/>
                  </a:lnTo>
                  <a:lnTo>
                    <a:pt x="73710" y="39814"/>
                  </a:lnTo>
                  <a:close/>
                </a:path>
                <a:path w="165100" h="62229">
                  <a:moveTo>
                    <a:pt x="73799" y="17907"/>
                  </a:moveTo>
                  <a:lnTo>
                    <a:pt x="101" y="17614"/>
                  </a:lnTo>
                  <a:lnTo>
                    <a:pt x="101" y="21932"/>
                  </a:lnTo>
                  <a:lnTo>
                    <a:pt x="73774" y="22225"/>
                  </a:lnTo>
                  <a:lnTo>
                    <a:pt x="73799" y="17907"/>
                  </a:lnTo>
                  <a:close/>
                </a:path>
                <a:path w="165100" h="62229">
                  <a:moveTo>
                    <a:pt x="164934" y="29019"/>
                  </a:moveTo>
                  <a:lnTo>
                    <a:pt x="91363" y="0"/>
                  </a:lnTo>
                  <a:lnTo>
                    <a:pt x="91338" y="5295"/>
                  </a:lnTo>
                  <a:lnTo>
                    <a:pt x="157518" y="31076"/>
                  </a:lnTo>
                  <a:lnTo>
                    <a:pt x="91135" y="56337"/>
                  </a:lnTo>
                  <a:lnTo>
                    <a:pt x="91109" y="61620"/>
                  </a:lnTo>
                  <a:lnTo>
                    <a:pt x="164922" y="33210"/>
                  </a:lnTo>
                  <a:lnTo>
                    <a:pt x="164934" y="29019"/>
                  </a:lnTo>
                  <a:close/>
                </a:path>
              </a:pathLst>
            </a:custGeom>
            <a:solidFill>
              <a:srgbClr val="F4F4F4"/>
            </a:solidFill>
          </p:spPr>
          <p:txBody>
            <a:bodyPr wrap="square" lIns="0" tIns="0" rIns="0" bIns="0" rtlCol="0"/>
            <a:lstStyle/>
            <a:p>
              <a:endParaRPr sz="1092"/>
            </a:p>
          </p:txBody>
        </p:sp>
        <p:pic>
          <p:nvPicPr>
            <p:cNvPr id="164" name="object 164"/>
            <p:cNvPicPr/>
            <p:nvPr/>
          </p:nvPicPr>
          <p:blipFill>
            <a:blip r:embed="rId60" cstate="print"/>
            <a:stretch>
              <a:fillRect/>
            </a:stretch>
          </p:blipFill>
          <p:spPr>
            <a:xfrm>
              <a:off x="7183134" y="9597415"/>
              <a:ext cx="5366451" cy="940981"/>
            </a:xfrm>
            <a:prstGeom prst="rect">
              <a:avLst/>
            </a:prstGeom>
          </p:spPr>
        </p:pic>
        <p:sp>
          <p:nvSpPr>
            <p:cNvPr id="165" name="object 165"/>
            <p:cNvSpPr/>
            <p:nvPr/>
          </p:nvSpPr>
          <p:spPr>
            <a:xfrm>
              <a:off x="11295037" y="9995071"/>
              <a:ext cx="256540" cy="27305"/>
            </a:xfrm>
            <a:custGeom>
              <a:avLst/>
              <a:gdLst/>
              <a:ahLst/>
              <a:cxnLst/>
              <a:rect l="l" t="t" r="r" b="b"/>
              <a:pathLst>
                <a:path w="256540" h="27304">
                  <a:moveTo>
                    <a:pt x="73710" y="22199"/>
                  </a:moveTo>
                  <a:lnTo>
                    <a:pt x="12" y="21894"/>
                  </a:lnTo>
                  <a:lnTo>
                    <a:pt x="0" y="26073"/>
                  </a:lnTo>
                  <a:lnTo>
                    <a:pt x="73685" y="26377"/>
                  </a:lnTo>
                  <a:lnTo>
                    <a:pt x="73710" y="22199"/>
                  </a:lnTo>
                  <a:close/>
                </a:path>
                <a:path w="256540" h="27304">
                  <a:moveTo>
                    <a:pt x="73799" y="292"/>
                  </a:moveTo>
                  <a:lnTo>
                    <a:pt x="101" y="0"/>
                  </a:lnTo>
                  <a:lnTo>
                    <a:pt x="88" y="4330"/>
                  </a:lnTo>
                  <a:lnTo>
                    <a:pt x="73774" y="4622"/>
                  </a:lnTo>
                  <a:lnTo>
                    <a:pt x="73799" y="292"/>
                  </a:lnTo>
                  <a:close/>
                </a:path>
                <a:path w="256540" h="27304">
                  <a:moveTo>
                    <a:pt x="165049" y="22567"/>
                  </a:moveTo>
                  <a:lnTo>
                    <a:pt x="91363" y="22263"/>
                  </a:lnTo>
                  <a:lnTo>
                    <a:pt x="91338" y="26441"/>
                  </a:lnTo>
                  <a:lnTo>
                    <a:pt x="165023" y="26746"/>
                  </a:lnTo>
                  <a:lnTo>
                    <a:pt x="165049" y="22567"/>
                  </a:lnTo>
                  <a:close/>
                </a:path>
                <a:path w="256540" h="27304">
                  <a:moveTo>
                    <a:pt x="165138" y="673"/>
                  </a:moveTo>
                  <a:lnTo>
                    <a:pt x="91440" y="368"/>
                  </a:lnTo>
                  <a:lnTo>
                    <a:pt x="91427" y="4699"/>
                  </a:lnTo>
                  <a:lnTo>
                    <a:pt x="165112" y="4991"/>
                  </a:lnTo>
                  <a:lnTo>
                    <a:pt x="165138" y="673"/>
                  </a:lnTo>
                  <a:close/>
                </a:path>
                <a:path w="256540" h="27304">
                  <a:moveTo>
                    <a:pt x="256387" y="22948"/>
                  </a:moveTo>
                  <a:lnTo>
                    <a:pt x="182702" y="22644"/>
                  </a:lnTo>
                  <a:lnTo>
                    <a:pt x="182676" y="26822"/>
                  </a:lnTo>
                  <a:lnTo>
                    <a:pt x="256362" y="27127"/>
                  </a:lnTo>
                  <a:lnTo>
                    <a:pt x="256387" y="22948"/>
                  </a:lnTo>
                  <a:close/>
                </a:path>
                <a:path w="256540" h="27304">
                  <a:moveTo>
                    <a:pt x="256476" y="1041"/>
                  </a:moveTo>
                  <a:lnTo>
                    <a:pt x="182778" y="749"/>
                  </a:lnTo>
                  <a:lnTo>
                    <a:pt x="182778" y="5080"/>
                  </a:lnTo>
                  <a:lnTo>
                    <a:pt x="256451" y="5372"/>
                  </a:lnTo>
                  <a:lnTo>
                    <a:pt x="256476" y="1041"/>
                  </a:lnTo>
                  <a:close/>
                </a:path>
              </a:pathLst>
            </a:custGeom>
            <a:solidFill>
              <a:srgbClr val="F4F4F4"/>
            </a:solidFill>
          </p:spPr>
          <p:txBody>
            <a:bodyPr wrap="square" lIns="0" tIns="0" rIns="0" bIns="0" rtlCol="0"/>
            <a:lstStyle/>
            <a:p>
              <a:endParaRPr sz="1092"/>
            </a:p>
          </p:txBody>
        </p:sp>
      </p:grpSp>
      <p:sp>
        <p:nvSpPr>
          <p:cNvPr id="166" name="object 166"/>
          <p:cNvSpPr/>
          <p:nvPr/>
        </p:nvSpPr>
        <p:spPr>
          <a:xfrm>
            <a:off x="7700056" y="6055372"/>
            <a:ext cx="5776" cy="42742"/>
          </a:xfrm>
          <a:custGeom>
            <a:avLst/>
            <a:gdLst/>
            <a:ahLst/>
            <a:cxnLst/>
            <a:rect l="l" t="t" r="r" b="b"/>
            <a:pathLst>
              <a:path w="9525" h="70484">
                <a:moveTo>
                  <a:pt x="31" y="62039"/>
                </a:moveTo>
                <a:lnTo>
                  <a:pt x="0" y="69851"/>
                </a:lnTo>
                <a:lnTo>
                  <a:pt x="9214" y="69893"/>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p>
            <a:endParaRPr sz="1092"/>
          </a:p>
        </p:txBody>
      </p:sp>
      <p:grpSp>
        <p:nvGrpSpPr>
          <p:cNvPr id="167" name="object 167"/>
          <p:cNvGrpSpPr/>
          <p:nvPr/>
        </p:nvGrpSpPr>
        <p:grpSpPr>
          <a:xfrm>
            <a:off x="7790357" y="6042274"/>
            <a:ext cx="210630" cy="57760"/>
            <a:chOff x="12846169" y="9964158"/>
            <a:chExt cx="347345" cy="95250"/>
          </a:xfrm>
        </p:grpSpPr>
        <p:pic>
          <p:nvPicPr>
            <p:cNvPr id="168" name="object 168"/>
            <p:cNvPicPr/>
            <p:nvPr/>
          </p:nvPicPr>
          <p:blipFill>
            <a:blip r:embed="rId61" cstate="print"/>
            <a:stretch>
              <a:fillRect/>
            </a:stretch>
          </p:blipFill>
          <p:spPr>
            <a:xfrm>
              <a:off x="12846169" y="9964158"/>
              <a:ext cx="74259" cy="94143"/>
            </a:xfrm>
            <a:prstGeom prst="rect">
              <a:avLst/>
            </a:prstGeom>
          </p:spPr>
        </p:pic>
        <p:pic>
          <p:nvPicPr>
            <p:cNvPr id="169" name="object 169"/>
            <p:cNvPicPr/>
            <p:nvPr/>
          </p:nvPicPr>
          <p:blipFill>
            <a:blip r:embed="rId62" cstate="print"/>
            <a:stretch>
              <a:fillRect/>
            </a:stretch>
          </p:blipFill>
          <p:spPr>
            <a:xfrm>
              <a:off x="12940529" y="9985240"/>
              <a:ext cx="161236" cy="73827"/>
            </a:xfrm>
            <a:prstGeom prst="rect">
              <a:avLst/>
            </a:prstGeom>
          </p:spPr>
        </p:pic>
        <p:pic>
          <p:nvPicPr>
            <p:cNvPr id="170" name="object 170"/>
            <p:cNvPicPr/>
            <p:nvPr/>
          </p:nvPicPr>
          <p:blipFill>
            <a:blip r:embed="rId37" cstate="print"/>
            <a:stretch>
              <a:fillRect/>
            </a:stretch>
          </p:blipFill>
          <p:spPr>
            <a:xfrm>
              <a:off x="13124331" y="9985844"/>
              <a:ext cx="68790" cy="73547"/>
            </a:xfrm>
            <a:prstGeom prst="rect">
              <a:avLst/>
            </a:prstGeom>
          </p:spPr>
        </p:pic>
      </p:grpSp>
      <p:grpSp>
        <p:nvGrpSpPr>
          <p:cNvPr id="171" name="object 171"/>
          <p:cNvGrpSpPr/>
          <p:nvPr/>
        </p:nvGrpSpPr>
        <p:grpSpPr>
          <a:xfrm>
            <a:off x="7679159" y="6143339"/>
            <a:ext cx="210630" cy="57760"/>
            <a:chOff x="12662795" y="10130821"/>
            <a:chExt cx="347345" cy="95250"/>
          </a:xfrm>
        </p:grpSpPr>
        <p:pic>
          <p:nvPicPr>
            <p:cNvPr id="172" name="object 172"/>
            <p:cNvPicPr/>
            <p:nvPr/>
          </p:nvPicPr>
          <p:blipFill>
            <a:blip r:embed="rId63" cstate="print"/>
            <a:stretch>
              <a:fillRect/>
            </a:stretch>
          </p:blipFill>
          <p:spPr>
            <a:xfrm>
              <a:off x="12662795" y="10130821"/>
              <a:ext cx="74269" cy="94143"/>
            </a:xfrm>
            <a:prstGeom prst="rect">
              <a:avLst/>
            </a:prstGeom>
          </p:spPr>
        </p:pic>
        <p:pic>
          <p:nvPicPr>
            <p:cNvPr id="173" name="object 173"/>
            <p:cNvPicPr/>
            <p:nvPr/>
          </p:nvPicPr>
          <p:blipFill>
            <a:blip r:embed="rId64" cstate="print"/>
            <a:stretch>
              <a:fillRect/>
            </a:stretch>
          </p:blipFill>
          <p:spPr>
            <a:xfrm>
              <a:off x="12757161" y="10151903"/>
              <a:ext cx="161236" cy="73815"/>
            </a:xfrm>
            <a:prstGeom prst="rect">
              <a:avLst/>
            </a:prstGeom>
          </p:spPr>
        </p:pic>
        <p:pic>
          <p:nvPicPr>
            <p:cNvPr id="174" name="object 174"/>
            <p:cNvPicPr/>
            <p:nvPr/>
          </p:nvPicPr>
          <p:blipFill>
            <a:blip r:embed="rId65" cstate="print"/>
            <a:stretch>
              <a:fillRect/>
            </a:stretch>
          </p:blipFill>
          <p:spPr>
            <a:xfrm>
              <a:off x="12940968" y="10152507"/>
              <a:ext cx="68790" cy="73547"/>
            </a:xfrm>
            <a:prstGeom prst="rect">
              <a:avLst/>
            </a:prstGeom>
          </p:spPr>
        </p:pic>
      </p:grpSp>
      <p:grpSp>
        <p:nvGrpSpPr>
          <p:cNvPr id="175" name="object 175"/>
          <p:cNvGrpSpPr/>
          <p:nvPr/>
        </p:nvGrpSpPr>
        <p:grpSpPr>
          <a:xfrm>
            <a:off x="428" y="439389"/>
            <a:ext cx="12194610" cy="6421722"/>
            <a:chOff x="0" y="724585"/>
            <a:chExt cx="20109815" cy="10589895"/>
          </a:xfrm>
        </p:grpSpPr>
        <p:pic>
          <p:nvPicPr>
            <p:cNvPr id="176" name="object 176"/>
            <p:cNvPicPr/>
            <p:nvPr/>
          </p:nvPicPr>
          <p:blipFill>
            <a:blip r:embed="rId66" cstate="print"/>
            <a:stretch>
              <a:fillRect/>
            </a:stretch>
          </p:blipFill>
          <p:spPr>
            <a:xfrm>
              <a:off x="7181600" y="10768264"/>
              <a:ext cx="163560" cy="104126"/>
            </a:xfrm>
            <a:prstGeom prst="rect">
              <a:avLst/>
            </a:prstGeom>
          </p:spPr>
        </p:pic>
        <p:pic>
          <p:nvPicPr>
            <p:cNvPr id="177" name="object 177"/>
            <p:cNvPicPr/>
            <p:nvPr/>
          </p:nvPicPr>
          <p:blipFill>
            <a:blip r:embed="rId67" cstate="print"/>
            <a:stretch>
              <a:fillRect/>
            </a:stretch>
          </p:blipFill>
          <p:spPr>
            <a:xfrm>
              <a:off x="7366489" y="10799286"/>
              <a:ext cx="68790" cy="73547"/>
            </a:xfrm>
            <a:prstGeom prst="rect">
              <a:avLst/>
            </a:prstGeom>
          </p:spPr>
        </p:pic>
        <p:pic>
          <p:nvPicPr>
            <p:cNvPr id="178" name="object 178"/>
            <p:cNvPicPr/>
            <p:nvPr/>
          </p:nvPicPr>
          <p:blipFill>
            <a:blip r:embed="rId68" cstate="print"/>
            <a:stretch>
              <a:fillRect/>
            </a:stretch>
          </p:blipFill>
          <p:spPr>
            <a:xfrm>
              <a:off x="0" y="8797617"/>
              <a:ext cx="14229514" cy="2510939"/>
            </a:xfrm>
            <a:prstGeom prst="rect">
              <a:avLst/>
            </a:prstGeom>
          </p:spPr>
        </p:pic>
        <p:pic>
          <p:nvPicPr>
            <p:cNvPr id="179" name="object 179"/>
            <p:cNvPicPr/>
            <p:nvPr/>
          </p:nvPicPr>
          <p:blipFill>
            <a:blip r:embed="rId69" cstate="print"/>
            <a:stretch>
              <a:fillRect/>
            </a:stretch>
          </p:blipFill>
          <p:spPr>
            <a:xfrm>
              <a:off x="3" y="8864766"/>
              <a:ext cx="14162909" cy="2443789"/>
            </a:xfrm>
            <a:prstGeom prst="rect">
              <a:avLst/>
            </a:prstGeom>
          </p:spPr>
        </p:pic>
        <p:sp>
          <p:nvSpPr>
            <p:cNvPr id="180" name="object 180"/>
            <p:cNvSpPr/>
            <p:nvPr/>
          </p:nvSpPr>
          <p:spPr>
            <a:xfrm>
              <a:off x="12958106" y="2323882"/>
              <a:ext cx="7146290" cy="8985250"/>
            </a:xfrm>
            <a:custGeom>
              <a:avLst/>
              <a:gdLst/>
              <a:ahLst/>
              <a:cxnLst/>
              <a:rect l="l" t="t" r="r" b="b"/>
              <a:pathLst>
                <a:path w="7146290" h="8985250">
                  <a:moveTo>
                    <a:pt x="7145991" y="0"/>
                  </a:moveTo>
                  <a:lnTo>
                    <a:pt x="0" y="497390"/>
                  </a:lnTo>
                  <a:lnTo>
                    <a:pt x="0" y="8984673"/>
                  </a:lnTo>
                  <a:lnTo>
                    <a:pt x="7145991" y="8984673"/>
                  </a:lnTo>
                  <a:lnTo>
                    <a:pt x="7145991" y="0"/>
                  </a:lnTo>
                  <a:close/>
                </a:path>
              </a:pathLst>
            </a:custGeom>
            <a:solidFill>
              <a:srgbClr val="FFEBED"/>
            </a:solidFill>
          </p:spPr>
          <p:txBody>
            <a:bodyPr wrap="square" lIns="0" tIns="0" rIns="0" bIns="0" rtlCol="0"/>
            <a:lstStyle/>
            <a:p>
              <a:endParaRPr sz="1092"/>
            </a:p>
          </p:txBody>
        </p:sp>
        <p:sp>
          <p:nvSpPr>
            <p:cNvPr id="181" name="object 181"/>
            <p:cNvSpPr/>
            <p:nvPr/>
          </p:nvSpPr>
          <p:spPr>
            <a:xfrm>
              <a:off x="12958107" y="10817235"/>
              <a:ext cx="38100" cy="491490"/>
            </a:xfrm>
            <a:custGeom>
              <a:avLst/>
              <a:gdLst/>
              <a:ahLst/>
              <a:cxnLst/>
              <a:rect l="l" t="t" r="r" b="b"/>
              <a:pathLst>
                <a:path w="38100" h="491490">
                  <a:moveTo>
                    <a:pt x="0" y="0"/>
                  </a:moveTo>
                  <a:lnTo>
                    <a:pt x="38061" y="491321"/>
                  </a:lnTo>
                </a:path>
              </a:pathLst>
            </a:custGeom>
            <a:ln w="10470">
              <a:solidFill>
                <a:srgbClr val="FFCDD2"/>
              </a:solidFill>
            </a:ln>
          </p:spPr>
          <p:txBody>
            <a:bodyPr wrap="square" lIns="0" tIns="0" rIns="0" bIns="0" rtlCol="0"/>
            <a:lstStyle/>
            <a:p>
              <a:endParaRPr sz="1092"/>
            </a:p>
          </p:txBody>
        </p:sp>
        <p:sp>
          <p:nvSpPr>
            <p:cNvPr id="182" name="object 182"/>
            <p:cNvSpPr/>
            <p:nvPr/>
          </p:nvSpPr>
          <p:spPr>
            <a:xfrm>
              <a:off x="12958107" y="4465984"/>
              <a:ext cx="530225" cy="6842759"/>
            </a:xfrm>
            <a:custGeom>
              <a:avLst/>
              <a:gdLst/>
              <a:ahLst/>
              <a:cxnLst/>
              <a:rect l="l" t="t" r="r" b="b"/>
              <a:pathLst>
                <a:path w="530225" h="6842759">
                  <a:moveTo>
                    <a:pt x="0" y="0"/>
                  </a:moveTo>
                  <a:lnTo>
                    <a:pt x="530082" y="6842571"/>
                  </a:lnTo>
                </a:path>
              </a:pathLst>
            </a:custGeom>
            <a:ln w="10470">
              <a:solidFill>
                <a:srgbClr val="FFCDD2"/>
              </a:solidFill>
            </a:ln>
          </p:spPr>
          <p:txBody>
            <a:bodyPr wrap="square" lIns="0" tIns="0" rIns="0" bIns="0" rtlCol="0"/>
            <a:lstStyle/>
            <a:p>
              <a:endParaRPr sz="1092"/>
            </a:p>
          </p:txBody>
        </p:sp>
        <p:sp>
          <p:nvSpPr>
            <p:cNvPr id="183" name="object 183"/>
            <p:cNvSpPr/>
            <p:nvPr/>
          </p:nvSpPr>
          <p:spPr>
            <a:xfrm>
              <a:off x="13320759" y="2796034"/>
              <a:ext cx="659765" cy="8512810"/>
            </a:xfrm>
            <a:custGeom>
              <a:avLst/>
              <a:gdLst/>
              <a:ahLst/>
              <a:cxnLst/>
              <a:rect l="l" t="t" r="r" b="b"/>
              <a:pathLst>
                <a:path w="659765" h="8512810">
                  <a:moveTo>
                    <a:pt x="0" y="0"/>
                  </a:moveTo>
                  <a:lnTo>
                    <a:pt x="659450" y="8512522"/>
                  </a:lnTo>
                </a:path>
              </a:pathLst>
            </a:custGeom>
            <a:ln w="10470">
              <a:solidFill>
                <a:srgbClr val="FFCDD2"/>
              </a:solidFill>
            </a:ln>
          </p:spPr>
          <p:txBody>
            <a:bodyPr wrap="square" lIns="0" tIns="0" rIns="0" bIns="0" rtlCol="0"/>
            <a:lstStyle/>
            <a:p>
              <a:endParaRPr sz="1092"/>
            </a:p>
          </p:txBody>
        </p:sp>
        <p:sp>
          <p:nvSpPr>
            <p:cNvPr id="184" name="object 184"/>
            <p:cNvSpPr/>
            <p:nvPr/>
          </p:nvSpPr>
          <p:spPr>
            <a:xfrm>
              <a:off x="13810139" y="2761970"/>
              <a:ext cx="662305" cy="8547100"/>
            </a:xfrm>
            <a:custGeom>
              <a:avLst/>
              <a:gdLst/>
              <a:ahLst/>
              <a:cxnLst/>
              <a:rect l="l" t="t" r="r" b="b"/>
              <a:pathLst>
                <a:path w="662305" h="8547100">
                  <a:moveTo>
                    <a:pt x="0" y="0"/>
                  </a:moveTo>
                  <a:lnTo>
                    <a:pt x="662089" y="8546585"/>
                  </a:lnTo>
                </a:path>
              </a:pathLst>
            </a:custGeom>
            <a:ln w="10470">
              <a:solidFill>
                <a:srgbClr val="FFCDD2"/>
              </a:solidFill>
            </a:ln>
          </p:spPr>
          <p:txBody>
            <a:bodyPr wrap="square" lIns="0" tIns="0" rIns="0" bIns="0" rtlCol="0"/>
            <a:lstStyle/>
            <a:p>
              <a:endParaRPr sz="1092"/>
            </a:p>
          </p:txBody>
        </p:sp>
        <p:sp>
          <p:nvSpPr>
            <p:cNvPr id="185" name="object 185"/>
            <p:cNvSpPr/>
            <p:nvPr/>
          </p:nvSpPr>
          <p:spPr>
            <a:xfrm>
              <a:off x="14299525" y="2727907"/>
              <a:ext cx="664845" cy="8580755"/>
            </a:xfrm>
            <a:custGeom>
              <a:avLst/>
              <a:gdLst/>
              <a:ahLst/>
              <a:cxnLst/>
              <a:rect l="l" t="t" r="r" b="b"/>
              <a:pathLst>
                <a:path w="664844" h="8580755">
                  <a:moveTo>
                    <a:pt x="0" y="0"/>
                  </a:moveTo>
                  <a:lnTo>
                    <a:pt x="664727" y="8580648"/>
                  </a:lnTo>
                </a:path>
              </a:pathLst>
            </a:custGeom>
            <a:ln w="10470">
              <a:solidFill>
                <a:srgbClr val="FFCDD2"/>
              </a:solidFill>
            </a:ln>
          </p:spPr>
          <p:txBody>
            <a:bodyPr wrap="square" lIns="0" tIns="0" rIns="0" bIns="0" rtlCol="0"/>
            <a:lstStyle/>
            <a:p>
              <a:endParaRPr sz="109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CDD2"/>
              </a:solidFill>
            </a:ln>
          </p:spPr>
          <p:txBody>
            <a:bodyPr wrap="square" lIns="0" tIns="0" rIns="0" bIns="0" rtlCol="0"/>
            <a:lstStyle/>
            <a:p>
              <a:endParaRPr sz="109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CDD2"/>
              </a:solidFill>
            </a:ln>
          </p:spPr>
          <p:txBody>
            <a:bodyPr wrap="square" lIns="0" tIns="0" rIns="0" bIns="0" rtlCol="0"/>
            <a:lstStyle/>
            <a:p>
              <a:endParaRPr sz="1092"/>
            </a:p>
          </p:txBody>
        </p:sp>
        <p:sp>
          <p:nvSpPr>
            <p:cNvPr id="188" name="object 188"/>
            <p:cNvSpPr/>
            <p:nvPr/>
          </p:nvSpPr>
          <p:spPr>
            <a:xfrm>
              <a:off x="15767668" y="2625719"/>
              <a:ext cx="673100" cy="8682990"/>
            </a:xfrm>
            <a:custGeom>
              <a:avLst/>
              <a:gdLst/>
              <a:ahLst/>
              <a:cxnLst/>
              <a:rect l="l" t="t" r="r" b="b"/>
              <a:pathLst>
                <a:path w="673100" h="8682990">
                  <a:moveTo>
                    <a:pt x="0" y="0"/>
                  </a:moveTo>
                  <a:lnTo>
                    <a:pt x="672644" y="8682836"/>
                  </a:lnTo>
                </a:path>
              </a:pathLst>
            </a:custGeom>
            <a:ln w="10470">
              <a:solidFill>
                <a:srgbClr val="FFCDD2"/>
              </a:solidFill>
            </a:ln>
          </p:spPr>
          <p:txBody>
            <a:bodyPr wrap="square" lIns="0" tIns="0" rIns="0" bIns="0" rtlCol="0"/>
            <a:lstStyle/>
            <a:p>
              <a:endParaRPr sz="1092"/>
            </a:p>
          </p:txBody>
        </p:sp>
        <p:sp>
          <p:nvSpPr>
            <p:cNvPr id="189" name="object 189"/>
            <p:cNvSpPr/>
            <p:nvPr/>
          </p:nvSpPr>
          <p:spPr>
            <a:xfrm>
              <a:off x="16257049" y="2591656"/>
              <a:ext cx="675640" cy="8717280"/>
            </a:xfrm>
            <a:custGeom>
              <a:avLst/>
              <a:gdLst/>
              <a:ahLst/>
              <a:cxnLst/>
              <a:rect l="l" t="t" r="r" b="b"/>
              <a:pathLst>
                <a:path w="675640" h="8717280">
                  <a:moveTo>
                    <a:pt x="0" y="0"/>
                  </a:moveTo>
                  <a:lnTo>
                    <a:pt x="675282" y="8716899"/>
                  </a:lnTo>
                </a:path>
              </a:pathLst>
            </a:custGeom>
            <a:ln w="10470">
              <a:solidFill>
                <a:srgbClr val="FFCDD2"/>
              </a:solidFill>
            </a:ln>
          </p:spPr>
          <p:txBody>
            <a:bodyPr wrap="square" lIns="0" tIns="0" rIns="0" bIns="0" rtlCol="0"/>
            <a:lstStyle/>
            <a:p>
              <a:endParaRPr sz="109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CDD2"/>
              </a:solidFill>
            </a:ln>
          </p:spPr>
          <p:txBody>
            <a:bodyPr wrap="square" lIns="0" tIns="0" rIns="0" bIns="0" rtlCol="0"/>
            <a:lstStyle/>
            <a:p>
              <a:endParaRPr sz="109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CDD2"/>
              </a:solidFill>
            </a:ln>
          </p:spPr>
          <p:txBody>
            <a:bodyPr wrap="square" lIns="0" tIns="0" rIns="0" bIns="0" rtlCol="0"/>
            <a:lstStyle/>
            <a:p>
              <a:endParaRPr sz="109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CDD2"/>
              </a:solidFill>
            </a:ln>
          </p:spPr>
          <p:txBody>
            <a:bodyPr wrap="square" lIns="0" tIns="0" rIns="0" bIns="0" rtlCol="0"/>
            <a:lstStyle/>
            <a:p>
              <a:endParaRPr sz="1092"/>
            </a:p>
          </p:txBody>
        </p:sp>
        <p:sp>
          <p:nvSpPr>
            <p:cNvPr id="193" name="object 193"/>
            <p:cNvSpPr/>
            <p:nvPr/>
          </p:nvSpPr>
          <p:spPr>
            <a:xfrm>
              <a:off x="18214576" y="2455405"/>
              <a:ext cx="686435" cy="8853170"/>
            </a:xfrm>
            <a:custGeom>
              <a:avLst/>
              <a:gdLst/>
              <a:ahLst/>
              <a:cxnLst/>
              <a:rect l="l" t="t" r="r" b="b"/>
              <a:pathLst>
                <a:path w="686434" h="8853170">
                  <a:moveTo>
                    <a:pt x="0" y="0"/>
                  </a:moveTo>
                  <a:lnTo>
                    <a:pt x="685838" y="8853150"/>
                  </a:lnTo>
                </a:path>
              </a:pathLst>
            </a:custGeom>
            <a:ln w="10470">
              <a:solidFill>
                <a:srgbClr val="FFCDD2"/>
              </a:solidFill>
            </a:ln>
          </p:spPr>
          <p:txBody>
            <a:bodyPr wrap="square" lIns="0" tIns="0" rIns="0" bIns="0" rtlCol="0"/>
            <a:lstStyle/>
            <a:p>
              <a:endParaRPr sz="1092"/>
            </a:p>
          </p:txBody>
        </p:sp>
        <p:sp>
          <p:nvSpPr>
            <p:cNvPr id="194" name="object 194"/>
            <p:cNvSpPr/>
            <p:nvPr/>
          </p:nvSpPr>
          <p:spPr>
            <a:xfrm>
              <a:off x="18703963" y="2421341"/>
              <a:ext cx="688975" cy="8887460"/>
            </a:xfrm>
            <a:custGeom>
              <a:avLst/>
              <a:gdLst/>
              <a:ahLst/>
              <a:cxnLst/>
              <a:rect l="l" t="t" r="r" b="b"/>
              <a:pathLst>
                <a:path w="688975" h="8887460">
                  <a:moveTo>
                    <a:pt x="0" y="0"/>
                  </a:moveTo>
                  <a:lnTo>
                    <a:pt x="688476" y="8887214"/>
                  </a:lnTo>
                </a:path>
              </a:pathLst>
            </a:custGeom>
            <a:ln w="10470">
              <a:solidFill>
                <a:srgbClr val="FFCDD2"/>
              </a:solidFill>
            </a:ln>
          </p:spPr>
          <p:txBody>
            <a:bodyPr wrap="square" lIns="0" tIns="0" rIns="0" bIns="0" rtlCol="0"/>
            <a:lstStyle/>
            <a:p>
              <a:endParaRPr sz="1092"/>
            </a:p>
          </p:txBody>
        </p:sp>
        <p:sp>
          <p:nvSpPr>
            <p:cNvPr id="195" name="object 195"/>
            <p:cNvSpPr/>
            <p:nvPr/>
          </p:nvSpPr>
          <p:spPr>
            <a:xfrm>
              <a:off x="19193343" y="2387278"/>
              <a:ext cx="691515" cy="8921750"/>
            </a:xfrm>
            <a:custGeom>
              <a:avLst/>
              <a:gdLst/>
              <a:ahLst/>
              <a:cxnLst/>
              <a:rect l="l" t="t" r="r" b="b"/>
              <a:pathLst>
                <a:path w="691515" h="8921750">
                  <a:moveTo>
                    <a:pt x="0" y="0"/>
                  </a:moveTo>
                  <a:lnTo>
                    <a:pt x="691115" y="8921276"/>
                  </a:lnTo>
                </a:path>
              </a:pathLst>
            </a:custGeom>
            <a:ln w="10470">
              <a:solidFill>
                <a:srgbClr val="FFCDD2"/>
              </a:solidFill>
            </a:ln>
          </p:spPr>
          <p:txBody>
            <a:bodyPr wrap="square" lIns="0" tIns="0" rIns="0" bIns="0" rtlCol="0"/>
            <a:lstStyle/>
            <a:p>
              <a:endParaRPr sz="1092"/>
            </a:p>
          </p:txBody>
        </p:sp>
        <p:sp>
          <p:nvSpPr>
            <p:cNvPr id="196" name="object 196"/>
            <p:cNvSpPr/>
            <p:nvPr/>
          </p:nvSpPr>
          <p:spPr>
            <a:xfrm>
              <a:off x="19682724" y="2353217"/>
              <a:ext cx="421640" cy="5439410"/>
            </a:xfrm>
            <a:custGeom>
              <a:avLst/>
              <a:gdLst/>
              <a:ahLst/>
              <a:cxnLst/>
              <a:rect l="l" t="t" r="r" b="b"/>
              <a:pathLst>
                <a:path w="421640" h="5439409">
                  <a:moveTo>
                    <a:pt x="0" y="0"/>
                  </a:moveTo>
                  <a:lnTo>
                    <a:pt x="421375" y="5439329"/>
                  </a:lnTo>
                </a:path>
              </a:pathLst>
            </a:custGeom>
            <a:ln w="10470">
              <a:solidFill>
                <a:srgbClr val="FFCDD2"/>
              </a:solidFill>
            </a:ln>
          </p:spPr>
          <p:txBody>
            <a:bodyPr wrap="square" lIns="0" tIns="0" rIns="0" bIns="0" rtlCol="0"/>
            <a:lstStyle/>
            <a:p>
              <a:endParaRPr sz="1092"/>
            </a:p>
          </p:txBody>
        </p:sp>
        <p:sp>
          <p:nvSpPr>
            <p:cNvPr id="197" name="object 197"/>
            <p:cNvSpPr/>
            <p:nvPr/>
          </p:nvSpPr>
          <p:spPr>
            <a:xfrm>
              <a:off x="12958106" y="270725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198" name="object 198"/>
            <p:cNvSpPr/>
            <p:nvPr/>
          </p:nvSpPr>
          <p:spPr>
            <a:xfrm>
              <a:off x="12958107" y="3199269"/>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199" name="object 199"/>
            <p:cNvSpPr/>
            <p:nvPr/>
          </p:nvSpPr>
          <p:spPr>
            <a:xfrm>
              <a:off x="12958108" y="3691294"/>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0" name="object 200"/>
            <p:cNvSpPr/>
            <p:nvPr/>
          </p:nvSpPr>
          <p:spPr>
            <a:xfrm>
              <a:off x="12958105" y="4183311"/>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1" name="object 201"/>
            <p:cNvSpPr/>
            <p:nvPr/>
          </p:nvSpPr>
          <p:spPr>
            <a:xfrm>
              <a:off x="12958108" y="4675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2" name="object 202"/>
            <p:cNvSpPr/>
            <p:nvPr/>
          </p:nvSpPr>
          <p:spPr>
            <a:xfrm>
              <a:off x="12958105" y="5167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3" name="object 203"/>
            <p:cNvSpPr/>
            <p:nvPr/>
          </p:nvSpPr>
          <p:spPr>
            <a:xfrm>
              <a:off x="12958106" y="5659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4" name="object 204"/>
            <p:cNvSpPr/>
            <p:nvPr/>
          </p:nvSpPr>
          <p:spPr>
            <a:xfrm>
              <a:off x="12958107" y="6151394"/>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5" name="object 205"/>
            <p:cNvSpPr/>
            <p:nvPr/>
          </p:nvSpPr>
          <p:spPr>
            <a:xfrm>
              <a:off x="12958109" y="6643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6" name="object 206"/>
            <p:cNvSpPr/>
            <p:nvPr/>
          </p:nvSpPr>
          <p:spPr>
            <a:xfrm>
              <a:off x="12958106" y="7143337"/>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7" name="object 207"/>
            <p:cNvSpPr/>
            <p:nvPr/>
          </p:nvSpPr>
          <p:spPr>
            <a:xfrm>
              <a:off x="12958107" y="7635352"/>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08" name="object 208"/>
            <p:cNvSpPr/>
            <p:nvPr/>
          </p:nvSpPr>
          <p:spPr>
            <a:xfrm>
              <a:off x="12958109" y="8127378"/>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09" name="object 209"/>
            <p:cNvSpPr/>
            <p:nvPr/>
          </p:nvSpPr>
          <p:spPr>
            <a:xfrm>
              <a:off x="12958105" y="8619395"/>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0" name="object 210"/>
            <p:cNvSpPr/>
            <p:nvPr/>
          </p:nvSpPr>
          <p:spPr>
            <a:xfrm>
              <a:off x="12958107" y="9111420"/>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1" name="object 211"/>
            <p:cNvSpPr/>
            <p:nvPr/>
          </p:nvSpPr>
          <p:spPr>
            <a:xfrm>
              <a:off x="12958105" y="9603437"/>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2" name="object 212"/>
            <p:cNvSpPr/>
            <p:nvPr/>
          </p:nvSpPr>
          <p:spPr>
            <a:xfrm>
              <a:off x="12958109" y="10095462"/>
              <a:ext cx="7146290" cy="553720"/>
            </a:xfrm>
            <a:custGeom>
              <a:avLst/>
              <a:gdLst/>
              <a:ahLst/>
              <a:cxnLst/>
              <a:rect l="l" t="t" r="r" b="b"/>
              <a:pathLst>
                <a:path w="7146290" h="553720">
                  <a:moveTo>
                    <a:pt x="7145991" y="0"/>
                  </a:moveTo>
                  <a:lnTo>
                    <a:pt x="0" y="553588"/>
                  </a:lnTo>
                </a:path>
              </a:pathLst>
            </a:custGeom>
            <a:ln w="10470">
              <a:solidFill>
                <a:srgbClr val="FFCDD2"/>
              </a:solidFill>
            </a:ln>
          </p:spPr>
          <p:txBody>
            <a:bodyPr wrap="square" lIns="0" tIns="0" rIns="0" bIns="0" rtlCol="0"/>
            <a:lstStyle/>
            <a:p>
              <a:endParaRPr sz="1092"/>
            </a:p>
          </p:txBody>
        </p:sp>
        <p:sp>
          <p:nvSpPr>
            <p:cNvPr id="213" name="object 213"/>
            <p:cNvSpPr/>
            <p:nvPr/>
          </p:nvSpPr>
          <p:spPr>
            <a:xfrm>
              <a:off x="12958108" y="10587478"/>
              <a:ext cx="7146290" cy="553720"/>
            </a:xfrm>
            <a:custGeom>
              <a:avLst/>
              <a:gdLst/>
              <a:ahLst/>
              <a:cxnLst/>
              <a:rect l="l" t="t" r="r" b="b"/>
              <a:pathLst>
                <a:path w="7146290" h="553720">
                  <a:moveTo>
                    <a:pt x="7145991" y="0"/>
                  </a:moveTo>
                  <a:lnTo>
                    <a:pt x="0" y="553584"/>
                  </a:lnTo>
                </a:path>
              </a:pathLst>
            </a:custGeom>
            <a:ln w="10470">
              <a:solidFill>
                <a:srgbClr val="FFCDD2"/>
              </a:solidFill>
            </a:ln>
          </p:spPr>
          <p:txBody>
            <a:bodyPr wrap="square" lIns="0" tIns="0" rIns="0" bIns="0" rtlCol="0"/>
            <a:lstStyle/>
            <a:p>
              <a:endParaRPr sz="1092"/>
            </a:p>
          </p:txBody>
        </p:sp>
        <p:sp>
          <p:nvSpPr>
            <p:cNvPr id="214" name="object 214"/>
            <p:cNvSpPr/>
            <p:nvPr/>
          </p:nvSpPr>
          <p:spPr>
            <a:xfrm>
              <a:off x="17147385" y="11079504"/>
              <a:ext cx="2957195" cy="229235"/>
            </a:xfrm>
            <a:custGeom>
              <a:avLst/>
              <a:gdLst/>
              <a:ahLst/>
              <a:cxnLst/>
              <a:rect l="l" t="t" r="r" b="b"/>
              <a:pathLst>
                <a:path w="2957194" h="229234">
                  <a:moveTo>
                    <a:pt x="2956714" y="0"/>
                  </a:moveTo>
                  <a:lnTo>
                    <a:pt x="0" y="229051"/>
                  </a:lnTo>
                </a:path>
              </a:pathLst>
            </a:custGeom>
            <a:ln w="10470">
              <a:solidFill>
                <a:srgbClr val="FFCDD2"/>
              </a:solidFill>
            </a:ln>
          </p:spPr>
          <p:txBody>
            <a:bodyPr wrap="square" lIns="0" tIns="0" rIns="0" bIns="0" rtlCol="0"/>
            <a:lstStyle/>
            <a:p>
              <a:endParaRPr sz="1092"/>
            </a:p>
          </p:txBody>
        </p:sp>
        <p:pic>
          <p:nvPicPr>
            <p:cNvPr id="215" name="object 215"/>
            <p:cNvPicPr/>
            <p:nvPr/>
          </p:nvPicPr>
          <p:blipFill>
            <a:blip r:embed="rId70" cstate="print"/>
            <a:stretch>
              <a:fillRect/>
            </a:stretch>
          </p:blipFill>
          <p:spPr>
            <a:xfrm>
              <a:off x="15588667" y="2864702"/>
              <a:ext cx="4515432" cy="6138513"/>
            </a:xfrm>
            <a:prstGeom prst="rect">
              <a:avLst/>
            </a:prstGeom>
          </p:spPr>
        </p:pic>
        <p:pic>
          <p:nvPicPr>
            <p:cNvPr id="216" name="object 216"/>
            <p:cNvPicPr/>
            <p:nvPr/>
          </p:nvPicPr>
          <p:blipFill>
            <a:blip r:embed="rId71" cstate="print"/>
            <a:stretch>
              <a:fillRect/>
            </a:stretch>
          </p:blipFill>
          <p:spPr>
            <a:xfrm>
              <a:off x="18952080" y="7127962"/>
              <a:ext cx="1152017" cy="1322553"/>
            </a:xfrm>
            <a:prstGeom prst="rect">
              <a:avLst/>
            </a:prstGeom>
          </p:spPr>
        </p:pic>
        <p:pic>
          <p:nvPicPr>
            <p:cNvPr id="217" name="object 217"/>
            <p:cNvPicPr/>
            <p:nvPr/>
          </p:nvPicPr>
          <p:blipFill>
            <a:blip r:embed="rId72" cstate="print"/>
            <a:stretch>
              <a:fillRect/>
            </a:stretch>
          </p:blipFill>
          <p:spPr>
            <a:xfrm>
              <a:off x="17290741" y="9333124"/>
              <a:ext cx="2138026" cy="1880441"/>
            </a:xfrm>
            <a:prstGeom prst="rect">
              <a:avLst/>
            </a:prstGeom>
          </p:spPr>
        </p:pic>
        <p:pic>
          <p:nvPicPr>
            <p:cNvPr id="218" name="object 218"/>
            <p:cNvPicPr/>
            <p:nvPr/>
          </p:nvPicPr>
          <p:blipFill>
            <a:blip r:embed="rId73" cstate="print"/>
            <a:stretch>
              <a:fillRect/>
            </a:stretch>
          </p:blipFill>
          <p:spPr>
            <a:xfrm>
              <a:off x="732543" y="724585"/>
              <a:ext cx="15800565" cy="9340006"/>
            </a:xfrm>
            <a:prstGeom prst="rect">
              <a:avLst/>
            </a:prstGeom>
          </p:spPr>
        </p:pic>
        <p:sp>
          <p:nvSpPr>
            <p:cNvPr id="219" name="object 219"/>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p>
              <a:endParaRPr sz="1092"/>
            </a:p>
          </p:txBody>
        </p:sp>
        <p:sp>
          <p:nvSpPr>
            <p:cNvPr id="220" name="object 220"/>
            <p:cNvSpPr/>
            <p:nvPr/>
          </p:nvSpPr>
          <p:spPr>
            <a:xfrm>
              <a:off x="801976" y="1166081"/>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p>
              <a:endParaRPr sz="1092"/>
            </a:p>
          </p:txBody>
        </p:sp>
        <p:sp>
          <p:nvSpPr>
            <p:cNvPr id="221" name="object 221"/>
            <p:cNvSpPr/>
            <p:nvPr/>
          </p:nvSpPr>
          <p:spPr>
            <a:xfrm>
              <a:off x="797038" y="1575034"/>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2" name="object 222"/>
            <p:cNvSpPr/>
            <p:nvPr/>
          </p:nvSpPr>
          <p:spPr>
            <a:xfrm>
              <a:off x="797036" y="1976965"/>
              <a:ext cx="15662910" cy="0"/>
            </a:xfrm>
            <a:custGeom>
              <a:avLst/>
              <a:gdLst/>
              <a:ahLst/>
              <a:cxnLst/>
              <a:rect l="l" t="t" r="r" b="b"/>
              <a:pathLst>
                <a:path w="15662910">
                  <a:moveTo>
                    <a:pt x="0" y="0"/>
                  </a:moveTo>
                  <a:lnTo>
                    <a:pt x="988050" y="0"/>
                  </a:lnTo>
                </a:path>
                <a:path w="15662910">
                  <a:moveTo>
                    <a:pt x="8077038" y="0"/>
                  </a:moveTo>
                  <a:lnTo>
                    <a:pt x="15662633" y="0"/>
                  </a:lnTo>
                </a:path>
              </a:pathLst>
            </a:custGeom>
            <a:ln w="27406">
              <a:solidFill>
                <a:srgbClr val="ACC8F1"/>
              </a:solidFill>
            </a:ln>
          </p:spPr>
          <p:txBody>
            <a:bodyPr wrap="square" lIns="0" tIns="0" rIns="0" bIns="0" rtlCol="0"/>
            <a:lstStyle/>
            <a:p>
              <a:endParaRPr sz="1092"/>
            </a:p>
          </p:txBody>
        </p:sp>
        <p:sp>
          <p:nvSpPr>
            <p:cNvPr id="223" name="object 223"/>
            <p:cNvSpPr/>
            <p:nvPr/>
          </p:nvSpPr>
          <p:spPr>
            <a:xfrm>
              <a:off x="797037" y="2377995"/>
              <a:ext cx="15662910" cy="0"/>
            </a:xfrm>
            <a:custGeom>
              <a:avLst/>
              <a:gdLst/>
              <a:ahLst/>
              <a:cxnLst/>
              <a:rect l="l" t="t" r="r" b="b"/>
              <a:pathLst>
                <a:path w="15662910">
                  <a:moveTo>
                    <a:pt x="0" y="0"/>
                  </a:moveTo>
                  <a:lnTo>
                    <a:pt x="988049" y="0"/>
                  </a:lnTo>
                </a:path>
                <a:path w="15662910">
                  <a:moveTo>
                    <a:pt x="8077037" y="0"/>
                  </a:moveTo>
                  <a:lnTo>
                    <a:pt x="15662633" y="0"/>
                  </a:lnTo>
                </a:path>
              </a:pathLst>
            </a:custGeom>
            <a:ln w="27406">
              <a:solidFill>
                <a:srgbClr val="ACC8F1"/>
              </a:solidFill>
            </a:ln>
          </p:spPr>
          <p:txBody>
            <a:bodyPr wrap="square" lIns="0" tIns="0" rIns="0" bIns="0" rtlCol="0"/>
            <a:lstStyle/>
            <a:p>
              <a:endParaRPr sz="1092"/>
            </a:p>
          </p:txBody>
        </p:sp>
        <p:sp>
          <p:nvSpPr>
            <p:cNvPr id="224" name="object 224"/>
            <p:cNvSpPr/>
            <p:nvPr/>
          </p:nvSpPr>
          <p:spPr>
            <a:xfrm>
              <a:off x="801975" y="2770260"/>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p>
              <a:endParaRPr sz="1092"/>
            </a:p>
          </p:txBody>
        </p:sp>
        <p:sp>
          <p:nvSpPr>
            <p:cNvPr id="225" name="object 225"/>
            <p:cNvSpPr/>
            <p:nvPr/>
          </p:nvSpPr>
          <p:spPr>
            <a:xfrm>
              <a:off x="797036" y="3178798"/>
              <a:ext cx="15662910" cy="13970"/>
            </a:xfrm>
            <a:custGeom>
              <a:avLst/>
              <a:gdLst/>
              <a:ahLst/>
              <a:cxnLst/>
              <a:rect l="l" t="t" r="r" b="b"/>
              <a:pathLst>
                <a:path w="15662910" h="13969">
                  <a:moveTo>
                    <a:pt x="0" y="13703"/>
                  </a:moveTo>
                  <a:lnTo>
                    <a:pt x="15662633" y="13703"/>
                  </a:lnTo>
                </a:path>
                <a:path w="15662910" h="13969">
                  <a:moveTo>
                    <a:pt x="0" y="0"/>
                  </a:moveTo>
                  <a:lnTo>
                    <a:pt x="15662633" y="0"/>
                  </a:lnTo>
                </a:path>
              </a:pathLst>
            </a:custGeom>
            <a:ln w="3175">
              <a:solidFill>
                <a:srgbClr val="ACC8F1"/>
              </a:solidFill>
            </a:ln>
          </p:spPr>
          <p:txBody>
            <a:bodyPr wrap="square" lIns="0" tIns="0" rIns="0" bIns="0" rtlCol="0"/>
            <a:lstStyle/>
            <a:p>
              <a:endParaRPr sz="1092"/>
            </a:p>
          </p:txBody>
        </p:sp>
        <p:sp>
          <p:nvSpPr>
            <p:cNvPr id="226" name="object 226"/>
            <p:cNvSpPr/>
            <p:nvPr/>
          </p:nvSpPr>
          <p:spPr>
            <a:xfrm>
              <a:off x="797036" y="3572817"/>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p>
              <a:endParaRPr sz="1092"/>
            </a:p>
          </p:txBody>
        </p:sp>
        <p:sp>
          <p:nvSpPr>
            <p:cNvPr id="227" name="object 227"/>
            <p:cNvSpPr/>
            <p:nvPr/>
          </p:nvSpPr>
          <p:spPr>
            <a:xfrm>
              <a:off x="797038" y="3982117"/>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28" name="object 228"/>
            <p:cNvSpPr/>
            <p:nvPr/>
          </p:nvSpPr>
          <p:spPr>
            <a:xfrm>
              <a:off x="797037" y="4383147"/>
              <a:ext cx="15662910" cy="401320"/>
            </a:xfrm>
            <a:custGeom>
              <a:avLst/>
              <a:gdLst/>
              <a:ahLst/>
              <a:cxnLst/>
              <a:rect l="l" t="t" r="r" b="b"/>
              <a:pathLst>
                <a:path w="15662910" h="401320">
                  <a:moveTo>
                    <a:pt x="0" y="0"/>
                  </a:moveTo>
                  <a:lnTo>
                    <a:pt x="983662" y="0"/>
                  </a:lnTo>
                </a:path>
                <a:path w="15662910" h="401320">
                  <a:moveTo>
                    <a:pt x="14656094" y="0"/>
                  </a:moveTo>
                  <a:lnTo>
                    <a:pt x="15662633" y="0"/>
                  </a:lnTo>
                </a:path>
                <a:path w="15662910" h="401320">
                  <a:moveTo>
                    <a:pt x="0" y="401030"/>
                  </a:moveTo>
                  <a:lnTo>
                    <a:pt x="983662" y="401030"/>
                  </a:lnTo>
                </a:path>
                <a:path w="15662910" h="401320">
                  <a:moveTo>
                    <a:pt x="14656094" y="401030"/>
                  </a:moveTo>
                  <a:lnTo>
                    <a:pt x="15662633" y="401030"/>
                  </a:lnTo>
                </a:path>
              </a:pathLst>
            </a:custGeom>
            <a:ln w="27406">
              <a:solidFill>
                <a:srgbClr val="ACC8F1"/>
              </a:solidFill>
            </a:ln>
          </p:spPr>
          <p:txBody>
            <a:bodyPr wrap="square" lIns="0" tIns="0" rIns="0" bIns="0" rtlCol="0"/>
            <a:lstStyle/>
            <a:p>
              <a:endParaRPr sz="1092"/>
            </a:p>
          </p:txBody>
        </p:sp>
        <p:sp>
          <p:nvSpPr>
            <p:cNvPr id="229" name="object 229"/>
            <p:cNvSpPr/>
            <p:nvPr/>
          </p:nvSpPr>
          <p:spPr>
            <a:xfrm>
              <a:off x="797037" y="5185208"/>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p>
              <a:endParaRPr sz="1092"/>
            </a:p>
          </p:txBody>
        </p:sp>
        <p:sp>
          <p:nvSpPr>
            <p:cNvPr id="230" name="object 230"/>
            <p:cNvSpPr/>
            <p:nvPr/>
          </p:nvSpPr>
          <p:spPr>
            <a:xfrm>
              <a:off x="797037" y="5586238"/>
              <a:ext cx="15662910" cy="401320"/>
            </a:xfrm>
            <a:custGeom>
              <a:avLst/>
              <a:gdLst/>
              <a:ahLst/>
              <a:cxnLst/>
              <a:rect l="l" t="t" r="r" b="b"/>
              <a:pathLst>
                <a:path w="15662910" h="401320">
                  <a:moveTo>
                    <a:pt x="0" y="0"/>
                  </a:moveTo>
                  <a:lnTo>
                    <a:pt x="983662" y="0"/>
                  </a:lnTo>
                </a:path>
                <a:path w="15662910" h="401320">
                  <a:moveTo>
                    <a:pt x="14656093" y="0"/>
                  </a:moveTo>
                  <a:lnTo>
                    <a:pt x="15662633"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1" name="object 231"/>
            <p:cNvSpPr/>
            <p:nvPr/>
          </p:nvSpPr>
          <p:spPr>
            <a:xfrm>
              <a:off x="797038" y="638829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2" name="object 232"/>
            <p:cNvSpPr/>
            <p:nvPr/>
          </p:nvSpPr>
          <p:spPr>
            <a:xfrm>
              <a:off x="797038" y="6789330"/>
              <a:ext cx="15662910" cy="401320"/>
            </a:xfrm>
            <a:custGeom>
              <a:avLst/>
              <a:gdLst/>
              <a:ahLst/>
              <a:cxnLst/>
              <a:rect l="l" t="t" r="r" b="b"/>
              <a:pathLst>
                <a:path w="15662910" h="401320">
                  <a:moveTo>
                    <a:pt x="0" y="0"/>
                  </a:moveTo>
                  <a:lnTo>
                    <a:pt x="983661" y="0"/>
                  </a:lnTo>
                </a:path>
                <a:path w="15662910" h="401320">
                  <a:moveTo>
                    <a:pt x="14656093" y="0"/>
                  </a:moveTo>
                  <a:lnTo>
                    <a:pt x="15662633" y="0"/>
                  </a:lnTo>
                </a:path>
                <a:path w="15662910" h="401320">
                  <a:moveTo>
                    <a:pt x="0" y="401029"/>
                  </a:moveTo>
                  <a:lnTo>
                    <a:pt x="983661" y="401029"/>
                  </a:lnTo>
                </a:path>
                <a:path w="15662910" h="401320">
                  <a:moveTo>
                    <a:pt x="14656093" y="401029"/>
                  </a:moveTo>
                  <a:lnTo>
                    <a:pt x="15662633" y="401029"/>
                  </a:lnTo>
                </a:path>
              </a:pathLst>
            </a:custGeom>
            <a:ln w="27406">
              <a:solidFill>
                <a:srgbClr val="ACC8F1"/>
              </a:solidFill>
            </a:ln>
          </p:spPr>
          <p:txBody>
            <a:bodyPr wrap="square" lIns="0" tIns="0" rIns="0" bIns="0" rtlCol="0"/>
            <a:lstStyle/>
            <a:p>
              <a:endParaRPr sz="1092"/>
            </a:p>
          </p:txBody>
        </p:sp>
        <p:sp>
          <p:nvSpPr>
            <p:cNvPr id="233" name="object 233"/>
            <p:cNvSpPr/>
            <p:nvPr/>
          </p:nvSpPr>
          <p:spPr>
            <a:xfrm>
              <a:off x="797039" y="7591390"/>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4" name="object 234"/>
            <p:cNvSpPr/>
            <p:nvPr/>
          </p:nvSpPr>
          <p:spPr>
            <a:xfrm>
              <a:off x="797038" y="7992421"/>
              <a:ext cx="15662910" cy="0"/>
            </a:xfrm>
            <a:custGeom>
              <a:avLst/>
              <a:gdLst/>
              <a:ahLst/>
              <a:cxnLst/>
              <a:rect l="l" t="t" r="r" b="b"/>
              <a:pathLst>
                <a:path w="15662910">
                  <a:moveTo>
                    <a:pt x="0" y="0"/>
                  </a:moveTo>
                  <a:lnTo>
                    <a:pt x="983661" y="0"/>
                  </a:lnTo>
                </a:path>
                <a:path w="15662910">
                  <a:moveTo>
                    <a:pt x="14656092" y="0"/>
                  </a:moveTo>
                  <a:lnTo>
                    <a:pt x="15662633" y="0"/>
                  </a:lnTo>
                </a:path>
              </a:pathLst>
            </a:custGeom>
            <a:ln w="27406">
              <a:solidFill>
                <a:srgbClr val="ACC8F1"/>
              </a:solidFill>
            </a:ln>
          </p:spPr>
          <p:txBody>
            <a:bodyPr wrap="square" lIns="0" tIns="0" rIns="0" bIns="0" rtlCol="0"/>
            <a:lstStyle/>
            <a:p>
              <a:endParaRPr sz="1092"/>
            </a:p>
          </p:txBody>
        </p:sp>
        <p:sp>
          <p:nvSpPr>
            <p:cNvPr id="235" name="object 235"/>
            <p:cNvSpPr/>
            <p:nvPr/>
          </p:nvSpPr>
          <p:spPr>
            <a:xfrm>
              <a:off x="797037" y="8393451"/>
              <a:ext cx="15662910" cy="401320"/>
            </a:xfrm>
            <a:custGeom>
              <a:avLst/>
              <a:gdLst/>
              <a:ahLst/>
              <a:cxnLst/>
              <a:rect l="l" t="t" r="r" b="b"/>
              <a:pathLst>
                <a:path w="15662910" h="401320">
                  <a:moveTo>
                    <a:pt x="1" y="0"/>
                  </a:moveTo>
                  <a:lnTo>
                    <a:pt x="983662" y="0"/>
                  </a:lnTo>
                </a:path>
                <a:path w="15662910" h="401320">
                  <a:moveTo>
                    <a:pt x="14656093" y="0"/>
                  </a:moveTo>
                  <a:lnTo>
                    <a:pt x="15662634" y="0"/>
                  </a:lnTo>
                </a:path>
                <a:path w="15662910" h="401320">
                  <a:moveTo>
                    <a:pt x="0" y="401030"/>
                  </a:moveTo>
                  <a:lnTo>
                    <a:pt x="983662" y="401030"/>
                  </a:lnTo>
                </a:path>
                <a:path w="15662910" h="401320">
                  <a:moveTo>
                    <a:pt x="14656093" y="401030"/>
                  </a:moveTo>
                  <a:lnTo>
                    <a:pt x="15662633" y="401030"/>
                  </a:lnTo>
                </a:path>
              </a:pathLst>
            </a:custGeom>
            <a:ln w="27406">
              <a:solidFill>
                <a:srgbClr val="ACC8F1"/>
              </a:solidFill>
            </a:ln>
          </p:spPr>
          <p:txBody>
            <a:bodyPr wrap="square" lIns="0" tIns="0" rIns="0" bIns="0" rtlCol="0"/>
            <a:lstStyle/>
            <a:p>
              <a:endParaRPr sz="1092"/>
            </a:p>
          </p:txBody>
        </p:sp>
        <p:sp>
          <p:nvSpPr>
            <p:cNvPr id="236" name="object 236"/>
            <p:cNvSpPr/>
            <p:nvPr/>
          </p:nvSpPr>
          <p:spPr>
            <a:xfrm>
              <a:off x="801975" y="9186745"/>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7" name="object 237"/>
            <p:cNvSpPr/>
            <p:nvPr/>
          </p:nvSpPr>
          <p:spPr>
            <a:xfrm>
              <a:off x="801974" y="9587776"/>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p>
              <a:endParaRPr sz="1092"/>
            </a:p>
          </p:txBody>
        </p:sp>
        <p:sp>
          <p:nvSpPr>
            <p:cNvPr id="238" name="object 238"/>
            <p:cNvSpPr/>
            <p:nvPr/>
          </p:nvSpPr>
          <p:spPr>
            <a:xfrm>
              <a:off x="9391543" y="769940"/>
              <a:ext cx="0" cy="9225915"/>
            </a:xfrm>
            <a:custGeom>
              <a:avLst/>
              <a:gdLst/>
              <a:ahLst/>
              <a:cxnLst/>
              <a:rect l="l" t="t" r="r" b="b"/>
              <a:pathLst>
                <a:path h="9225915">
                  <a:moveTo>
                    <a:pt x="0" y="8405895"/>
                  </a:moveTo>
                  <a:lnTo>
                    <a:pt x="0" y="9225823"/>
                  </a:lnTo>
                </a:path>
                <a:path h="9225915">
                  <a:moveTo>
                    <a:pt x="0" y="0"/>
                  </a:moveTo>
                  <a:lnTo>
                    <a:pt x="0" y="2421303"/>
                  </a:lnTo>
                </a:path>
              </a:pathLst>
            </a:custGeom>
            <a:ln w="11581">
              <a:solidFill>
                <a:srgbClr val="ACC8F1"/>
              </a:solidFill>
            </a:ln>
          </p:spPr>
          <p:txBody>
            <a:bodyPr wrap="square" lIns="0" tIns="0" rIns="0" bIns="0" rtlCol="0"/>
            <a:lstStyle/>
            <a:p>
              <a:endParaRPr sz="1092"/>
            </a:p>
          </p:txBody>
        </p:sp>
        <p:sp>
          <p:nvSpPr>
            <p:cNvPr id="239" name="object 239"/>
            <p:cNvSpPr/>
            <p:nvPr/>
          </p:nvSpPr>
          <p:spPr>
            <a:xfrm>
              <a:off x="8883277" y="769939"/>
              <a:ext cx="0" cy="9225280"/>
            </a:xfrm>
            <a:custGeom>
              <a:avLst/>
              <a:gdLst/>
              <a:ahLst/>
              <a:cxnLst/>
              <a:rect l="l" t="t" r="r" b="b"/>
              <a:pathLst>
                <a:path h="9225280">
                  <a:moveTo>
                    <a:pt x="0" y="8405895"/>
                  </a:moveTo>
                  <a:lnTo>
                    <a:pt x="0" y="9225240"/>
                  </a:lnTo>
                </a:path>
                <a:path h="9225280">
                  <a:moveTo>
                    <a:pt x="0" y="0"/>
                  </a:moveTo>
                  <a:lnTo>
                    <a:pt x="0" y="2421303"/>
                  </a:lnTo>
                </a:path>
              </a:pathLst>
            </a:custGeom>
            <a:ln w="11580">
              <a:solidFill>
                <a:srgbClr val="ACC8F1"/>
              </a:solidFill>
            </a:ln>
          </p:spPr>
          <p:txBody>
            <a:bodyPr wrap="square" lIns="0" tIns="0" rIns="0" bIns="0" rtlCol="0"/>
            <a:lstStyle/>
            <a:p>
              <a:endParaRPr sz="1092"/>
            </a:p>
          </p:txBody>
        </p:sp>
        <p:sp>
          <p:nvSpPr>
            <p:cNvPr id="240" name="object 240"/>
            <p:cNvSpPr/>
            <p:nvPr/>
          </p:nvSpPr>
          <p:spPr>
            <a:xfrm>
              <a:off x="8375012" y="769939"/>
              <a:ext cx="0" cy="9225280"/>
            </a:xfrm>
            <a:custGeom>
              <a:avLst/>
              <a:gdLst/>
              <a:ahLst/>
              <a:cxnLst/>
              <a:rect l="l" t="t" r="r" b="b"/>
              <a:pathLst>
                <a:path h="9225280">
                  <a:moveTo>
                    <a:pt x="0" y="8405895"/>
                  </a:moveTo>
                  <a:lnTo>
                    <a:pt x="0" y="9224658"/>
                  </a:lnTo>
                </a:path>
                <a:path h="9225280">
                  <a:moveTo>
                    <a:pt x="0" y="1989839"/>
                  </a:moveTo>
                  <a:lnTo>
                    <a:pt x="0" y="2421303"/>
                  </a:lnTo>
                </a:path>
                <a:path h="9225280">
                  <a:moveTo>
                    <a:pt x="0" y="0"/>
                  </a:moveTo>
                  <a:lnTo>
                    <a:pt x="0" y="817896"/>
                  </a:lnTo>
                </a:path>
              </a:pathLst>
            </a:custGeom>
            <a:ln w="11580">
              <a:solidFill>
                <a:srgbClr val="ACC8F1"/>
              </a:solidFill>
            </a:ln>
          </p:spPr>
          <p:txBody>
            <a:bodyPr wrap="square" lIns="0" tIns="0" rIns="0" bIns="0" rtlCol="0"/>
            <a:lstStyle/>
            <a:p>
              <a:endParaRPr sz="1092"/>
            </a:p>
          </p:txBody>
        </p:sp>
        <p:sp>
          <p:nvSpPr>
            <p:cNvPr id="241" name="object 241"/>
            <p:cNvSpPr/>
            <p:nvPr/>
          </p:nvSpPr>
          <p:spPr>
            <a:xfrm>
              <a:off x="7866746" y="9175836"/>
              <a:ext cx="0" cy="818515"/>
            </a:xfrm>
            <a:custGeom>
              <a:avLst/>
              <a:gdLst/>
              <a:ahLst/>
              <a:cxnLst/>
              <a:rect l="l" t="t" r="r" b="b"/>
              <a:pathLst>
                <a:path h="818515">
                  <a:moveTo>
                    <a:pt x="0" y="0"/>
                  </a:moveTo>
                  <a:lnTo>
                    <a:pt x="0" y="818179"/>
                  </a:lnTo>
                </a:path>
              </a:pathLst>
            </a:custGeom>
            <a:ln w="11580">
              <a:solidFill>
                <a:srgbClr val="ACC8F1"/>
              </a:solidFill>
            </a:ln>
          </p:spPr>
          <p:txBody>
            <a:bodyPr wrap="square" lIns="0" tIns="0" rIns="0" bIns="0" rtlCol="0"/>
            <a:lstStyle/>
            <a:p>
              <a:endParaRPr sz="1092"/>
            </a:p>
          </p:txBody>
        </p:sp>
        <p:sp>
          <p:nvSpPr>
            <p:cNvPr id="242" name="object 242"/>
            <p:cNvSpPr/>
            <p:nvPr/>
          </p:nvSpPr>
          <p:spPr>
            <a:xfrm>
              <a:off x="7866746"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3" name="object 243"/>
            <p:cNvSpPr/>
            <p:nvPr/>
          </p:nvSpPr>
          <p:spPr>
            <a:xfrm>
              <a:off x="7358481" y="9175836"/>
              <a:ext cx="0" cy="817880"/>
            </a:xfrm>
            <a:custGeom>
              <a:avLst/>
              <a:gdLst/>
              <a:ahLst/>
              <a:cxnLst/>
              <a:rect l="l" t="t" r="r" b="b"/>
              <a:pathLst>
                <a:path h="817879">
                  <a:moveTo>
                    <a:pt x="0" y="0"/>
                  </a:moveTo>
                  <a:lnTo>
                    <a:pt x="0" y="817597"/>
                  </a:lnTo>
                </a:path>
              </a:pathLst>
            </a:custGeom>
            <a:ln w="11580">
              <a:solidFill>
                <a:srgbClr val="ACC8F1"/>
              </a:solidFill>
            </a:ln>
          </p:spPr>
          <p:txBody>
            <a:bodyPr wrap="square" lIns="0" tIns="0" rIns="0" bIns="0" rtlCol="0"/>
            <a:lstStyle/>
            <a:p>
              <a:endParaRPr sz="1092"/>
            </a:p>
          </p:txBody>
        </p:sp>
        <p:sp>
          <p:nvSpPr>
            <p:cNvPr id="244" name="object 244"/>
            <p:cNvSpPr/>
            <p:nvPr/>
          </p:nvSpPr>
          <p:spPr>
            <a:xfrm>
              <a:off x="7358481"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5" name="object 245"/>
            <p:cNvSpPr/>
            <p:nvPr/>
          </p:nvSpPr>
          <p:spPr>
            <a:xfrm>
              <a:off x="6850213" y="9175836"/>
              <a:ext cx="0" cy="817244"/>
            </a:xfrm>
            <a:custGeom>
              <a:avLst/>
              <a:gdLst/>
              <a:ahLst/>
              <a:cxnLst/>
              <a:rect l="l" t="t" r="r" b="b"/>
              <a:pathLst>
                <a:path h="817245">
                  <a:moveTo>
                    <a:pt x="0" y="0"/>
                  </a:moveTo>
                  <a:lnTo>
                    <a:pt x="0" y="817014"/>
                  </a:lnTo>
                </a:path>
              </a:pathLst>
            </a:custGeom>
            <a:ln w="11580">
              <a:solidFill>
                <a:srgbClr val="ACC8F1"/>
              </a:solidFill>
            </a:ln>
          </p:spPr>
          <p:txBody>
            <a:bodyPr wrap="square" lIns="0" tIns="0" rIns="0" bIns="0" rtlCol="0"/>
            <a:lstStyle/>
            <a:p>
              <a:endParaRPr sz="1092"/>
            </a:p>
          </p:txBody>
        </p:sp>
        <p:sp>
          <p:nvSpPr>
            <p:cNvPr id="246" name="object 246"/>
            <p:cNvSpPr/>
            <p:nvPr/>
          </p:nvSpPr>
          <p:spPr>
            <a:xfrm>
              <a:off x="6850213"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47" name="object 247"/>
            <p:cNvSpPr/>
            <p:nvPr/>
          </p:nvSpPr>
          <p:spPr>
            <a:xfrm>
              <a:off x="11928078" y="769940"/>
              <a:ext cx="0" cy="9229090"/>
            </a:xfrm>
            <a:custGeom>
              <a:avLst/>
              <a:gdLst/>
              <a:ahLst/>
              <a:cxnLst/>
              <a:rect l="l" t="t" r="r" b="b"/>
              <a:pathLst>
                <a:path h="9229090">
                  <a:moveTo>
                    <a:pt x="0" y="8405895"/>
                  </a:moveTo>
                  <a:lnTo>
                    <a:pt x="0" y="9228729"/>
                  </a:lnTo>
                </a:path>
                <a:path h="9229090">
                  <a:moveTo>
                    <a:pt x="0" y="0"/>
                  </a:moveTo>
                  <a:lnTo>
                    <a:pt x="0" y="2421303"/>
                  </a:lnTo>
                </a:path>
              </a:pathLst>
            </a:custGeom>
            <a:ln w="11581">
              <a:solidFill>
                <a:srgbClr val="ACC8F1"/>
              </a:solidFill>
            </a:ln>
          </p:spPr>
          <p:txBody>
            <a:bodyPr wrap="square" lIns="0" tIns="0" rIns="0" bIns="0" rtlCol="0"/>
            <a:lstStyle/>
            <a:p>
              <a:endParaRPr sz="1092"/>
            </a:p>
          </p:txBody>
        </p:sp>
        <p:sp>
          <p:nvSpPr>
            <p:cNvPr id="248" name="object 248"/>
            <p:cNvSpPr/>
            <p:nvPr/>
          </p:nvSpPr>
          <p:spPr>
            <a:xfrm>
              <a:off x="11419811" y="769939"/>
              <a:ext cx="0" cy="9228455"/>
            </a:xfrm>
            <a:custGeom>
              <a:avLst/>
              <a:gdLst/>
              <a:ahLst/>
              <a:cxnLst/>
              <a:rect l="l" t="t" r="r" b="b"/>
              <a:pathLst>
                <a:path h="9228455">
                  <a:moveTo>
                    <a:pt x="0" y="8405895"/>
                  </a:moveTo>
                  <a:lnTo>
                    <a:pt x="0" y="9228147"/>
                  </a:lnTo>
                </a:path>
                <a:path h="9228455">
                  <a:moveTo>
                    <a:pt x="0" y="0"/>
                  </a:moveTo>
                  <a:lnTo>
                    <a:pt x="0" y="2421303"/>
                  </a:lnTo>
                </a:path>
              </a:pathLst>
            </a:custGeom>
            <a:ln w="11581">
              <a:solidFill>
                <a:srgbClr val="ACC8F1"/>
              </a:solidFill>
            </a:ln>
          </p:spPr>
          <p:txBody>
            <a:bodyPr wrap="square" lIns="0" tIns="0" rIns="0" bIns="0" rtlCol="0"/>
            <a:lstStyle/>
            <a:p>
              <a:endParaRPr sz="1092"/>
            </a:p>
          </p:txBody>
        </p:sp>
        <p:sp>
          <p:nvSpPr>
            <p:cNvPr id="249" name="object 249"/>
            <p:cNvSpPr/>
            <p:nvPr/>
          </p:nvSpPr>
          <p:spPr>
            <a:xfrm>
              <a:off x="10911546" y="769939"/>
              <a:ext cx="0" cy="9227820"/>
            </a:xfrm>
            <a:custGeom>
              <a:avLst/>
              <a:gdLst/>
              <a:ahLst/>
              <a:cxnLst/>
              <a:rect l="l" t="t" r="r" b="b"/>
              <a:pathLst>
                <a:path h="9227820">
                  <a:moveTo>
                    <a:pt x="0" y="8405895"/>
                  </a:moveTo>
                  <a:lnTo>
                    <a:pt x="0" y="9227564"/>
                  </a:lnTo>
                </a:path>
                <a:path h="9227820">
                  <a:moveTo>
                    <a:pt x="0" y="0"/>
                  </a:moveTo>
                  <a:lnTo>
                    <a:pt x="0" y="2421303"/>
                  </a:lnTo>
                </a:path>
              </a:pathLst>
            </a:custGeom>
            <a:ln w="11581">
              <a:solidFill>
                <a:srgbClr val="ACC8F1"/>
              </a:solidFill>
            </a:ln>
          </p:spPr>
          <p:txBody>
            <a:bodyPr wrap="square" lIns="0" tIns="0" rIns="0" bIns="0" rtlCol="0"/>
            <a:lstStyle/>
            <a:p>
              <a:endParaRPr sz="1092"/>
            </a:p>
          </p:txBody>
        </p:sp>
        <p:sp>
          <p:nvSpPr>
            <p:cNvPr id="250" name="object 250"/>
            <p:cNvSpPr/>
            <p:nvPr/>
          </p:nvSpPr>
          <p:spPr>
            <a:xfrm>
              <a:off x="10403278" y="769939"/>
              <a:ext cx="0" cy="9227185"/>
            </a:xfrm>
            <a:custGeom>
              <a:avLst/>
              <a:gdLst/>
              <a:ahLst/>
              <a:cxnLst/>
              <a:rect l="l" t="t" r="r" b="b"/>
              <a:pathLst>
                <a:path h="9227185">
                  <a:moveTo>
                    <a:pt x="0" y="8405895"/>
                  </a:moveTo>
                  <a:lnTo>
                    <a:pt x="0" y="9226982"/>
                  </a:lnTo>
                </a:path>
                <a:path h="9227185">
                  <a:moveTo>
                    <a:pt x="0" y="0"/>
                  </a:moveTo>
                  <a:lnTo>
                    <a:pt x="0" y="2421303"/>
                  </a:lnTo>
                </a:path>
              </a:pathLst>
            </a:custGeom>
            <a:ln w="11581">
              <a:solidFill>
                <a:srgbClr val="ACC8F1"/>
              </a:solidFill>
            </a:ln>
          </p:spPr>
          <p:txBody>
            <a:bodyPr wrap="square" lIns="0" tIns="0" rIns="0" bIns="0" rtlCol="0"/>
            <a:lstStyle/>
            <a:p>
              <a:endParaRPr sz="1092"/>
            </a:p>
          </p:txBody>
        </p:sp>
        <p:sp>
          <p:nvSpPr>
            <p:cNvPr id="251" name="object 251"/>
            <p:cNvSpPr/>
            <p:nvPr/>
          </p:nvSpPr>
          <p:spPr>
            <a:xfrm>
              <a:off x="9895014" y="769939"/>
              <a:ext cx="0" cy="9226550"/>
            </a:xfrm>
            <a:custGeom>
              <a:avLst/>
              <a:gdLst/>
              <a:ahLst/>
              <a:cxnLst/>
              <a:rect l="l" t="t" r="r" b="b"/>
              <a:pathLst>
                <a:path h="9226550">
                  <a:moveTo>
                    <a:pt x="0" y="8405895"/>
                  </a:moveTo>
                  <a:lnTo>
                    <a:pt x="0" y="9226399"/>
                  </a:lnTo>
                </a:path>
                <a:path h="9226550">
                  <a:moveTo>
                    <a:pt x="0" y="0"/>
                  </a:moveTo>
                  <a:lnTo>
                    <a:pt x="0" y="2421303"/>
                  </a:lnTo>
                </a:path>
              </a:pathLst>
            </a:custGeom>
            <a:ln w="11581">
              <a:solidFill>
                <a:srgbClr val="ACC8F1"/>
              </a:solidFill>
            </a:ln>
          </p:spPr>
          <p:txBody>
            <a:bodyPr wrap="square" lIns="0" tIns="0" rIns="0" bIns="0" rtlCol="0"/>
            <a:lstStyle/>
            <a:p>
              <a:endParaRPr sz="1092"/>
            </a:p>
          </p:txBody>
        </p:sp>
        <p:sp>
          <p:nvSpPr>
            <p:cNvPr id="252" name="object 252"/>
            <p:cNvSpPr/>
            <p:nvPr/>
          </p:nvSpPr>
          <p:spPr>
            <a:xfrm>
              <a:off x="12442215" y="769940"/>
              <a:ext cx="0" cy="9229725"/>
            </a:xfrm>
            <a:custGeom>
              <a:avLst/>
              <a:gdLst/>
              <a:ahLst/>
              <a:cxnLst/>
              <a:rect l="l" t="t" r="r" b="b"/>
              <a:pathLst>
                <a:path h="9229725">
                  <a:moveTo>
                    <a:pt x="0" y="8405895"/>
                  </a:moveTo>
                  <a:lnTo>
                    <a:pt x="0" y="9229318"/>
                  </a:lnTo>
                </a:path>
                <a:path h="9229725">
                  <a:moveTo>
                    <a:pt x="0" y="0"/>
                  </a:moveTo>
                  <a:lnTo>
                    <a:pt x="0" y="2421303"/>
                  </a:lnTo>
                </a:path>
              </a:pathLst>
            </a:custGeom>
            <a:ln w="11581">
              <a:solidFill>
                <a:srgbClr val="ACC8F1"/>
              </a:solidFill>
            </a:ln>
          </p:spPr>
          <p:txBody>
            <a:bodyPr wrap="square" lIns="0" tIns="0" rIns="0" bIns="0" rtlCol="0"/>
            <a:lstStyle/>
            <a:p>
              <a:endParaRPr sz="1092"/>
            </a:p>
          </p:txBody>
        </p:sp>
        <p:sp>
          <p:nvSpPr>
            <p:cNvPr id="253" name="object 253"/>
            <p:cNvSpPr/>
            <p:nvPr/>
          </p:nvSpPr>
          <p:spPr>
            <a:xfrm>
              <a:off x="12945687" y="769939"/>
              <a:ext cx="0" cy="9230360"/>
            </a:xfrm>
            <a:custGeom>
              <a:avLst/>
              <a:gdLst/>
              <a:ahLst/>
              <a:cxnLst/>
              <a:rect l="l" t="t" r="r" b="b"/>
              <a:pathLst>
                <a:path h="9230360">
                  <a:moveTo>
                    <a:pt x="0" y="8405895"/>
                  </a:moveTo>
                  <a:lnTo>
                    <a:pt x="0" y="9229895"/>
                  </a:lnTo>
                </a:path>
                <a:path h="9230360">
                  <a:moveTo>
                    <a:pt x="0" y="0"/>
                  </a:moveTo>
                  <a:lnTo>
                    <a:pt x="0" y="2421303"/>
                  </a:lnTo>
                </a:path>
              </a:pathLst>
            </a:custGeom>
            <a:ln w="11581">
              <a:solidFill>
                <a:srgbClr val="ACC8F1"/>
              </a:solidFill>
            </a:ln>
          </p:spPr>
          <p:txBody>
            <a:bodyPr wrap="square" lIns="0" tIns="0" rIns="0" bIns="0" rtlCol="0"/>
            <a:lstStyle/>
            <a:p>
              <a:endParaRPr sz="1092"/>
            </a:p>
          </p:txBody>
        </p:sp>
        <p:sp>
          <p:nvSpPr>
            <p:cNvPr id="254" name="object 254"/>
            <p:cNvSpPr/>
            <p:nvPr/>
          </p:nvSpPr>
          <p:spPr>
            <a:xfrm>
              <a:off x="6341948" y="9175836"/>
              <a:ext cx="0" cy="816610"/>
            </a:xfrm>
            <a:custGeom>
              <a:avLst/>
              <a:gdLst/>
              <a:ahLst/>
              <a:cxnLst/>
              <a:rect l="l" t="t" r="r" b="b"/>
              <a:pathLst>
                <a:path h="816609">
                  <a:moveTo>
                    <a:pt x="0" y="0"/>
                  </a:moveTo>
                  <a:lnTo>
                    <a:pt x="0" y="816432"/>
                  </a:lnTo>
                </a:path>
              </a:pathLst>
            </a:custGeom>
            <a:ln w="11580">
              <a:solidFill>
                <a:srgbClr val="ACC8F1"/>
              </a:solidFill>
            </a:ln>
          </p:spPr>
          <p:txBody>
            <a:bodyPr wrap="square" lIns="0" tIns="0" rIns="0" bIns="0" rtlCol="0"/>
            <a:lstStyle/>
            <a:p>
              <a:endParaRPr sz="1092"/>
            </a:p>
          </p:txBody>
        </p:sp>
        <p:sp>
          <p:nvSpPr>
            <p:cNvPr id="255" name="object 255"/>
            <p:cNvSpPr/>
            <p:nvPr/>
          </p:nvSpPr>
          <p:spPr>
            <a:xfrm>
              <a:off x="63419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6" name="object 256"/>
            <p:cNvSpPr/>
            <p:nvPr/>
          </p:nvSpPr>
          <p:spPr>
            <a:xfrm>
              <a:off x="5833681" y="769939"/>
              <a:ext cx="0" cy="9222105"/>
            </a:xfrm>
            <a:custGeom>
              <a:avLst/>
              <a:gdLst/>
              <a:ahLst/>
              <a:cxnLst/>
              <a:rect l="l" t="t" r="r" b="b"/>
              <a:pathLst>
                <a:path h="9222105">
                  <a:moveTo>
                    <a:pt x="0" y="8405895"/>
                  </a:moveTo>
                  <a:lnTo>
                    <a:pt x="0" y="9221746"/>
                  </a:lnTo>
                </a:path>
                <a:path h="9222105">
                  <a:moveTo>
                    <a:pt x="0" y="1989839"/>
                  </a:moveTo>
                  <a:lnTo>
                    <a:pt x="0" y="2421303"/>
                  </a:lnTo>
                </a:path>
                <a:path h="9222105">
                  <a:moveTo>
                    <a:pt x="0" y="0"/>
                  </a:moveTo>
                  <a:lnTo>
                    <a:pt x="0" y="817896"/>
                  </a:lnTo>
                </a:path>
              </a:pathLst>
            </a:custGeom>
            <a:ln w="11580">
              <a:solidFill>
                <a:srgbClr val="ACC8F1"/>
              </a:solidFill>
            </a:ln>
          </p:spPr>
          <p:txBody>
            <a:bodyPr wrap="square" lIns="0" tIns="0" rIns="0" bIns="0" rtlCol="0"/>
            <a:lstStyle/>
            <a:p>
              <a:endParaRPr sz="1092"/>
            </a:p>
          </p:txBody>
        </p:sp>
        <p:sp>
          <p:nvSpPr>
            <p:cNvPr id="257" name="object 257"/>
            <p:cNvSpPr/>
            <p:nvPr/>
          </p:nvSpPr>
          <p:spPr>
            <a:xfrm>
              <a:off x="5325417" y="9175836"/>
              <a:ext cx="0" cy="815340"/>
            </a:xfrm>
            <a:custGeom>
              <a:avLst/>
              <a:gdLst/>
              <a:ahLst/>
              <a:cxnLst/>
              <a:rect l="l" t="t" r="r" b="b"/>
              <a:pathLst>
                <a:path h="815340">
                  <a:moveTo>
                    <a:pt x="0" y="0"/>
                  </a:moveTo>
                  <a:lnTo>
                    <a:pt x="0" y="815267"/>
                  </a:lnTo>
                </a:path>
              </a:pathLst>
            </a:custGeom>
            <a:ln w="11580">
              <a:solidFill>
                <a:srgbClr val="ACC8F1"/>
              </a:solidFill>
            </a:ln>
          </p:spPr>
          <p:txBody>
            <a:bodyPr wrap="square" lIns="0" tIns="0" rIns="0" bIns="0" rtlCol="0"/>
            <a:lstStyle/>
            <a:p>
              <a:endParaRPr sz="1092"/>
            </a:p>
          </p:txBody>
        </p:sp>
        <p:sp>
          <p:nvSpPr>
            <p:cNvPr id="258" name="object 258"/>
            <p:cNvSpPr/>
            <p:nvPr/>
          </p:nvSpPr>
          <p:spPr>
            <a:xfrm>
              <a:off x="5325417"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59" name="object 259"/>
            <p:cNvSpPr/>
            <p:nvPr/>
          </p:nvSpPr>
          <p:spPr>
            <a:xfrm>
              <a:off x="4817148" y="9175836"/>
              <a:ext cx="0" cy="814705"/>
            </a:xfrm>
            <a:custGeom>
              <a:avLst/>
              <a:gdLst/>
              <a:ahLst/>
              <a:cxnLst/>
              <a:rect l="l" t="t" r="r" b="b"/>
              <a:pathLst>
                <a:path h="814704">
                  <a:moveTo>
                    <a:pt x="0" y="0"/>
                  </a:moveTo>
                  <a:lnTo>
                    <a:pt x="0" y="814685"/>
                  </a:lnTo>
                </a:path>
              </a:pathLst>
            </a:custGeom>
            <a:ln w="11580">
              <a:solidFill>
                <a:srgbClr val="ACC8F1"/>
              </a:solidFill>
            </a:ln>
          </p:spPr>
          <p:txBody>
            <a:bodyPr wrap="square" lIns="0" tIns="0" rIns="0" bIns="0" rtlCol="0"/>
            <a:lstStyle/>
            <a:p>
              <a:endParaRPr sz="1092"/>
            </a:p>
          </p:txBody>
        </p:sp>
        <p:sp>
          <p:nvSpPr>
            <p:cNvPr id="260" name="object 260"/>
            <p:cNvSpPr/>
            <p:nvPr/>
          </p:nvSpPr>
          <p:spPr>
            <a:xfrm>
              <a:off x="4817148"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80">
              <a:solidFill>
                <a:srgbClr val="ACC8F1"/>
              </a:solidFill>
            </a:ln>
          </p:spPr>
          <p:txBody>
            <a:bodyPr wrap="square" lIns="0" tIns="0" rIns="0" bIns="0" rtlCol="0"/>
            <a:lstStyle/>
            <a:p>
              <a:endParaRPr sz="1092"/>
            </a:p>
          </p:txBody>
        </p:sp>
        <p:sp>
          <p:nvSpPr>
            <p:cNvPr id="261" name="object 261"/>
            <p:cNvSpPr/>
            <p:nvPr/>
          </p:nvSpPr>
          <p:spPr>
            <a:xfrm>
              <a:off x="4308884" y="769940"/>
              <a:ext cx="0" cy="9220200"/>
            </a:xfrm>
            <a:custGeom>
              <a:avLst/>
              <a:gdLst/>
              <a:ahLst/>
              <a:cxnLst/>
              <a:rect l="l" t="t" r="r" b="b"/>
              <a:pathLst>
                <a:path h="9220200">
                  <a:moveTo>
                    <a:pt x="0" y="8405895"/>
                  </a:moveTo>
                  <a:lnTo>
                    <a:pt x="0" y="9219998"/>
                  </a:lnTo>
                </a:path>
                <a:path h="9220200">
                  <a:moveTo>
                    <a:pt x="0" y="1989839"/>
                  </a:moveTo>
                  <a:lnTo>
                    <a:pt x="0" y="2421303"/>
                  </a:lnTo>
                </a:path>
                <a:path h="9220200">
                  <a:moveTo>
                    <a:pt x="0" y="0"/>
                  </a:moveTo>
                  <a:lnTo>
                    <a:pt x="0" y="817896"/>
                  </a:lnTo>
                </a:path>
              </a:pathLst>
            </a:custGeom>
            <a:ln w="11579">
              <a:solidFill>
                <a:srgbClr val="ACC8F1"/>
              </a:solidFill>
            </a:ln>
          </p:spPr>
          <p:txBody>
            <a:bodyPr wrap="square" lIns="0" tIns="0" rIns="0" bIns="0" rtlCol="0"/>
            <a:lstStyle/>
            <a:p>
              <a:endParaRPr sz="1092"/>
            </a:p>
          </p:txBody>
        </p:sp>
        <p:sp>
          <p:nvSpPr>
            <p:cNvPr id="262" name="object 262"/>
            <p:cNvSpPr/>
            <p:nvPr/>
          </p:nvSpPr>
          <p:spPr>
            <a:xfrm>
              <a:off x="3800616" y="769939"/>
              <a:ext cx="0" cy="9219565"/>
            </a:xfrm>
            <a:custGeom>
              <a:avLst/>
              <a:gdLst/>
              <a:ahLst/>
              <a:cxnLst/>
              <a:rect l="l" t="t" r="r" b="b"/>
              <a:pathLst>
                <a:path h="9219565">
                  <a:moveTo>
                    <a:pt x="0" y="8405895"/>
                  </a:moveTo>
                  <a:lnTo>
                    <a:pt x="0" y="9219416"/>
                  </a:lnTo>
                </a:path>
                <a:path h="9219565">
                  <a:moveTo>
                    <a:pt x="0" y="1989839"/>
                  </a:moveTo>
                  <a:lnTo>
                    <a:pt x="0" y="2421303"/>
                  </a:lnTo>
                </a:path>
                <a:path h="9219565">
                  <a:moveTo>
                    <a:pt x="0" y="0"/>
                  </a:moveTo>
                  <a:lnTo>
                    <a:pt x="0" y="817896"/>
                  </a:lnTo>
                </a:path>
              </a:pathLst>
            </a:custGeom>
            <a:ln w="11579">
              <a:solidFill>
                <a:srgbClr val="ACC8F1"/>
              </a:solidFill>
            </a:ln>
          </p:spPr>
          <p:txBody>
            <a:bodyPr wrap="square" lIns="0" tIns="0" rIns="0" bIns="0" rtlCol="0"/>
            <a:lstStyle/>
            <a:p>
              <a:endParaRPr sz="1092"/>
            </a:p>
          </p:txBody>
        </p:sp>
        <p:sp>
          <p:nvSpPr>
            <p:cNvPr id="263" name="object 263"/>
            <p:cNvSpPr/>
            <p:nvPr/>
          </p:nvSpPr>
          <p:spPr>
            <a:xfrm>
              <a:off x="3292352" y="9175836"/>
              <a:ext cx="0" cy="813435"/>
            </a:xfrm>
            <a:custGeom>
              <a:avLst/>
              <a:gdLst/>
              <a:ahLst/>
              <a:cxnLst/>
              <a:rect l="l" t="t" r="r" b="b"/>
              <a:pathLst>
                <a:path h="813434">
                  <a:moveTo>
                    <a:pt x="0" y="0"/>
                  </a:moveTo>
                  <a:lnTo>
                    <a:pt x="0" y="812938"/>
                  </a:lnTo>
                </a:path>
              </a:pathLst>
            </a:custGeom>
            <a:ln w="11579">
              <a:solidFill>
                <a:srgbClr val="ACC8F1"/>
              </a:solidFill>
            </a:ln>
          </p:spPr>
          <p:txBody>
            <a:bodyPr wrap="square" lIns="0" tIns="0" rIns="0" bIns="0" rtlCol="0"/>
            <a:lstStyle/>
            <a:p>
              <a:endParaRPr sz="1092"/>
            </a:p>
          </p:txBody>
        </p:sp>
        <p:sp>
          <p:nvSpPr>
            <p:cNvPr id="264" name="object 264"/>
            <p:cNvSpPr/>
            <p:nvPr/>
          </p:nvSpPr>
          <p:spPr>
            <a:xfrm>
              <a:off x="3292352" y="769939"/>
              <a:ext cx="0" cy="2421890"/>
            </a:xfrm>
            <a:custGeom>
              <a:avLst/>
              <a:gdLst/>
              <a:ahLst/>
              <a:cxnLst/>
              <a:rect l="l" t="t" r="r" b="b"/>
              <a:pathLst>
                <a:path h="2421890">
                  <a:moveTo>
                    <a:pt x="0" y="1989839"/>
                  </a:moveTo>
                  <a:lnTo>
                    <a:pt x="0" y="2421303"/>
                  </a:lnTo>
                </a:path>
                <a:path h="2421890">
                  <a:moveTo>
                    <a:pt x="0" y="0"/>
                  </a:moveTo>
                  <a:lnTo>
                    <a:pt x="0" y="817896"/>
                  </a:lnTo>
                </a:path>
              </a:pathLst>
            </a:custGeom>
            <a:ln w="11579">
              <a:solidFill>
                <a:srgbClr val="ACC8F1"/>
              </a:solidFill>
            </a:ln>
          </p:spPr>
          <p:txBody>
            <a:bodyPr wrap="square" lIns="0" tIns="0" rIns="0" bIns="0" rtlCol="0"/>
            <a:lstStyle/>
            <a:p>
              <a:endParaRPr sz="1092"/>
            </a:p>
          </p:txBody>
        </p:sp>
        <p:sp>
          <p:nvSpPr>
            <p:cNvPr id="265" name="object 265"/>
            <p:cNvSpPr/>
            <p:nvPr/>
          </p:nvSpPr>
          <p:spPr>
            <a:xfrm>
              <a:off x="2784087" y="769940"/>
              <a:ext cx="0" cy="9218295"/>
            </a:xfrm>
            <a:custGeom>
              <a:avLst/>
              <a:gdLst/>
              <a:ahLst/>
              <a:cxnLst/>
              <a:rect l="l" t="t" r="r" b="b"/>
              <a:pathLst>
                <a:path h="9218295">
                  <a:moveTo>
                    <a:pt x="0" y="8405895"/>
                  </a:moveTo>
                  <a:lnTo>
                    <a:pt x="0" y="9218251"/>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6" name="object 266"/>
            <p:cNvSpPr/>
            <p:nvPr/>
          </p:nvSpPr>
          <p:spPr>
            <a:xfrm>
              <a:off x="2275820" y="769939"/>
              <a:ext cx="0" cy="9218295"/>
            </a:xfrm>
            <a:custGeom>
              <a:avLst/>
              <a:gdLst/>
              <a:ahLst/>
              <a:cxnLst/>
              <a:rect l="l" t="t" r="r" b="b"/>
              <a:pathLst>
                <a:path h="9218295">
                  <a:moveTo>
                    <a:pt x="0" y="8405895"/>
                  </a:moveTo>
                  <a:lnTo>
                    <a:pt x="0" y="9217669"/>
                  </a:lnTo>
                </a:path>
                <a:path h="9218295">
                  <a:moveTo>
                    <a:pt x="0" y="1989839"/>
                  </a:moveTo>
                  <a:lnTo>
                    <a:pt x="0" y="2421303"/>
                  </a:lnTo>
                </a:path>
                <a:path h="9218295">
                  <a:moveTo>
                    <a:pt x="0" y="0"/>
                  </a:moveTo>
                  <a:lnTo>
                    <a:pt x="0" y="817896"/>
                  </a:lnTo>
                </a:path>
              </a:pathLst>
            </a:custGeom>
            <a:ln w="11579">
              <a:solidFill>
                <a:srgbClr val="ACC8F1"/>
              </a:solidFill>
            </a:ln>
          </p:spPr>
          <p:txBody>
            <a:bodyPr wrap="square" lIns="0" tIns="0" rIns="0" bIns="0" rtlCol="0"/>
            <a:lstStyle/>
            <a:p>
              <a:endParaRPr sz="1092"/>
            </a:p>
          </p:txBody>
        </p:sp>
        <p:sp>
          <p:nvSpPr>
            <p:cNvPr id="267" name="object 267"/>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p>
              <a:endParaRPr sz="1092"/>
            </a:p>
          </p:txBody>
        </p:sp>
        <p:sp>
          <p:nvSpPr>
            <p:cNvPr id="268" name="object 268"/>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p>
              <a:endParaRPr sz="1092"/>
            </a:p>
          </p:txBody>
        </p:sp>
        <p:sp>
          <p:nvSpPr>
            <p:cNvPr id="269" name="object 269"/>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p>
              <a:endParaRPr sz="1092"/>
            </a:p>
          </p:txBody>
        </p:sp>
        <p:sp>
          <p:nvSpPr>
            <p:cNvPr id="270" name="object 270"/>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p>
              <a:endParaRPr sz="1092"/>
            </a:p>
          </p:txBody>
        </p:sp>
        <p:sp>
          <p:nvSpPr>
            <p:cNvPr id="271" name="object 271"/>
            <p:cNvSpPr/>
            <p:nvPr/>
          </p:nvSpPr>
          <p:spPr>
            <a:xfrm>
              <a:off x="14951795" y="769939"/>
              <a:ext cx="0" cy="9232265"/>
            </a:xfrm>
            <a:custGeom>
              <a:avLst/>
              <a:gdLst/>
              <a:ahLst/>
              <a:cxnLst/>
              <a:rect l="l" t="t" r="r" b="b"/>
              <a:pathLst>
                <a:path h="9232265">
                  <a:moveTo>
                    <a:pt x="0" y="8405895"/>
                  </a:moveTo>
                  <a:lnTo>
                    <a:pt x="0" y="9232194"/>
                  </a:lnTo>
                </a:path>
                <a:path h="9232265">
                  <a:moveTo>
                    <a:pt x="0" y="0"/>
                  </a:moveTo>
                  <a:lnTo>
                    <a:pt x="0" y="2421303"/>
                  </a:lnTo>
                </a:path>
              </a:pathLst>
            </a:custGeom>
            <a:ln w="11589">
              <a:solidFill>
                <a:srgbClr val="ACC8F1"/>
              </a:solidFill>
            </a:ln>
          </p:spPr>
          <p:txBody>
            <a:bodyPr wrap="square" lIns="0" tIns="0" rIns="0" bIns="0" rtlCol="0"/>
            <a:lstStyle/>
            <a:p>
              <a:endParaRPr sz="1092"/>
            </a:p>
          </p:txBody>
        </p:sp>
        <p:sp>
          <p:nvSpPr>
            <p:cNvPr id="272" name="object 272"/>
            <p:cNvSpPr/>
            <p:nvPr/>
          </p:nvSpPr>
          <p:spPr>
            <a:xfrm>
              <a:off x="14443529" y="769940"/>
              <a:ext cx="0" cy="9231630"/>
            </a:xfrm>
            <a:custGeom>
              <a:avLst/>
              <a:gdLst/>
              <a:ahLst/>
              <a:cxnLst/>
              <a:rect l="l" t="t" r="r" b="b"/>
              <a:pathLst>
                <a:path h="9231630">
                  <a:moveTo>
                    <a:pt x="0" y="8405895"/>
                  </a:moveTo>
                  <a:lnTo>
                    <a:pt x="0" y="9231612"/>
                  </a:lnTo>
                </a:path>
                <a:path h="9231630">
                  <a:moveTo>
                    <a:pt x="0" y="0"/>
                  </a:moveTo>
                  <a:lnTo>
                    <a:pt x="0" y="2421303"/>
                  </a:lnTo>
                </a:path>
              </a:pathLst>
            </a:custGeom>
            <a:ln w="11582">
              <a:solidFill>
                <a:srgbClr val="ACC8F1"/>
              </a:solidFill>
            </a:ln>
          </p:spPr>
          <p:txBody>
            <a:bodyPr wrap="square" lIns="0" tIns="0" rIns="0" bIns="0" rtlCol="0"/>
            <a:lstStyle/>
            <a:p>
              <a:endParaRPr sz="1092"/>
            </a:p>
          </p:txBody>
        </p:sp>
        <p:sp>
          <p:nvSpPr>
            <p:cNvPr id="273" name="object 273"/>
            <p:cNvSpPr/>
            <p:nvPr/>
          </p:nvSpPr>
          <p:spPr>
            <a:xfrm>
              <a:off x="13935262" y="769939"/>
              <a:ext cx="0" cy="9231630"/>
            </a:xfrm>
            <a:custGeom>
              <a:avLst/>
              <a:gdLst/>
              <a:ahLst/>
              <a:cxnLst/>
              <a:rect l="l" t="t" r="r" b="b"/>
              <a:pathLst>
                <a:path h="9231630">
                  <a:moveTo>
                    <a:pt x="0" y="8405895"/>
                  </a:moveTo>
                  <a:lnTo>
                    <a:pt x="0" y="9231029"/>
                  </a:lnTo>
                </a:path>
                <a:path h="9231630">
                  <a:moveTo>
                    <a:pt x="0" y="0"/>
                  </a:moveTo>
                  <a:lnTo>
                    <a:pt x="0" y="2421303"/>
                  </a:lnTo>
                </a:path>
              </a:pathLst>
            </a:custGeom>
            <a:ln w="11581">
              <a:solidFill>
                <a:srgbClr val="ACC8F1"/>
              </a:solidFill>
            </a:ln>
          </p:spPr>
          <p:txBody>
            <a:bodyPr wrap="square" lIns="0" tIns="0" rIns="0" bIns="0" rtlCol="0"/>
            <a:lstStyle/>
            <a:p>
              <a:endParaRPr sz="1092"/>
            </a:p>
          </p:txBody>
        </p:sp>
        <p:sp>
          <p:nvSpPr>
            <p:cNvPr id="274" name="object 274"/>
            <p:cNvSpPr/>
            <p:nvPr/>
          </p:nvSpPr>
          <p:spPr>
            <a:xfrm>
              <a:off x="13426994" y="769939"/>
              <a:ext cx="0" cy="9230995"/>
            </a:xfrm>
            <a:custGeom>
              <a:avLst/>
              <a:gdLst/>
              <a:ahLst/>
              <a:cxnLst/>
              <a:rect l="l" t="t" r="r" b="b"/>
              <a:pathLst>
                <a:path h="9230995">
                  <a:moveTo>
                    <a:pt x="0" y="8405895"/>
                  </a:moveTo>
                  <a:lnTo>
                    <a:pt x="0" y="9230447"/>
                  </a:lnTo>
                </a:path>
                <a:path h="9230995">
                  <a:moveTo>
                    <a:pt x="0" y="0"/>
                  </a:moveTo>
                  <a:lnTo>
                    <a:pt x="0" y="2421303"/>
                  </a:lnTo>
                </a:path>
              </a:pathLst>
            </a:custGeom>
            <a:ln w="11581">
              <a:solidFill>
                <a:srgbClr val="ACC8F1"/>
              </a:solidFill>
            </a:ln>
          </p:spPr>
          <p:txBody>
            <a:bodyPr wrap="square" lIns="0" tIns="0" rIns="0" bIns="0" rtlCol="0"/>
            <a:lstStyle/>
            <a:p>
              <a:endParaRPr sz="1092"/>
            </a:p>
          </p:txBody>
        </p:sp>
      </p:grpSp>
      <p:sp>
        <p:nvSpPr>
          <p:cNvPr id="275" name="object 275"/>
          <p:cNvSpPr txBox="1">
            <a:spLocks noGrp="1"/>
          </p:cNvSpPr>
          <p:nvPr>
            <p:ph type="title"/>
          </p:nvPr>
        </p:nvSpPr>
        <p:spPr>
          <a:xfrm>
            <a:off x="1311453" y="2084024"/>
            <a:ext cx="5077745" cy="760964"/>
          </a:xfrm>
          <a:prstGeom prst="rect">
            <a:avLst/>
          </a:prstGeom>
        </p:spPr>
        <p:txBody>
          <a:bodyPr spcFirstLastPara="1" vert="horz" wrap="square" lIns="0" tIns="10782" rIns="0" bIns="0" rtlCol="0" anchor="t" anchorCtr="0">
            <a:spAutoFit/>
          </a:bodyPr>
          <a:lstStyle/>
          <a:p>
            <a:pPr marL="7701">
              <a:spcBef>
                <a:spcPts val="85"/>
              </a:spcBef>
            </a:pPr>
            <a:r>
              <a:rPr lang="en-US" b="1" spc="-297" dirty="0">
                <a:solidFill>
                  <a:srgbClr val="FF0000"/>
                </a:solidFill>
                <a:latin typeface="Trebuchet MS" panose="020B0603020202020204" pitchFamily="34" charset="0"/>
                <a:cs typeface="Quire Sans" panose="020B0502040400020003" pitchFamily="34" charset="0"/>
              </a:rPr>
              <a:t>Mission &amp; Vision</a:t>
            </a:r>
            <a:endParaRPr b="1" spc="-297" dirty="0">
              <a:solidFill>
                <a:srgbClr val="FF0000"/>
              </a:solidFill>
              <a:latin typeface="Trebuchet MS" panose="020B0603020202020204" pitchFamily="34" charset="0"/>
              <a:cs typeface="Quire Sans" panose="020B0502040400020003" pitchFamily="34" charset="0"/>
            </a:endParaRPr>
          </a:p>
        </p:txBody>
      </p:sp>
      <p:sp>
        <p:nvSpPr>
          <p:cNvPr id="276" name="object 276"/>
          <p:cNvSpPr txBox="1"/>
          <p:nvPr/>
        </p:nvSpPr>
        <p:spPr>
          <a:xfrm>
            <a:off x="1124108" y="2971960"/>
            <a:ext cx="8175773" cy="2596210"/>
          </a:xfrm>
          <a:prstGeom prst="rect">
            <a:avLst/>
          </a:prstGeom>
        </p:spPr>
        <p:txBody>
          <a:bodyPr vert="horz" wrap="square" lIns="0" tIns="10782" rIns="0" bIns="0" rtlCol="0">
            <a:spAutoFit/>
          </a:bodyPr>
          <a:lstStyle/>
          <a:p>
            <a:pPr marL="342900" indent="-342900" algn="just" rtl="0">
              <a:spcBef>
                <a:spcPts val="0"/>
              </a:spcBef>
              <a:spcAft>
                <a:spcPts val="0"/>
              </a:spcAft>
              <a:buFont typeface="Arial" panose="020B0604020202020204" pitchFamily="34" charset="0"/>
              <a:buChar char="•"/>
            </a:pPr>
            <a:r>
              <a:rPr lang="en-US" sz="2400" b="1" i="0" u="none" strike="noStrike" dirty="0">
                <a:solidFill>
                  <a:srgbClr val="000000"/>
                </a:solidFill>
                <a:effectLst/>
                <a:latin typeface="Trebuchet MS" panose="020B0603020202020204" pitchFamily="34" charset="0"/>
                <a:cs typeface="Quire Sans" panose="020B0502040400020003" pitchFamily="34" charset="0"/>
              </a:rPr>
              <a:t>Vision Statement:</a:t>
            </a:r>
            <a:r>
              <a:rPr lang="en-US" sz="2400" b="0" i="0" u="none" strike="noStrike" dirty="0">
                <a:solidFill>
                  <a:srgbClr val="000000"/>
                </a:solidFill>
                <a:effectLst/>
                <a:latin typeface="Trebuchet MS" panose="020B0603020202020204" pitchFamily="34" charset="0"/>
                <a:cs typeface="Quire Sans" panose="020B0502040400020003" pitchFamily="34" charset="0"/>
              </a:rPr>
              <a:t> To foster a culture of innovation and collaboration, shaping the future of technology.</a:t>
            </a:r>
          </a:p>
          <a:p>
            <a:pPr algn="just" rtl="0">
              <a:spcBef>
                <a:spcPts val="0"/>
              </a:spcBef>
              <a:spcAft>
                <a:spcPts val="0"/>
              </a:spcAft>
            </a:pPr>
            <a:endParaRPr lang="en-US" sz="4800" b="0" dirty="0">
              <a:effectLst/>
              <a:latin typeface="Trebuchet MS" panose="020B0603020202020204" pitchFamily="34" charset="0"/>
              <a:cs typeface="Quire Sans" panose="020B0502040400020003" pitchFamily="34" charset="0"/>
            </a:endParaRPr>
          </a:p>
          <a:p>
            <a:pPr marL="342900" indent="-342900" algn="just">
              <a:buFont typeface="Arial" panose="020B0604020202020204" pitchFamily="34" charset="0"/>
              <a:buChar char="•"/>
            </a:pPr>
            <a:r>
              <a:rPr lang="en-US" sz="2400" b="1" i="0" u="none" strike="noStrike" dirty="0">
                <a:solidFill>
                  <a:srgbClr val="000000"/>
                </a:solidFill>
                <a:effectLst/>
                <a:latin typeface="Trebuchet MS" panose="020B0603020202020204" pitchFamily="34" charset="0"/>
                <a:cs typeface="Quire Sans" panose="020B0502040400020003" pitchFamily="34" charset="0"/>
              </a:rPr>
              <a:t>Mission Statement:</a:t>
            </a:r>
            <a:r>
              <a:rPr lang="en-US" sz="2400" b="0" i="0" u="none" strike="noStrike" dirty="0">
                <a:solidFill>
                  <a:srgbClr val="000000"/>
                </a:solidFill>
                <a:effectLst/>
                <a:latin typeface="Trebuchet MS" panose="020B0603020202020204" pitchFamily="34" charset="0"/>
                <a:cs typeface="Quire Sans" panose="020B0502040400020003" pitchFamily="34" charset="0"/>
              </a:rPr>
              <a:t> To provide students with the resources, knowledge, and networks to excel in the tech industry.</a:t>
            </a:r>
            <a:endParaRPr sz="4400" dirty="0">
              <a:latin typeface="Trebuchet MS" panose="020B0603020202020204" pitchFamily="34" charset="0"/>
              <a:cs typeface="Quire Sans" panose="020B0502040400020003" pitchFamily="34" charset="0"/>
            </a:endParaRPr>
          </a:p>
        </p:txBody>
      </p:sp>
      <p:grpSp>
        <p:nvGrpSpPr>
          <p:cNvPr id="278" name="object 278"/>
          <p:cNvGrpSpPr/>
          <p:nvPr/>
        </p:nvGrpSpPr>
        <p:grpSpPr>
          <a:xfrm>
            <a:off x="1400347" y="1208782"/>
            <a:ext cx="3544904" cy="226033"/>
            <a:chOff x="2308570" y="1993370"/>
            <a:chExt cx="5845810" cy="372745"/>
          </a:xfrm>
        </p:grpSpPr>
        <p:sp>
          <p:nvSpPr>
            <p:cNvPr id="279" name="object 279"/>
            <p:cNvSpPr/>
            <p:nvPr/>
          </p:nvSpPr>
          <p:spPr>
            <a:xfrm>
              <a:off x="3159061" y="2026223"/>
              <a:ext cx="254635" cy="263525"/>
            </a:xfrm>
            <a:custGeom>
              <a:avLst/>
              <a:gdLst/>
              <a:ahLst/>
              <a:cxnLst/>
              <a:rect l="l" t="t" r="r" b="b"/>
              <a:pathLst>
                <a:path w="254635" h="263525">
                  <a:moveTo>
                    <a:pt x="130624" y="0"/>
                  </a:moveTo>
                  <a:lnTo>
                    <a:pt x="80354" y="9713"/>
                  </a:lnTo>
                  <a:lnTo>
                    <a:pt x="38028" y="37768"/>
                  </a:lnTo>
                  <a:lnTo>
                    <a:pt x="9811" y="80319"/>
                  </a:lnTo>
                  <a:lnTo>
                    <a:pt x="0" y="131681"/>
                  </a:lnTo>
                  <a:lnTo>
                    <a:pt x="1091" y="149597"/>
                  </a:lnTo>
                  <a:lnTo>
                    <a:pt x="17434" y="198569"/>
                  </a:lnTo>
                  <a:lnTo>
                    <a:pt x="50701" y="236664"/>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82"/>
                  </a:lnTo>
                  <a:lnTo>
                    <a:pt x="173052" y="226925"/>
                  </a:lnTo>
                  <a:lnTo>
                    <a:pt x="130624" y="234830"/>
                  </a:lnTo>
                  <a:lnTo>
                    <a:pt x="117629" y="234029"/>
                  </a:lnTo>
                  <a:lnTo>
                    <a:pt x="81149" y="221982"/>
                  </a:lnTo>
                  <a:lnTo>
                    <a:pt x="51710" y="196774"/>
                  </a:lnTo>
                  <a:lnTo>
                    <a:pt x="33759" y="160508"/>
                  </a:lnTo>
                  <a:lnTo>
                    <a:pt x="30281" y="131681"/>
                  </a:lnTo>
                  <a:lnTo>
                    <a:pt x="31151" y="116814"/>
                  </a:lnTo>
                  <a:lnTo>
                    <a:pt x="44187" y="77631"/>
                  </a:lnTo>
                  <a:lnTo>
                    <a:pt x="70192" y="48461"/>
                  </a:lnTo>
                  <a:lnTo>
                    <a:pt x="105050" y="31734"/>
                  </a:lnTo>
                  <a:lnTo>
                    <a:pt x="130624" y="28522"/>
                  </a:lnTo>
                  <a:lnTo>
                    <a:pt x="141192" y="29017"/>
                  </a:lnTo>
                  <a:lnTo>
                    <a:pt x="179929" y="40837"/>
                  </a:lnTo>
                  <a:lnTo>
                    <a:pt x="201742" y="59160"/>
                  </a:lnTo>
                  <a:lnTo>
                    <a:pt x="223218" y="37684"/>
                  </a:lnTo>
                  <a:lnTo>
                    <a:pt x="182915" y="9863"/>
                  </a:lnTo>
                  <a:lnTo>
                    <a:pt x="144316" y="617"/>
                  </a:lnTo>
                  <a:lnTo>
                    <a:pt x="130624" y="0"/>
                  </a:lnTo>
                  <a:close/>
                </a:path>
              </a:pathLst>
            </a:custGeom>
            <a:solidFill>
              <a:srgbClr val="676C71"/>
            </a:solidFill>
          </p:spPr>
          <p:txBody>
            <a:bodyPr wrap="square" lIns="0" tIns="0" rIns="0" bIns="0" rtlCol="0"/>
            <a:lstStyle/>
            <a:p>
              <a:endParaRPr sz="1092"/>
            </a:p>
          </p:txBody>
        </p:sp>
        <p:pic>
          <p:nvPicPr>
            <p:cNvPr id="280" name="object 280"/>
            <p:cNvPicPr/>
            <p:nvPr/>
          </p:nvPicPr>
          <p:blipFill>
            <a:blip r:embed="rId74" cstate="print"/>
            <a:stretch>
              <a:fillRect/>
            </a:stretch>
          </p:blipFill>
          <p:spPr>
            <a:xfrm>
              <a:off x="3635408" y="2103690"/>
              <a:ext cx="179209" cy="185879"/>
            </a:xfrm>
            <a:prstGeom prst="rect">
              <a:avLst/>
            </a:prstGeom>
          </p:spPr>
        </p:pic>
        <p:pic>
          <p:nvPicPr>
            <p:cNvPr id="281" name="object 281"/>
            <p:cNvPicPr/>
            <p:nvPr/>
          </p:nvPicPr>
          <p:blipFill>
            <a:blip r:embed="rId75" cstate="print"/>
            <a:stretch>
              <a:fillRect/>
            </a:stretch>
          </p:blipFill>
          <p:spPr>
            <a:xfrm>
              <a:off x="3435794" y="2103690"/>
              <a:ext cx="179209" cy="185879"/>
            </a:xfrm>
            <a:prstGeom prst="rect">
              <a:avLst/>
            </a:prstGeom>
          </p:spPr>
        </p:pic>
        <p:sp>
          <p:nvSpPr>
            <p:cNvPr id="282" name="object 282"/>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36"/>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91"/>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512"/>
                  </a:lnTo>
                  <a:lnTo>
                    <a:pt x="86614" y="306654"/>
                  </a:lnTo>
                  <a:lnTo>
                    <a:pt x="77597" y="306057"/>
                  </a:lnTo>
                  <a:lnTo>
                    <a:pt x="42913" y="285838"/>
                  </a:lnTo>
                  <a:lnTo>
                    <a:pt x="35560" y="271805"/>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p>
              <a:endParaRPr sz="1092"/>
            </a:p>
          </p:txBody>
        </p:sp>
        <p:pic>
          <p:nvPicPr>
            <p:cNvPr id="283" name="object 283"/>
            <p:cNvPicPr/>
            <p:nvPr/>
          </p:nvPicPr>
          <p:blipFill>
            <a:blip r:embed="rId76" cstate="print"/>
            <a:stretch>
              <a:fillRect/>
            </a:stretch>
          </p:blipFill>
          <p:spPr>
            <a:xfrm>
              <a:off x="4106907" y="2103693"/>
              <a:ext cx="169627" cy="185879"/>
            </a:xfrm>
            <a:prstGeom prst="rect">
              <a:avLst/>
            </a:prstGeom>
          </p:spPr>
        </p:pic>
        <p:pic>
          <p:nvPicPr>
            <p:cNvPr id="284" name="object 284"/>
            <p:cNvPicPr/>
            <p:nvPr/>
          </p:nvPicPr>
          <p:blipFill>
            <a:blip r:embed="rId77" cstate="print"/>
            <a:stretch>
              <a:fillRect/>
            </a:stretch>
          </p:blipFill>
          <p:spPr>
            <a:xfrm>
              <a:off x="4390942" y="2031863"/>
              <a:ext cx="203847" cy="252076"/>
            </a:xfrm>
            <a:prstGeom prst="rect">
              <a:avLst/>
            </a:prstGeom>
          </p:spPr>
        </p:pic>
        <p:sp>
          <p:nvSpPr>
            <p:cNvPr id="285" name="object 285"/>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61"/>
                  </a:lnTo>
                  <a:lnTo>
                    <a:pt x="42354" y="245745"/>
                  </a:lnTo>
                  <a:lnTo>
                    <a:pt x="87579" y="257708"/>
                  </a:lnTo>
                  <a:lnTo>
                    <a:pt x="101003" y="256908"/>
                  </a:lnTo>
                  <a:lnTo>
                    <a:pt x="144703" y="237921"/>
                  </a:lnTo>
                  <a:lnTo>
                    <a:pt x="166446" y="210896"/>
                  </a:lnTo>
                  <a:lnTo>
                    <a:pt x="140055" y="198221"/>
                  </a:lnTo>
                  <a:lnTo>
                    <a:pt x="130124" y="212394"/>
                  </a:lnTo>
                  <a:lnTo>
                    <a:pt x="118313" y="222516"/>
                  </a:lnTo>
                  <a:lnTo>
                    <a:pt x="104597" y="228587"/>
                  </a:lnTo>
                  <a:lnTo>
                    <a:pt x="89001" y="230619"/>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15"/>
                  </a:lnTo>
                  <a:lnTo>
                    <a:pt x="529818" y="145402"/>
                  </a:lnTo>
                  <a:lnTo>
                    <a:pt x="528650" y="137845"/>
                  </a:lnTo>
                  <a:lnTo>
                    <a:pt x="525462" y="126263"/>
                  </a:lnTo>
                  <a:lnTo>
                    <a:pt x="520992" y="115481"/>
                  </a:lnTo>
                  <a:lnTo>
                    <a:pt x="515315" y="105676"/>
                  </a:lnTo>
                  <a:lnTo>
                    <a:pt x="510006"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61"/>
                  </a:lnTo>
                  <a:lnTo>
                    <a:pt x="403910" y="245745"/>
                  </a:lnTo>
                  <a:lnTo>
                    <a:pt x="449160" y="257708"/>
                  </a:lnTo>
                  <a:lnTo>
                    <a:pt x="462572" y="256908"/>
                  </a:lnTo>
                  <a:lnTo>
                    <a:pt x="506272" y="237921"/>
                  </a:lnTo>
                  <a:lnTo>
                    <a:pt x="528040" y="210896"/>
                  </a:lnTo>
                  <a:lnTo>
                    <a:pt x="501624" y="198221"/>
                  </a:lnTo>
                  <a:lnTo>
                    <a:pt x="491693" y="212394"/>
                  </a:lnTo>
                  <a:lnTo>
                    <a:pt x="479882" y="222516"/>
                  </a:lnTo>
                  <a:lnTo>
                    <a:pt x="466166" y="228587"/>
                  </a:lnTo>
                  <a:lnTo>
                    <a:pt x="450557" y="230619"/>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p>
              <a:endParaRPr sz="1092"/>
            </a:p>
          </p:txBody>
        </p:sp>
        <p:pic>
          <p:nvPicPr>
            <p:cNvPr id="286" name="object 286"/>
            <p:cNvPicPr/>
            <p:nvPr/>
          </p:nvPicPr>
          <p:blipFill>
            <a:blip r:embed="rId78" cstate="print"/>
            <a:stretch>
              <a:fillRect/>
            </a:stretch>
          </p:blipFill>
          <p:spPr>
            <a:xfrm>
              <a:off x="5240131" y="2103690"/>
              <a:ext cx="179209" cy="185879"/>
            </a:xfrm>
            <a:prstGeom prst="rect">
              <a:avLst/>
            </a:prstGeom>
          </p:spPr>
        </p:pic>
        <p:sp>
          <p:nvSpPr>
            <p:cNvPr id="287" name="object 287"/>
            <p:cNvSpPr/>
            <p:nvPr/>
          </p:nvSpPr>
          <p:spPr>
            <a:xfrm>
              <a:off x="5446453" y="2103690"/>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48"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06"/>
                  </a:lnTo>
                  <a:lnTo>
                    <a:pt x="149902" y="158780"/>
                  </a:lnTo>
                  <a:lnTo>
                    <a:pt x="86259" y="158780"/>
                  </a:lnTo>
                  <a:lnTo>
                    <a:pt x="78595" y="158273"/>
                  </a:lnTo>
                  <a:lnTo>
                    <a:pt x="71335" y="156800"/>
                  </a:lnTo>
                  <a:lnTo>
                    <a:pt x="64304" y="154323"/>
                  </a:lnTo>
                  <a:lnTo>
                    <a:pt x="64053" y="154194"/>
                  </a:lnTo>
                  <a:close/>
                </a:path>
                <a:path w="173989" h="256539">
                  <a:moveTo>
                    <a:pt x="149898"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2" y="158780"/>
                  </a:lnTo>
                  <a:lnTo>
                    <a:pt x="171096" y="118026"/>
                  </a:lnTo>
                  <a:lnTo>
                    <a:pt x="173910" y="92939"/>
                  </a:lnTo>
                  <a:lnTo>
                    <a:pt x="173207" y="80063"/>
                  </a:lnTo>
                  <a:lnTo>
                    <a:pt x="171096" y="67852"/>
                  </a:lnTo>
                  <a:lnTo>
                    <a:pt x="167576" y="56303"/>
                  </a:lnTo>
                  <a:lnTo>
                    <a:pt x="162644" y="45412"/>
                  </a:lnTo>
                  <a:lnTo>
                    <a:pt x="156530" y="35411"/>
                  </a:lnTo>
                  <a:lnTo>
                    <a:pt x="149898" y="27098"/>
                  </a:lnTo>
                  <a:close/>
                </a:path>
                <a:path w="173989" h="256539">
                  <a:moveTo>
                    <a:pt x="90834" y="0"/>
                  </a:moveTo>
                  <a:lnTo>
                    <a:pt x="46747" y="13735"/>
                  </a:lnTo>
                  <a:lnTo>
                    <a:pt x="29915" y="31328"/>
                  </a:lnTo>
                  <a:lnTo>
                    <a:pt x="64948" y="31328"/>
                  </a:lnTo>
                  <a:lnTo>
                    <a:pt x="71335" y="29078"/>
                  </a:lnTo>
                  <a:lnTo>
                    <a:pt x="78653" y="27593"/>
                  </a:lnTo>
                  <a:lnTo>
                    <a:pt x="86259" y="27098"/>
                  </a:lnTo>
                  <a:lnTo>
                    <a:pt x="149898" y="27098"/>
                  </a:lnTo>
                  <a:lnTo>
                    <a:pt x="149447" y="26533"/>
                  </a:lnTo>
                  <a:lnTo>
                    <a:pt x="112478" y="3033"/>
                  </a:lnTo>
                  <a:lnTo>
                    <a:pt x="101876" y="758"/>
                  </a:lnTo>
                  <a:lnTo>
                    <a:pt x="90834" y="0"/>
                  </a:lnTo>
                  <a:close/>
                </a:path>
              </a:pathLst>
            </a:custGeom>
            <a:solidFill>
              <a:srgbClr val="676C71"/>
            </a:solidFill>
          </p:spPr>
          <p:txBody>
            <a:bodyPr wrap="square" lIns="0" tIns="0" rIns="0" bIns="0" rtlCol="0"/>
            <a:lstStyle/>
            <a:p>
              <a:endParaRPr sz="1092"/>
            </a:p>
          </p:txBody>
        </p:sp>
        <p:pic>
          <p:nvPicPr>
            <p:cNvPr id="288" name="object 288"/>
            <p:cNvPicPr/>
            <p:nvPr/>
          </p:nvPicPr>
          <p:blipFill>
            <a:blip r:embed="rId79" cstate="print"/>
            <a:stretch>
              <a:fillRect/>
            </a:stretch>
          </p:blipFill>
          <p:spPr>
            <a:xfrm>
              <a:off x="5847787" y="2103695"/>
              <a:ext cx="101054" cy="180245"/>
            </a:xfrm>
            <a:prstGeom prst="rect">
              <a:avLst/>
            </a:prstGeom>
          </p:spPr>
        </p:pic>
        <p:pic>
          <p:nvPicPr>
            <p:cNvPr id="289" name="object 289"/>
            <p:cNvPicPr/>
            <p:nvPr/>
          </p:nvPicPr>
          <p:blipFill>
            <a:blip r:embed="rId80" cstate="print"/>
            <a:stretch>
              <a:fillRect/>
            </a:stretch>
          </p:blipFill>
          <p:spPr>
            <a:xfrm>
              <a:off x="5647899" y="2103693"/>
              <a:ext cx="169627" cy="185879"/>
            </a:xfrm>
            <a:prstGeom prst="rect">
              <a:avLst/>
            </a:prstGeom>
          </p:spPr>
        </p:pic>
        <p:sp>
          <p:nvSpPr>
            <p:cNvPr id="290" name="object 290"/>
            <p:cNvSpPr/>
            <p:nvPr/>
          </p:nvSpPr>
          <p:spPr>
            <a:xfrm>
              <a:off x="6029120" y="2026224"/>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9"/>
                  </a:lnTo>
                  <a:lnTo>
                    <a:pt x="140822" y="190821"/>
                  </a:lnTo>
                  <a:lnTo>
                    <a:pt x="139876" y="200496"/>
                  </a:lnTo>
                  <a:lnTo>
                    <a:pt x="108784" y="231884"/>
                  </a:lnTo>
                  <a:lnTo>
                    <a:pt x="88363" y="234830"/>
                  </a:lnTo>
                  <a:lnTo>
                    <a:pt x="77953" y="233929"/>
                  </a:lnTo>
                  <a:lnTo>
                    <a:pt x="43231" y="212675"/>
                  </a:lnTo>
                  <a:lnTo>
                    <a:pt x="28512" y="183439"/>
                  </a:lnTo>
                  <a:lnTo>
                    <a:pt x="0" y="195062"/>
                  </a:lnTo>
                  <a:lnTo>
                    <a:pt x="19528" y="232202"/>
                  </a:lnTo>
                  <a:lnTo>
                    <a:pt x="50867" y="255437"/>
                  </a:lnTo>
                  <a:lnTo>
                    <a:pt x="87651" y="263342"/>
                  </a:lnTo>
                  <a:lnTo>
                    <a:pt x="97775" y="262859"/>
                  </a:lnTo>
                  <a:lnTo>
                    <a:pt x="136191" y="251187"/>
                  </a:lnTo>
                  <a:lnTo>
                    <a:pt x="164067" y="222558"/>
                  </a:lnTo>
                  <a:lnTo>
                    <a:pt x="171104" y="190475"/>
                  </a:lnTo>
                  <a:lnTo>
                    <a:pt x="169970" y="176295"/>
                  </a:lnTo>
                  <a:lnTo>
                    <a:pt x="143035" y="134772"/>
                  </a:lnTo>
                  <a:lnTo>
                    <a:pt x="102792" y="114069"/>
                  </a:lnTo>
                  <a:lnTo>
                    <a:pt x="86604" y="108446"/>
                  </a:lnTo>
                  <a:lnTo>
                    <a:pt x="75557" y="104319"/>
                  </a:lnTo>
                  <a:lnTo>
                    <a:pt x="42679" y="80318"/>
                  </a:lnTo>
                  <a:lnTo>
                    <a:pt x="39778" y="66898"/>
                  </a:lnTo>
                  <a:lnTo>
                    <a:pt x="40636" y="58979"/>
                  </a:lnTo>
                  <a:lnTo>
                    <a:pt x="68645" y="31254"/>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p>
              <a:endParaRPr sz="1092"/>
            </a:p>
          </p:txBody>
        </p:sp>
        <p:pic>
          <p:nvPicPr>
            <p:cNvPr id="291" name="object 291"/>
            <p:cNvPicPr/>
            <p:nvPr/>
          </p:nvPicPr>
          <p:blipFill>
            <a:blip r:embed="rId81" cstate="print"/>
            <a:stretch>
              <a:fillRect/>
            </a:stretch>
          </p:blipFill>
          <p:spPr>
            <a:xfrm>
              <a:off x="6212890" y="2057210"/>
              <a:ext cx="103860" cy="232359"/>
            </a:xfrm>
            <a:prstGeom prst="rect">
              <a:avLst/>
            </a:prstGeom>
          </p:spPr>
        </p:pic>
        <p:pic>
          <p:nvPicPr>
            <p:cNvPr id="292" name="object 292"/>
            <p:cNvPicPr/>
            <p:nvPr/>
          </p:nvPicPr>
          <p:blipFill>
            <a:blip r:embed="rId82" cstate="print"/>
            <a:stretch>
              <a:fillRect/>
            </a:stretch>
          </p:blipFill>
          <p:spPr>
            <a:xfrm>
              <a:off x="6346311" y="2109320"/>
              <a:ext cx="152456" cy="180245"/>
            </a:xfrm>
            <a:prstGeom prst="rect">
              <a:avLst/>
            </a:prstGeom>
          </p:spPr>
        </p:pic>
        <p:sp>
          <p:nvSpPr>
            <p:cNvPr id="293" name="object 293"/>
            <p:cNvSpPr/>
            <p:nvPr/>
          </p:nvSpPr>
          <p:spPr>
            <a:xfrm>
              <a:off x="6527623" y="2031872"/>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7" y="98918"/>
                  </a:lnTo>
                  <a:lnTo>
                    <a:pt x="139453" y="96732"/>
                  </a:lnTo>
                  <a:lnTo>
                    <a:pt x="102457" y="74059"/>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7" y="98918"/>
                  </a:moveTo>
                  <a:lnTo>
                    <a:pt x="87672" y="98918"/>
                  </a:lnTo>
                  <a:lnTo>
                    <a:pt x="95336" y="99424"/>
                  </a:lnTo>
                  <a:lnTo>
                    <a:pt x="102596" y="100898"/>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7" y="98918"/>
                  </a:lnTo>
                  <a:close/>
                </a:path>
                <a:path w="173990" h="257810">
                  <a:moveTo>
                    <a:pt x="173586" y="0"/>
                  </a:moveTo>
                  <a:lnTo>
                    <a:pt x="144006" y="0"/>
                  </a:lnTo>
                  <a:lnTo>
                    <a:pt x="144098" y="80782"/>
                  </a:lnTo>
                  <a:lnTo>
                    <a:pt x="145409" y="103138"/>
                  </a:lnTo>
                  <a:lnTo>
                    <a:pt x="173586" y="103138"/>
                  </a:lnTo>
                  <a:lnTo>
                    <a:pt x="173586" y="0"/>
                  </a:lnTo>
                  <a:close/>
                </a:path>
              </a:pathLst>
            </a:custGeom>
            <a:solidFill>
              <a:srgbClr val="676C71"/>
            </a:solidFill>
          </p:spPr>
          <p:txBody>
            <a:bodyPr wrap="square" lIns="0" tIns="0" rIns="0" bIns="0" rtlCol="0"/>
            <a:lstStyle/>
            <a:p>
              <a:endParaRPr sz="1092"/>
            </a:p>
          </p:txBody>
        </p:sp>
        <p:pic>
          <p:nvPicPr>
            <p:cNvPr id="294" name="object 294"/>
            <p:cNvPicPr/>
            <p:nvPr/>
          </p:nvPicPr>
          <p:blipFill>
            <a:blip r:embed="rId83" cstate="print"/>
            <a:stretch>
              <a:fillRect/>
            </a:stretch>
          </p:blipFill>
          <p:spPr>
            <a:xfrm>
              <a:off x="6730140" y="2103693"/>
              <a:ext cx="169637" cy="185879"/>
            </a:xfrm>
            <a:prstGeom prst="rect">
              <a:avLst/>
            </a:prstGeom>
          </p:spPr>
        </p:pic>
        <p:pic>
          <p:nvPicPr>
            <p:cNvPr id="295" name="object 295"/>
            <p:cNvPicPr/>
            <p:nvPr/>
          </p:nvPicPr>
          <p:blipFill>
            <a:blip r:embed="rId84" cstate="print"/>
            <a:stretch>
              <a:fillRect/>
            </a:stretch>
          </p:blipFill>
          <p:spPr>
            <a:xfrm>
              <a:off x="6930036" y="2057210"/>
              <a:ext cx="274270" cy="232359"/>
            </a:xfrm>
            <a:prstGeom prst="rect">
              <a:avLst/>
            </a:prstGeom>
          </p:spPr>
        </p:pic>
        <p:sp>
          <p:nvSpPr>
            <p:cNvPr id="296" name="object 296"/>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15"/>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198"/>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77"/>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p>
              <a:endParaRPr sz="1092"/>
            </a:p>
          </p:txBody>
        </p:sp>
        <p:pic>
          <p:nvPicPr>
            <p:cNvPr id="297" name="object 297"/>
            <p:cNvPicPr/>
            <p:nvPr/>
          </p:nvPicPr>
          <p:blipFill>
            <a:blip r:embed="rId85" cstate="print"/>
            <a:stretch>
              <a:fillRect/>
            </a:stretch>
          </p:blipFill>
          <p:spPr>
            <a:xfrm>
              <a:off x="7627845" y="2109320"/>
              <a:ext cx="152435" cy="180245"/>
            </a:xfrm>
            <a:prstGeom prst="rect">
              <a:avLst/>
            </a:prstGeom>
          </p:spPr>
        </p:pic>
        <p:sp>
          <p:nvSpPr>
            <p:cNvPr id="298" name="object 298"/>
            <p:cNvSpPr/>
            <p:nvPr/>
          </p:nvSpPr>
          <p:spPr>
            <a:xfrm>
              <a:off x="7820767" y="2031871"/>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0"/>
                  </a:lnTo>
                  <a:lnTo>
                    <a:pt x="141401" y="238926"/>
                  </a:lnTo>
                  <a:lnTo>
                    <a:pt x="149906"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48" y="103148"/>
                  </a:lnTo>
                  <a:lnTo>
                    <a:pt x="28512" y="103148"/>
                  </a:lnTo>
                  <a:lnTo>
                    <a:pt x="29822" y="80793"/>
                  </a:lnTo>
                  <a:lnTo>
                    <a:pt x="29915" y="0"/>
                  </a:lnTo>
                  <a:close/>
                </a:path>
                <a:path w="173990" h="257810">
                  <a:moveTo>
                    <a:pt x="149902"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06" y="230600"/>
                  </a:lnTo>
                  <a:lnTo>
                    <a:pt x="171103" y="189846"/>
                  </a:lnTo>
                  <a:lnTo>
                    <a:pt x="173921" y="164759"/>
                  </a:lnTo>
                  <a:lnTo>
                    <a:pt x="173216" y="151883"/>
                  </a:lnTo>
                  <a:lnTo>
                    <a:pt x="171103" y="139672"/>
                  </a:lnTo>
                  <a:lnTo>
                    <a:pt x="167582" y="128122"/>
                  </a:lnTo>
                  <a:lnTo>
                    <a:pt x="162654" y="117232"/>
                  </a:lnTo>
                  <a:lnTo>
                    <a:pt x="156534" y="107231"/>
                  </a:lnTo>
                  <a:lnTo>
                    <a:pt x="149902" y="98918"/>
                  </a:lnTo>
                  <a:close/>
                </a:path>
                <a:path w="173990" h="257810">
                  <a:moveTo>
                    <a:pt x="90834" y="71819"/>
                  </a:moveTo>
                  <a:lnTo>
                    <a:pt x="46752" y="85555"/>
                  </a:lnTo>
                  <a:lnTo>
                    <a:pt x="29915" y="103148"/>
                  </a:lnTo>
                  <a:lnTo>
                    <a:pt x="64948" y="103148"/>
                  </a:lnTo>
                  <a:lnTo>
                    <a:pt x="71335" y="100898"/>
                  </a:lnTo>
                  <a:lnTo>
                    <a:pt x="78653" y="99413"/>
                  </a:lnTo>
                  <a:lnTo>
                    <a:pt x="86259" y="98918"/>
                  </a:lnTo>
                  <a:lnTo>
                    <a:pt x="149902" y="98918"/>
                  </a:lnTo>
                  <a:lnTo>
                    <a:pt x="149450" y="98353"/>
                  </a:lnTo>
                  <a:lnTo>
                    <a:pt x="112480" y="74853"/>
                  </a:lnTo>
                  <a:lnTo>
                    <a:pt x="101876" y="72577"/>
                  </a:lnTo>
                  <a:lnTo>
                    <a:pt x="90834" y="71819"/>
                  </a:lnTo>
                  <a:close/>
                </a:path>
              </a:pathLst>
            </a:custGeom>
            <a:solidFill>
              <a:srgbClr val="676C71"/>
            </a:solidFill>
          </p:spPr>
          <p:txBody>
            <a:bodyPr wrap="square" lIns="0" tIns="0" rIns="0" bIns="0" rtlCol="0"/>
            <a:lstStyle/>
            <a:p>
              <a:endParaRPr sz="1092"/>
            </a:p>
          </p:txBody>
        </p:sp>
        <p:pic>
          <p:nvPicPr>
            <p:cNvPr id="299" name="object 299"/>
            <p:cNvPicPr/>
            <p:nvPr/>
          </p:nvPicPr>
          <p:blipFill>
            <a:blip r:embed="rId86" cstate="print"/>
            <a:stretch>
              <a:fillRect/>
            </a:stretch>
          </p:blipFill>
          <p:spPr>
            <a:xfrm>
              <a:off x="8010540" y="2103691"/>
              <a:ext cx="143629" cy="185879"/>
            </a:xfrm>
            <a:prstGeom prst="rect">
              <a:avLst/>
            </a:prstGeom>
          </p:spPr>
        </p:pic>
        <p:sp>
          <p:nvSpPr>
            <p:cNvPr id="300" name="object 300"/>
            <p:cNvSpPr/>
            <p:nvPr/>
          </p:nvSpPr>
          <p:spPr>
            <a:xfrm>
              <a:off x="2335924" y="1993370"/>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p>
              <a:endParaRPr sz="1092"/>
            </a:p>
          </p:txBody>
        </p:sp>
        <p:sp>
          <p:nvSpPr>
            <p:cNvPr id="301" name="object 301"/>
            <p:cNvSpPr/>
            <p:nvPr/>
          </p:nvSpPr>
          <p:spPr>
            <a:xfrm>
              <a:off x="2308570" y="2105957"/>
              <a:ext cx="305435" cy="223520"/>
            </a:xfrm>
            <a:custGeom>
              <a:avLst/>
              <a:gdLst/>
              <a:ahLst/>
              <a:cxnLst/>
              <a:rect l="l" t="t" r="r" b="b"/>
              <a:pathLst>
                <a:path w="305435" h="223519">
                  <a:moveTo>
                    <a:pt x="61979" y="0"/>
                  </a:moveTo>
                  <a:lnTo>
                    <a:pt x="40745" y="1479"/>
                  </a:lnTo>
                  <a:lnTo>
                    <a:pt x="21614" y="10818"/>
                  </a:lnTo>
                  <a:lnTo>
                    <a:pt x="7025" y="27359"/>
                  </a:lnTo>
                  <a:lnTo>
                    <a:pt x="0" y="48258"/>
                  </a:lnTo>
                  <a:lnTo>
                    <a:pt x="1481" y="69494"/>
                  </a:lnTo>
                  <a:lnTo>
                    <a:pt x="27349" y="103211"/>
                  </a:lnTo>
                  <a:lnTo>
                    <a:pt x="222359" y="215804"/>
                  </a:lnTo>
                  <a:lnTo>
                    <a:pt x="250075" y="223249"/>
                  </a:lnTo>
                  <a:lnTo>
                    <a:pt x="264248" y="221414"/>
                  </a:lnTo>
                  <a:lnTo>
                    <a:pt x="277485" y="216042"/>
                  </a:lnTo>
                  <a:lnTo>
                    <a:pt x="289055" y="207328"/>
                  </a:lnTo>
                  <a:lnTo>
                    <a:pt x="298220" y="195469"/>
                  </a:lnTo>
                  <a:lnTo>
                    <a:pt x="305246" y="174571"/>
                  </a:lnTo>
                  <a:lnTo>
                    <a:pt x="303765" y="153335"/>
                  </a:lnTo>
                  <a:lnTo>
                    <a:pt x="294430" y="134203"/>
                  </a:lnTo>
                  <a:lnTo>
                    <a:pt x="277896" y="119618"/>
                  </a:lnTo>
                  <a:lnTo>
                    <a:pt x="82876" y="7035"/>
                  </a:lnTo>
                  <a:lnTo>
                    <a:pt x="61979" y="0"/>
                  </a:lnTo>
                  <a:close/>
                </a:path>
              </a:pathLst>
            </a:custGeom>
            <a:solidFill>
              <a:srgbClr val="1F85FA"/>
            </a:solidFill>
          </p:spPr>
          <p:txBody>
            <a:bodyPr wrap="square" lIns="0" tIns="0" rIns="0" bIns="0" rtlCol="0"/>
            <a:lstStyle/>
            <a:p>
              <a:endParaRPr sz="1092"/>
            </a:p>
          </p:txBody>
        </p:sp>
        <p:sp>
          <p:nvSpPr>
            <p:cNvPr id="302" name="object 302"/>
            <p:cNvSpPr/>
            <p:nvPr/>
          </p:nvSpPr>
          <p:spPr>
            <a:xfrm>
              <a:off x="2697460" y="2159410"/>
              <a:ext cx="278130" cy="170180"/>
            </a:xfrm>
            <a:custGeom>
              <a:avLst/>
              <a:gdLst/>
              <a:ahLst/>
              <a:cxnLst/>
              <a:rect l="l" t="t" r="r" b="b"/>
              <a:pathLst>
                <a:path w="278130" h="170180">
                  <a:moveTo>
                    <a:pt x="141963" y="0"/>
                  </a:moveTo>
                  <a:lnTo>
                    <a:pt x="27359" y="66165"/>
                  </a:lnTo>
                  <a:lnTo>
                    <a:pt x="10820" y="80750"/>
                  </a:lnTo>
                  <a:lnTo>
                    <a:pt x="1482" y="99881"/>
                  </a:lnTo>
                  <a:lnTo>
                    <a:pt x="0" y="121118"/>
                  </a:lnTo>
                  <a:lnTo>
                    <a:pt x="7025" y="142016"/>
                  </a:lnTo>
                  <a:lnTo>
                    <a:pt x="16191" y="153875"/>
                  </a:lnTo>
                  <a:lnTo>
                    <a:pt x="27760" y="162589"/>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p>
              <a:endParaRPr sz="1092"/>
            </a:p>
          </p:txBody>
        </p:sp>
        <p:sp>
          <p:nvSpPr>
            <p:cNvPr id="303" name="object 303"/>
            <p:cNvSpPr/>
            <p:nvPr/>
          </p:nvSpPr>
          <p:spPr>
            <a:xfrm>
              <a:off x="2697460" y="1993370"/>
              <a:ext cx="305435" cy="223520"/>
            </a:xfrm>
            <a:custGeom>
              <a:avLst/>
              <a:gdLst/>
              <a:ahLst/>
              <a:cxnLst/>
              <a:rect l="l" t="t" r="r" b="b"/>
              <a:pathLst>
                <a:path w="305435" h="223519">
                  <a:moveTo>
                    <a:pt x="61979" y="0"/>
                  </a:moveTo>
                  <a:lnTo>
                    <a:pt x="40745" y="1482"/>
                  </a:lnTo>
                  <a:lnTo>
                    <a:pt x="21614" y="10820"/>
                  </a:lnTo>
                  <a:lnTo>
                    <a:pt x="7025" y="27359"/>
                  </a:lnTo>
                  <a:lnTo>
                    <a:pt x="0" y="48257"/>
                  </a:lnTo>
                  <a:lnTo>
                    <a:pt x="1481" y="69490"/>
                  </a:lnTo>
                  <a:lnTo>
                    <a:pt x="27349" y="103211"/>
                  </a:lnTo>
                  <a:lnTo>
                    <a:pt x="222359" y="215804"/>
                  </a:lnTo>
                  <a:lnTo>
                    <a:pt x="250075" y="223249"/>
                  </a:lnTo>
                  <a:lnTo>
                    <a:pt x="264248" y="221414"/>
                  </a:lnTo>
                  <a:lnTo>
                    <a:pt x="277485" y="216042"/>
                  </a:lnTo>
                  <a:lnTo>
                    <a:pt x="289055" y="207328"/>
                  </a:lnTo>
                  <a:lnTo>
                    <a:pt x="298220" y="195469"/>
                  </a:lnTo>
                  <a:lnTo>
                    <a:pt x="305246" y="174572"/>
                  </a:lnTo>
                  <a:lnTo>
                    <a:pt x="303763" y="153339"/>
                  </a:lnTo>
                  <a:lnTo>
                    <a:pt x="294426" y="134207"/>
                  </a:lnTo>
                  <a:lnTo>
                    <a:pt x="277886" y="119618"/>
                  </a:lnTo>
                  <a:lnTo>
                    <a:pt x="82876" y="7025"/>
                  </a:lnTo>
                  <a:lnTo>
                    <a:pt x="61979" y="0"/>
                  </a:lnTo>
                  <a:close/>
                </a:path>
              </a:pathLst>
            </a:custGeom>
            <a:solidFill>
              <a:srgbClr val="00AA46"/>
            </a:solidFill>
          </p:spPr>
          <p:txBody>
            <a:bodyPr wrap="square" lIns="0" tIns="0" rIns="0" bIns="0" rtlCol="0"/>
            <a:lstStyle/>
            <a:p>
              <a:endParaRPr sz="1092"/>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28" y="0"/>
            <a:ext cx="2468264" cy="3147903"/>
            <a:chOff x="0" y="0"/>
            <a:chExt cx="4070350" cy="5191125"/>
          </a:xfrm>
        </p:grpSpPr>
        <p:sp>
          <p:nvSpPr>
            <p:cNvPr id="3" name="object 3"/>
            <p:cNvSpPr/>
            <p:nvPr/>
          </p:nvSpPr>
          <p:spPr>
            <a:xfrm>
              <a:off x="0" y="0"/>
              <a:ext cx="4070350" cy="5191125"/>
            </a:xfrm>
            <a:custGeom>
              <a:avLst/>
              <a:gdLst/>
              <a:ahLst/>
              <a:cxnLst/>
              <a:rect l="l" t="t" r="r" b="b"/>
              <a:pathLst>
                <a:path w="4070350" h="5191125">
                  <a:moveTo>
                    <a:pt x="4070336" y="0"/>
                  </a:moveTo>
                  <a:lnTo>
                    <a:pt x="0" y="0"/>
                  </a:lnTo>
                  <a:lnTo>
                    <a:pt x="0" y="5190742"/>
                  </a:lnTo>
                  <a:lnTo>
                    <a:pt x="4070336" y="5190742"/>
                  </a:lnTo>
                  <a:lnTo>
                    <a:pt x="4070336" y="0"/>
                  </a:lnTo>
                  <a:close/>
                </a:path>
              </a:pathLst>
            </a:custGeom>
            <a:solidFill>
              <a:srgbClr val="39A75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4" name="object 4"/>
            <p:cNvPicPr/>
            <p:nvPr/>
          </p:nvPicPr>
          <p:blipFill>
            <a:blip r:embed="rId2" cstate="print"/>
            <a:stretch>
              <a:fillRect/>
            </a:stretch>
          </p:blipFill>
          <p:spPr>
            <a:xfrm>
              <a:off x="451517" y="442149"/>
              <a:ext cx="73777" cy="73777"/>
            </a:xfrm>
            <a:prstGeom prst="rect">
              <a:avLst/>
            </a:prstGeom>
          </p:spPr>
        </p:pic>
        <p:pic>
          <p:nvPicPr>
            <p:cNvPr id="5" name="object 5"/>
            <p:cNvPicPr/>
            <p:nvPr/>
          </p:nvPicPr>
          <p:blipFill>
            <a:blip r:embed="rId3" cstate="print"/>
            <a:stretch>
              <a:fillRect/>
            </a:stretch>
          </p:blipFill>
          <p:spPr>
            <a:xfrm>
              <a:off x="453567" y="832823"/>
              <a:ext cx="73777" cy="73777"/>
            </a:xfrm>
            <a:prstGeom prst="rect">
              <a:avLst/>
            </a:prstGeom>
          </p:spPr>
        </p:pic>
        <p:pic>
          <p:nvPicPr>
            <p:cNvPr id="6" name="object 6"/>
            <p:cNvPicPr/>
            <p:nvPr/>
          </p:nvPicPr>
          <p:blipFill>
            <a:blip r:embed="rId4" cstate="print"/>
            <a:stretch>
              <a:fillRect/>
            </a:stretch>
          </p:blipFill>
          <p:spPr>
            <a:xfrm>
              <a:off x="455615" y="1223498"/>
              <a:ext cx="73777" cy="73777"/>
            </a:xfrm>
            <a:prstGeom prst="rect">
              <a:avLst/>
            </a:prstGeom>
          </p:spPr>
        </p:pic>
        <p:pic>
          <p:nvPicPr>
            <p:cNvPr id="7" name="object 7"/>
            <p:cNvPicPr/>
            <p:nvPr/>
          </p:nvPicPr>
          <p:blipFill>
            <a:blip r:embed="rId3" cstate="print"/>
            <a:stretch>
              <a:fillRect/>
            </a:stretch>
          </p:blipFill>
          <p:spPr>
            <a:xfrm>
              <a:off x="457665" y="1614172"/>
              <a:ext cx="73777" cy="73777"/>
            </a:xfrm>
            <a:prstGeom prst="rect">
              <a:avLst/>
            </a:prstGeom>
          </p:spPr>
        </p:pic>
        <p:pic>
          <p:nvPicPr>
            <p:cNvPr id="8" name="object 8"/>
            <p:cNvPicPr/>
            <p:nvPr/>
          </p:nvPicPr>
          <p:blipFill>
            <a:blip r:embed="rId4" cstate="print"/>
            <a:stretch>
              <a:fillRect/>
            </a:stretch>
          </p:blipFill>
          <p:spPr>
            <a:xfrm>
              <a:off x="459713" y="2004847"/>
              <a:ext cx="73777" cy="73777"/>
            </a:xfrm>
            <a:prstGeom prst="rect">
              <a:avLst/>
            </a:prstGeom>
          </p:spPr>
        </p:pic>
        <p:pic>
          <p:nvPicPr>
            <p:cNvPr id="9" name="object 9"/>
            <p:cNvPicPr/>
            <p:nvPr/>
          </p:nvPicPr>
          <p:blipFill>
            <a:blip r:embed="rId5" cstate="print"/>
            <a:stretch>
              <a:fillRect/>
            </a:stretch>
          </p:blipFill>
          <p:spPr>
            <a:xfrm>
              <a:off x="461763" y="2395521"/>
              <a:ext cx="73777" cy="73767"/>
            </a:xfrm>
            <a:prstGeom prst="rect">
              <a:avLst/>
            </a:prstGeom>
          </p:spPr>
        </p:pic>
        <p:pic>
          <p:nvPicPr>
            <p:cNvPr id="10" name="object 10"/>
            <p:cNvPicPr/>
            <p:nvPr/>
          </p:nvPicPr>
          <p:blipFill>
            <a:blip r:embed="rId6" cstate="print"/>
            <a:stretch>
              <a:fillRect/>
            </a:stretch>
          </p:blipFill>
          <p:spPr>
            <a:xfrm>
              <a:off x="463811" y="2786196"/>
              <a:ext cx="73777" cy="73767"/>
            </a:xfrm>
            <a:prstGeom prst="rect">
              <a:avLst/>
            </a:prstGeom>
          </p:spPr>
        </p:pic>
        <p:pic>
          <p:nvPicPr>
            <p:cNvPr id="11" name="object 11"/>
            <p:cNvPicPr/>
            <p:nvPr/>
          </p:nvPicPr>
          <p:blipFill>
            <a:blip r:embed="rId7" cstate="print"/>
            <a:stretch>
              <a:fillRect/>
            </a:stretch>
          </p:blipFill>
          <p:spPr>
            <a:xfrm>
              <a:off x="465861" y="3176870"/>
              <a:ext cx="73777" cy="73767"/>
            </a:xfrm>
            <a:prstGeom prst="rect">
              <a:avLst/>
            </a:prstGeom>
          </p:spPr>
        </p:pic>
        <p:pic>
          <p:nvPicPr>
            <p:cNvPr id="12" name="object 12"/>
            <p:cNvPicPr/>
            <p:nvPr/>
          </p:nvPicPr>
          <p:blipFill>
            <a:blip r:embed="rId6" cstate="print"/>
            <a:stretch>
              <a:fillRect/>
            </a:stretch>
          </p:blipFill>
          <p:spPr>
            <a:xfrm>
              <a:off x="467909" y="3567540"/>
              <a:ext cx="73777" cy="73777"/>
            </a:xfrm>
            <a:prstGeom prst="rect">
              <a:avLst/>
            </a:prstGeom>
          </p:spPr>
        </p:pic>
        <p:pic>
          <p:nvPicPr>
            <p:cNvPr id="13" name="object 13"/>
            <p:cNvPicPr/>
            <p:nvPr/>
          </p:nvPicPr>
          <p:blipFill>
            <a:blip r:embed="rId8" cstate="print"/>
            <a:stretch>
              <a:fillRect/>
            </a:stretch>
          </p:blipFill>
          <p:spPr>
            <a:xfrm>
              <a:off x="469959" y="3958214"/>
              <a:ext cx="73777" cy="73777"/>
            </a:xfrm>
            <a:prstGeom prst="rect">
              <a:avLst/>
            </a:prstGeom>
          </p:spPr>
        </p:pic>
        <p:pic>
          <p:nvPicPr>
            <p:cNvPr id="14" name="object 14"/>
            <p:cNvPicPr/>
            <p:nvPr/>
          </p:nvPicPr>
          <p:blipFill>
            <a:blip r:embed="rId6" cstate="print"/>
            <a:stretch>
              <a:fillRect/>
            </a:stretch>
          </p:blipFill>
          <p:spPr>
            <a:xfrm>
              <a:off x="472006" y="4348889"/>
              <a:ext cx="73777" cy="73777"/>
            </a:xfrm>
            <a:prstGeom prst="rect">
              <a:avLst/>
            </a:prstGeom>
          </p:spPr>
        </p:pic>
        <p:pic>
          <p:nvPicPr>
            <p:cNvPr id="15" name="object 15"/>
            <p:cNvPicPr/>
            <p:nvPr/>
          </p:nvPicPr>
          <p:blipFill>
            <a:blip r:embed="rId8" cstate="print"/>
            <a:stretch>
              <a:fillRect/>
            </a:stretch>
          </p:blipFill>
          <p:spPr>
            <a:xfrm>
              <a:off x="474056" y="4739563"/>
              <a:ext cx="73777" cy="73777"/>
            </a:xfrm>
            <a:prstGeom prst="rect">
              <a:avLst/>
            </a:prstGeom>
          </p:spPr>
        </p:pic>
        <p:pic>
          <p:nvPicPr>
            <p:cNvPr id="16" name="object 16"/>
            <p:cNvPicPr/>
            <p:nvPr/>
          </p:nvPicPr>
          <p:blipFill>
            <a:blip r:embed="rId6" cstate="print"/>
            <a:stretch>
              <a:fillRect/>
            </a:stretch>
          </p:blipFill>
          <p:spPr>
            <a:xfrm>
              <a:off x="853927" y="440037"/>
              <a:ext cx="73777" cy="73777"/>
            </a:xfrm>
            <a:prstGeom prst="rect">
              <a:avLst/>
            </a:prstGeom>
          </p:spPr>
        </p:pic>
        <p:pic>
          <p:nvPicPr>
            <p:cNvPr id="17" name="object 17"/>
            <p:cNvPicPr/>
            <p:nvPr/>
          </p:nvPicPr>
          <p:blipFill>
            <a:blip r:embed="rId9" cstate="print"/>
            <a:stretch>
              <a:fillRect/>
            </a:stretch>
          </p:blipFill>
          <p:spPr>
            <a:xfrm>
              <a:off x="855978" y="830712"/>
              <a:ext cx="73777" cy="73777"/>
            </a:xfrm>
            <a:prstGeom prst="rect">
              <a:avLst/>
            </a:prstGeom>
          </p:spPr>
        </p:pic>
        <p:pic>
          <p:nvPicPr>
            <p:cNvPr id="18" name="object 18"/>
            <p:cNvPicPr/>
            <p:nvPr/>
          </p:nvPicPr>
          <p:blipFill>
            <a:blip r:embed="rId6" cstate="print"/>
            <a:stretch>
              <a:fillRect/>
            </a:stretch>
          </p:blipFill>
          <p:spPr>
            <a:xfrm>
              <a:off x="858026" y="1221386"/>
              <a:ext cx="73777" cy="73777"/>
            </a:xfrm>
            <a:prstGeom prst="rect">
              <a:avLst/>
            </a:prstGeom>
          </p:spPr>
        </p:pic>
        <p:pic>
          <p:nvPicPr>
            <p:cNvPr id="19" name="object 19"/>
            <p:cNvPicPr/>
            <p:nvPr/>
          </p:nvPicPr>
          <p:blipFill>
            <a:blip r:embed="rId10" cstate="print"/>
            <a:stretch>
              <a:fillRect/>
            </a:stretch>
          </p:blipFill>
          <p:spPr>
            <a:xfrm>
              <a:off x="860076" y="1612061"/>
              <a:ext cx="73777" cy="73777"/>
            </a:xfrm>
            <a:prstGeom prst="rect">
              <a:avLst/>
            </a:prstGeom>
          </p:spPr>
        </p:pic>
        <p:pic>
          <p:nvPicPr>
            <p:cNvPr id="20" name="object 20"/>
            <p:cNvPicPr/>
            <p:nvPr/>
          </p:nvPicPr>
          <p:blipFill>
            <a:blip r:embed="rId11" cstate="print"/>
            <a:stretch>
              <a:fillRect/>
            </a:stretch>
          </p:blipFill>
          <p:spPr>
            <a:xfrm>
              <a:off x="862123" y="2002735"/>
              <a:ext cx="73777" cy="73777"/>
            </a:xfrm>
            <a:prstGeom prst="rect">
              <a:avLst/>
            </a:prstGeom>
          </p:spPr>
        </p:pic>
        <p:pic>
          <p:nvPicPr>
            <p:cNvPr id="21" name="object 21"/>
            <p:cNvPicPr/>
            <p:nvPr/>
          </p:nvPicPr>
          <p:blipFill>
            <a:blip r:embed="rId3" cstate="print"/>
            <a:stretch>
              <a:fillRect/>
            </a:stretch>
          </p:blipFill>
          <p:spPr>
            <a:xfrm>
              <a:off x="864173" y="2393410"/>
              <a:ext cx="73777" cy="73777"/>
            </a:xfrm>
            <a:prstGeom prst="rect">
              <a:avLst/>
            </a:prstGeom>
          </p:spPr>
        </p:pic>
        <p:pic>
          <p:nvPicPr>
            <p:cNvPr id="22" name="object 22"/>
            <p:cNvPicPr/>
            <p:nvPr/>
          </p:nvPicPr>
          <p:blipFill>
            <a:blip r:embed="rId4" cstate="print"/>
            <a:stretch>
              <a:fillRect/>
            </a:stretch>
          </p:blipFill>
          <p:spPr>
            <a:xfrm>
              <a:off x="866221" y="2784084"/>
              <a:ext cx="73777" cy="73777"/>
            </a:xfrm>
            <a:prstGeom prst="rect">
              <a:avLst/>
            </a:prstGeom>
          </p:spPr>
        </p:pic>
        <p:pic>
          <p:nvPicPr>
            <p:cNvPr id="23" name="object 23"/>
            <p:cNvPicPr/>
            <p:nvPr/>
          </p:nvPicPr>
          <p:blipFill>
            <a:blip r:embed="rId12" cstate="print"/>
            <a:stretch>
              <a:fillRect/>
            </a:stretch>
          </p:blipFill>
          <p:spPr>
            <a:xfrm>
              <a:off x="868272" y="3174759"/>
              <a:ext cx="73777" cy="73767"/>
            </a:xfrm>
            <a:prstGeom prst="rect">
              <a:avLst/>
            </a:prstGeom>
          </p:spPr>
        </p:pic>
        <p:pic>
          <p:nvPicPr>
            <p:cNvPr id="24" name="object 24"/>
            <p:cNvPicPr/>
            <p:nvPr/>
          </p:nvPicPr>
          <p:blipFill>
            <a:blip r:embed="rId13" cstate="print"/>
            <a:stretch>
              <a:fillRect/>
            </a:stretch>
          </p:blipFill>
          <p:spPr>
            <a:xfrm>
              <a:off x="870320" y="3565433"/>
              <a:ext cx="73777" cy="73767"/>
            </a:xfrm>
            <a:prstGeom prst="rect">
              <a:avLst/>
            </a:prstGeom>
          </p:spPr>
        </p:pic>
        <p:pic>
          <p:nvPicPr>
            <p:cNvPr id="25" name="object 25"/>
            <p:cNvPicPr/>
            <p:nvPr/>
          </p:nvPicPr>
          <p:blipFill>
            <a:blip r:embed="rId14" cstate="print"/>
            <a:stretch>
              <a:fillRect/>
            </a:stretch>
          </p:blipFill>
          <p:spPr>
            <a:xfrm>
              <a:off x="872370" y="3956108"/>
              <a:ext cx="73777" cy="73767"/>
            </a:xfrm>
            <a:prstGeom prst="rect">
              <a:avLst/>
            </a:prstGeom>
          </p:spPr>
        </p:pic>
        <p:pic>
          <p:nvPicPr>
            <p:cNvPr id="26" name="object 26"/>
            <p:cNvPicPr/>
            <p:nvPr/>
          </p:nvPicPr>
          <p:blipFill>
            <a:blip r:embed="rId15" cstate="print"/>
            <a:stretch>
              <a:fillRect/>
            </a:stretch>
          </p:blipFill>
          <p:spPr>
            <a:xfrm>
              <a:off x="874417" y="4346772"/>
              <a:ext cx="73777" cy="73777"/>
            </a:xfrm>
            <a:prstGeom prst="rect">
              <a:avLst/>
            </a:prstGeom>
          </p:spPr>
        </p:pic>
        <p:pic>
          <p:nvPicPr>
            <p:cNvPr id="27" name="object 27"/>
            <p:cNvPicPr/>
            <p:nvPr/>
          </p:nvPicPr>
          <p:blipFill>
            <a:blip r:embed="rId16" cstate="print"/>
            <a:stretch>
              <a:fillRect/>
            </a:stretch>
          </p:blipFill>
          <p:spPr>
            <a:xfrm>
              <a:off x="876467" y="4737452"/>
              <a:ext cx="73777" cy="73777"/>
            </a:xfrm>
            <a:prstGeom prst="rect">
              <a:avLst/>
            </a:prstGeom>
          </p:spPr>
        </p:pic>
        <p:pic>
          <p:nvPicPr>
            <p:cNvPr id="28" name="object 28"/>
            <p:cNvPicPr/>
            <p:nvPr/>
          </p:nvPicPr>
          <p:blipFill>
            <a:blip r:embed="rId17" cstate="print"/>
            <a:stretch>
              <a:fillRect/>
            </a:stretch>
          </p:blipFill>
          <p:spPr>
            <a:xfrm>
              <a:off x="1244602" y="437992"/>
              <a:ext cx="73777" cy="73767"/>
            </a:xfrm>
            <a:prstGeom prst="rect">
              <a:avLst/>
            </a:prstGeom>
          </p:spPr>
        </p:pic>
        <p:pic>
          <p:nvPicPr>
            <p:cNvPr id="29" name="object 29"/>
            <p:cNvPicPr/>
            <p:nvPr/>
          </p:nvPicPr>
          <p:blipFill>
            <a:blip r:embed="rId5" cstate="print"/>
            <a:stretch>
              <a:fillRect/>
            </a:stretch>
          </p:blipFill>
          <p:spPr>
            <a:xfrm>
              <a:off x="1246653" y="828667"/>
              <a:ext cx="73777" cy="73767"/>
            </a:xfrm>
            <a:prstGeom prst="rect">
              <a:avLst/>
            </a:prstGeom>
          </p:spPr>
        </p:pic>
        <p:pic>
          <p:nvPicPr>
            <p:cNvPr id="30" name="object 30"/>
            <p:cNvPicPr/>
            <p:nvPr/>
          </p:nvPicPr>
          <p:blipFill>
            <a:blip r:embed="rId18" cstate="print"/>
            <a:stretch>
              <a:fillRect/>
            </a:stretch>
          </p:blipFill>
          <p:spPr>
            <a:xfrm>
              <a:off x="1248700" y="1219341"/>
              <a:ext cx="73777" cy="73767"/>
            </a:xfrm>
            <a:prstGeom prst="rect">
              <a:avLst/>
            </a:prstGeom>
          </p:spPr>
        </p:pic>
        <p:pic>
          <p:nvPicPr>
            <p:cNvPr id="31" name="object 31"/>
            <p:cNvPicPr/>
            <p:nvPr/>
          </p:nvPicPr>
          <p:blipFill>
            <a:blip r:embed="rId8" cstate="print"/>
            <a:stretch>
              <a:fillRect/>
            </a:stretch>
          </p:blipFill>
          <p:spPr>
            <a:xfrm>
              <a:off x="1250750" y="1610011"/>
              <a:ext cx="73777" cy="73777"/>
            </a:xfrm>
            <a:prstGeom prst="rect">
              <a:avLst/>
            </a:prstGeom>
          </p:spPr>
        </p:pic>
        <p:pic>
          <p:nvPicPr>
            <p:cNvPr id="32" name="object 32"/>
            <p:cNvPicPr/>
            <p:nvPr/>
          </p:nvPicPr>
          <p:blipFill>
            <a:blip r:embed="rId6" cstate="print"/>
            <a:stretch>
              <a:fillRect/>
            </a:stretch>
          </p:blipFill>
          <p:spPr>
            <a:xfrm>
              <a:off x="1252798" y="2000685"/>
              <a:ext cx="73777" cy="73777"/>
            </a:xfrm>
            <a:prstGeom prst="rect">
              <a:avLst/>
            </a:prstGeom>
          </p:spPr>
        </p:pic>
        <p:pic>
          <p:nvPicPr>
            <p:cNvPr id="33" name="object 33"/>
            <p:cNvPicPr/>
            <p:nvPr/>
          </p:nvPicPr>
          <p:blipFill>
            <a:blip r:embed="rId10" cstate="print"/>
            <a:stretch>
              <a:fillRect/>
            </a:stretch>
          </p:blipFill>
          <p:spPr>
            <a:xfrm>
              <a:off x="1256896" y="2782034"/>
              <a:ext cx="73777" cy="73777"/>
            </a:xfrm>
            <a:prstGeom prst="rect">
              <a:avLst/>
            </a:prstGeom>
          </p:spPr>
        </p:pic>
        <p:pic>
          <p:nvPicPr>
            <p:cNvPr id="34" name="object 34"/>
            <p:cNvPicPr/>
            <p:nvPr/>
          </p:nvPicPr>
          <p:blipFill>
            <a:blip r:embed="rId19" cstate="print"/>
            <a:stretch>
              <a:fillRect/>
            </a:stretch>
          </p:blipFill>
          <p:spPr>
            <a:xfrm>
              <a:off x="1254848" y="2391360"/>
              <a:ext cx="73777" cy="73777"/>
            </a:xfrm>
            <a:prstGeom prst="rect">
              <a:avLst/>
            </a:prstGeom>
          </p:spPr>
        </p:pic>
        <p:pic>
          <p:nvPicPr>
            <p:cNvPr id="35" name="object 35"/>
            <p:cNvPicPr/>
            <p:nvPr/>
          </p:nvPicPr>
          <p:blipFill>
            <a:blip r:embed="rId6" cstate="print"/>
            <a:stretch>
              <a:fillRect/>
            </a:stretch>
          </p:blipFill>
          <p:spPr>
            <a:xfrm>
              <a:off x="1258946" y="3172709"/>
              <a:ext cx="73777" cy="73777"/>
            </a:xfrm>
            <a:prstGeom prst="rect">
              <a:avLst/>
            </a:prstGeom>
          </p:spPr>
        </p:pic>
        <p:pic>
          <p:nvPicPr>
            <p:cNvPr id="36" name="object 36"/>
            <p:cNvPicPr/>
            <p:nvPr/>
          </p:nvPicPr>
          <p:blipFill>
            <a:blip r:embed="rId10" cstate="print"/>
            <a:stretch>
              <a:fillRect/>
            </a:stretch>
          </p:blipFill>
          <p:spPr>
            <a:xfrm>
              <a:off x="1260994" y="3563383"/>
              <a:ext cx="73777" cy="73777"/>
            </a:xfrm>
            <a:prstGeom prst="rect">
              <a:avLst/>
            </a:prstGeom>
          </p:spPr>
        </p:pic>
        <p:pic>
          <p:nvPicPr>
            <p:cNvPr id="37" name="object 37"/>
            <p:cNvPicPr/>
            <p:nvPr/>
          </p:nvPicPr>
          <p:blipFill>
            <a:blip r:embed="rId6" cstate="print"/>
            <a:stretch>
              <a:fillRect/>
            </a:stretch>
          </p:blipFill>
          <p:spPr>
            <a:xfrm>
              <a:off x="1263044" y="3954058"/>
              <a:ext cx="73777" cy="73777"/>
            </a:xfrm>
            <a:prstGeom prst="rect">
              <a:avLst/>
            </a:prstGeom>
          </p:spPr>
        </p:pic>
        <p:pic>
          <p:nvPicPr>
            <p:cNvPr id="38" name="object 38"/>
            <p:cNvPicPr/>
            <p:nvPr/>
          </p:nvPicPr>
          <p:blipFill>
            <a:blip r:embed="rId20" cstate="print"/>
            <a:stretch>
              <a:fillRect/>
            </a:stretch>
          </p:blipFill>
          <p:spPr>
            <a:xfrm>
              <a:off x="1265092" y="4344732"/>
              <a:ext cx="73777" cy="73767"/>
            </a:xfrm>
            <a:prstGeom prst="rect">
              <a:avLst/>
            </a:prstGeom>
          </p:spPr>
        </p:pic>
        <p:pic>
          <p:nvPicPr>
            <p:cNvPr id="39" name="object 39"/>
            <p:cNvPicPr/>
            <p:nvPr/>
          </p:nvPicPr>
          <p:blipFill>
            <a:blip r:embed="rId19" cstate="print"/>
            <a:stretch>
              <a:fillRect/>
            </a:stretch>
          </p:blipFill>
          <p:spPr>
            <a:xfrm>
              <a:off x="1267142" y="4735406"/>
              <a:ext cx="73777" cy="73767"/>
            </a:xfrm>
            <a:prstGeom prst="rect">
              <a:avLst/>
            </a:prstGeom>
          </p:spPr>
        </p:pic>
        <p:pic>
          <p:nvPicPr>
            <p:cNvPr id="40" name="object 40"/>
            <p:cNvPicPr/>
            <p:nvPr/>
          </p:nvPicPr>
          <p:blipFill>
            <a:blip r:embed="rId21" cstate="print"/>
            <a:stretch>
              <a:fillRect/>
            </a:stretch>
          </p:blipFill>
          <p:spPr>
            <a:xfrm>
              <a:off x="1647013" y="435882"/>
              <a:ext cx="73777" cy="73777"/>
            </a:xfrm>
            <a:prstGeom prst="rect">
              <a:avLst/>
            </a:prstGeom>
          </p:spPr>
        </p:pic>
        <p:pic>
          <p:nvPicPr>
            <p:cNvPr id="41" name="object 41"/>
            <p:cNvPicPr/>
            <p:nvPr/>
          </p:nvPicPr>
          <p:blipFill>
            <a:blip r:embed="rId3" cstate="print"/>
            <a:stretch>
              <a:fillRect/>
            </a:stretch>
          </p:blipFill>
          <p:spPr>
            <a:xfrm>
              <a:off x="1649063" y="826555"/>
              <a:ext cx="73777" cy="73777"/>
            </a:xfrm>
            <a:prstGeom prst="rect">
              <a:avLst/>
            </a:prstGeom>
          </p:spPr>
        </p:pic>
        <p:pic>
          <p:nvPicPr>
            <p:cNvPr id="42" name="object 42"/>
            <p:cNvPicPr/>
            <p:nvPr/>
          </p:nvPicPr>
          <p:blipFill>
            <a:blip r:embed="rId15" cstate="print"/>
            <a:stretch>
              <a:fillRect/>
            </a:stretch>
          </p:blipFill>
          <p:spPr>
            <a:xfrm>
              <a:off x="1651111" y="1217230"/>
              <a:ext cx="73777" cy="73767"/>
            </a:xfrm>
            <a:prstGeom prst="rect">
              <a:avLst/>
            </a:prstGeom>
          </p:spPr>
        </p:pic>
        <p:pic>
          <p:nvPicPr>
            <p:cNvPr id="43" name="object 43"/>
            <p:cNvPicPr/>
            <p:nvPr/>
          </p:nvPicPr>
          <p:blipFill>
            <a:blip r:embed="rId14" cstate="print"/>
            <a:stretch>
              <a:fillRect/>
            </a:stretch>
          </p:blipFill>
          <p:spPr>
            <a:xfrm>
              <a:off x="1653161" y="1607905"/>
              <a:ext cx="73777" cy="73767"/>
            </a:xfrm>
            <a:prstGeom prst="rect">
              <a:avLst/>
            </a:prstGeom>
          </p:spPr>
        </p:pic>
        <p:pic>
          <p:nvPicPr>
            <p:cNvPr id="44" name="object 44"/>
            <p:cNvPicPr/>
            <p:nvPr/>
          </p:nvPicPr>
          <p:blipFill>
            <a:blip r:embed="rId2" cstate="print"/>
            <a:stretch>
              <a:fillRect/>
            </a:stretch>
          </p:blipFill>
          <p:spPr>
            <a:xfrm>
              <a:off x="1655209" y="1998579"/>
              <a:ext cx="73777" cy="73767"/>
            </a:xfrm>
            <a:prstGeom prst="rect">
              <a:avLst/>
            </a:prstGeom>
          </p:spPr>
        </p:pic>
        <p:pic>
          <p:nvPicPr>
            <p:cNvPr id="45" name="object 45"/>
            <p:cNvPicPr/>
            <p:nvPr/>
          </p:nvPicPr>
          <p:blipFill>
            <a:blip r:embed="rId22" cstate="print"/>
            <a:stretch>
              <a:fillRect/>
            </a:stretch>
          </p:blipFill>
          <p:spPr>
            <a:xfrm>
              <a:off x="1657259" y="2389248"/>
              <a:ext cx="73777" cy="73777"/>
            </a:xfrm>
            <a:prstGeom prst="rect">
              <a:avLst/>
            </a:prstGeom>
          </p:spPr>
        </p:pic>
        <p:pic>
          <p:nvPicPr>
            <p:cNvPr id="46" name="object 46"/>
            <p:cNvPicPr/>
            <p:nvPr/>
          </p:nvPicPr>
          <p:blipFill>
            <a:blip r:embed="rId23" cstate="print"/>
            <a:stretch>
              <a:fillRect/>
            </a:stretch>
          </p:blipFill>
          <p:spPr>
            <a:xfrm>
              <a:off x="1659306" y="2779923"/>
              <a:ext cx="73777" cy="73777"/>
            </a:xfrm>
            <a:prstGeom prst="rect">
              <a:avLst/>
            </a:prstGeom>
          </p:spPr>
        </p:pic>
        <p:pic>
          <p:nvPicPr>
            <p:cNvPr id="47" name="object 47"/>
            <p:cNvPicPr/>
            <p:nvPr/>
          </p:nvPicPr>
          <p:blipFill>
            <a:blip r:embed="rId22" cstate="print"/>
            <a:stretch>
              <a:fillRect/>
            </a:stretch>
          </p:blipFill>
          <p:spPr>
            <a:xfrm>
              <a:off x="1661356" y="3170597"/>
              <a:ext cx="73777" cy="73777"/>
            </a:xfrm>
            <a:prstGeom prst="rect">
              <a:avLst/>
            </a:prstGeom>
          </p:spPr>
        </p:pic>
        <p:pic>
          <p:nvPicPr>
            <p:cNvPr id="48" name="object 48"/>
            <p:cNvPicPr/>
            <p:nvPr/>
          </p:nvPicPr>
          <p:blipFill>
            <a:blip r:embed="rId23" cstate="print"/>
            <a:stretch>
              <a:fillRect/>
            </a:stretch>
          </p:blipFill>
          <p:spPr>
            <a:xfrm>
              <a:off x="1663404" y="3561271"/>
              <a:ext cx="73777" cy="73777"/>
            </a:xfrm>
            <a:prstGeom prst="rect">
              <a:avLst/>
            </a:prstGeom>
          </p:spPr>
        </p:pic>
        <p:pic>
          <p:nvPicPr>
            <p:cNvPr id="49" name="object 49"/>
            <p:cNvPicPr/>
            <p:nvPr/>
          </p:nvPicPr>
          <p:blipFill>
            <a:blip r:embed="rId24" cstate="print"/>
            <a:stretch>
              <a:fillRect/>
            </a:stretch>
          </p:blipFill>
          <p:spPr>
            <a:xfrm>
              <a:off x="1665455" y="3951946"/>
              <a:ext cx="73777" cy="73777"/>
            </a:xfrm>
            <a:prstGeom prst="rect">
              <a:avLst/>
            </a:prstGeom>
          </p:spPr>
        </p:pic>
        <p:pic>
          <p:nvPicPr>
            <p:cNvPr id="50" name="object 50"/>
            <p:cNvPicPr/>
            <p:nvPr/>
          </p:nvPicPr>
          <p:blipFill>
            <a:blip r:embed="rId25" cstate="print"/>
            <a:stretch>
              <a:fillRect/>
            </a:stretch>
          </p:blipFill>
          <p:spPr>
            <a:xfrm>
              <a:off x="1667503" y="4342620"/>
              <a:ext cx="73777" cy="73777"/>
            </a:xfrm>
            <a:prstGeom prst="rect">
              <a:avLst/>
            </a:prstGeom>
          </p:spPr>
        </p:pic>
        <p:pic>
          <p:nvPicPr>
            <p:cNvPr id="51" name="object 51"/>
            <p:cNvPicPr/>
            <p:nvPr/>
          </p:nvPicPr>
          <p:blipFill>
            <a:blip r:embed="rId24" cstate="print"/>
            <a:stretch>
              <a:fillRect/>
            </a:stretch>
          </p:blipFill>
          <p:spPr>
            <a:xfrm>
              <a:off x="1669553" y="4733295"/>
              <a:ext cx="73777" cy="73777"/>
            </a:xfrm>
            <a:prstGeom prst="rect">
              <a:avLst/>
            </a:prstGeom>
          </p:spPr>
        </p:pic>
        <p:pic>
          <p:nvPicPr>
            <p:cNvPr id="52" name="object 52"/>
            <p:cNvPicPr/>
            <p:nvPr/>
          </p:nvPicPr>
          <p:blipFill>
            <a:blip r:embed="rId9" cstate="print"/>
            <a:stretch>
              <a:fillRect/>
            </a:stretch>
          </p:blipFill>
          <p:spPr>
            <a:xfrm>
              <a:off x="2037687" y="433831"/>
              <a:ext cx="73777" cy="73777"/>
            </a:xfrm>
            <a:prstGeom prst="rect">
              <a:avLst/>
            </a:prstGeom>
          </p:spPr>
        </p:pic>
        <p:pic>
          <p:nvPicPr>
            <p:cNvPr id="53" name="object 53"/>
            <p:cNvPicPr/>
            <p:nvPr/>
          </p:nvPicPr>
          <p:blipFill>
            <a:blip r:embed="rId6" cstate="print"/>
            <a:stretch>
              <a:fillRect/>
            </a:stretch>
          </p:blipFill>
          <p:spPr>
            <a:xfrm>
              <a:off x="2039737" y="824505"/>
              <a:ext cx="73777" cy="73777"/>
            </a:xfrm>
            <a:prstGeom prst="rect">
              <a:avLst/>
            </a:prstGeom>
          </p:spPr>
        </p:pic>
        <p:pic>
          <p:nvPicPr>
            <p:cNvPr id="54" name="object 54"/>
            <p:cNvPicPr/>
            <p:nvPr/>
          </p:nvPicPr>
          <p:blipFill>
            <a:blip r:embed="rId10" cstate="print"/>
            <a:stretch>
              <a:fillRect/>
            </a:stretch>
          </p:blipFill>
          <p:spPr>
            <a:xfrm>
              <a:off x="2041786" y="1215180"/>
              <a:ext cx="73777" cy="73777"/>
            </a:xfrm>
            <a:prstGeom prst="rect">
              <a:avLst/>
            </a:prstGeom>
          </p:spPr>
        </p:pic>
        <p:pic>
          <p:nvPicPr>
            <p:cNvPr id="55" name="object 55"/>
            <p:cNvPicPr/>
            <p:nvPr/>
          </p:nvPicPr>
          <p:blipFill>
            <a:blip r:embed="rId6" cstate="print"/>
            <a:stretch>
              <a:fillRect/>
            </a:stretch>
          </p:blipFill>
          <p:spPr>
            <a:xfrm>
              <a:off x="2043836" y="1605854"/>
              <a:ext cx="73777" cy="73777"/>
            </a:xfrm>
            <a:prstGeom prst="rect">
              <a:avLst/>
            </a:prstGeom>
          </p:spPr>
        </p:pic>
        <p:pic>
          <p:nvPicPr>
            <p:cNvPr id="56" name="object 56"/>
            <p:cNvPicPr/>
            <p:nvPr/>
          </p:nvPicPr>
          <p:blipFill>
            <a:blip r:embed="rId10" cstate="print"/>
            <a:stretch>
              <a:fillRect/>
            </a:stretch>
          </p:blipFill>
          <p:spPr>
            <a:xfrm>
              <a:off x="2045883" y="1996528"/>
              <a:ext cx="73777" cy="73777"/>
            </a:xfrm>
            <a:prstGeom prst="rect">
              <a:avLst/>
            </a:prstGeom>
          </p:spPr>
        </p:pic>
        <p:pic>
          <p:nvPicPr>
            <p:cNvPr id="57" name="object 57"/>
            <p:cNvPicPr/>
            <p:nvPr/>
          </p:nvPicPr>
          <p:blipFill>
            <a:blip r:embed="rId19" cstate="print"/>
            <a:stretch>
              <a:fillRect/>
            </a:stretch>
          </p:blipFill>
          <p:spPr>
            <a:xfrm>
              <a:off x="2047933" y="2387203"/>
              <a:ext cx="73777" cy="73767"/>
            </a:xfrm>
            <a:prstGeom prst="rect">
              <a:avLst/>
            </a:prstGeom>
          </p:spPr>
        </p:pic>
        <p:pic>
          <p:nvPicPr>
            <p:cNvPr id="58" name="object 58"/>
            <p:cNvPicPr/>
            <p:nvPr/>
          </p:nvPicPr>
          <p:blipFill>
            <a:blip r:embed="rId19" cstate="print"/>
            <a:stretch>
              <a:fillRect/>
            </a:stretch>
          </p:blipFill>
          <p:spPr>
            <a:xfrm>
              <a:off x="2049981" y="2777877"/>
              <a:ext cx="73777" cy="73767"/>
            </a:xfrm>
            <a:prstGeom prst="rect">
              <a:avLst/>
            </a:prstGeom>
          </p:spPr>
        </p:pic>
        <p:pic>
          <p:nvPicPr>
            <p:cNvPr id="59" name="object 59"/>
            <p:cNvPicPr/>
            <p:nvPr/>
          </p:nvPicPr>
          <p:blipFill>
            <a:blip r:embed="rId26" cstate="print"/>
            <a:stretch>
              <a:fillRect/>
            </a:stretch>
          </p:blipFill>
          <p:spPr>
            <a:xfrm>
              <a:off x="2052031" y="3168552"/>
              <a:ext cx="73777" cy="73767"/>
            </a:xfrm>
            <a:prstGeom prst="rect">
              <a:avLst/>
            </a:prstGeom>
          </p:spPr>
        </p:pic>
        <p:pic>
          <p:nvPicPr>
            <p:cNvPr id="60" name="object 60"/>
            <p:cNvPicPr/>
            <p:nvPr/>
          </p:nvPicPr>
          <p:blipFill>
            <a:blip r:embed="rId19" cstate="print"/>
            <a:stretch>
              <a:fillRect/>
            </a:stretch>
          </p:blipFill>
          <p:spPr>
            <a:xfrm>
              <a:off x="2054079" y="3559221"/>
              <a:ext cx="73777" cy="73777"/>
            </a:xfrm>
            <a:prstGeom prst="rect">
              <a:avLst/>
            </a:prstGeom>
          </p:spPr>
        </p:pic>
        <p:pic>
          <p:nvPicPr>
            <p:cNvPr id="61" name="object 61"/>
            <p:cNvPicPr/>
            <p:nvPr/>
          </p:nvPicPr>
          <p:blipFill>
            <a:blip r:embed="rId9" cstate="print"/>
            <a:stretch>
              <a:fillRect/>
            </a:stretch>
          </p:blipFill>
          <p:spPr>
            <a:xfrm>
              <a:off x="2056127" y="3949896"/>
              <a:ext cx="73777" cy="73777"/>
            </a:xfrm>
            <a:prstGeom prst="rect">
              <a:avLst/>
            </a:prstGeom>
          </p:spPr>
        </p:pic>
        <p:pic>
          <p:nvPicPr>
            <p:cNvPr id="62" name="object 62"/>
            <p:cNvPicPr/>
            <p:nvPr/>
          </p:nvPicPr>
          <p:blipFill>
            <a:blip r:embed="rId19" cstate="print"/>
            <a:stretch>
              <a:fillRect/>
            </a:stretch>
          </p:blipFill>
          <p:spPr>
            <a:xfrm>
              <a:off x="2058177" y="4340570"/>
              <a:ext cx="73777" cy="73777"/>
            </a:xfrm>
            <a:prstGeom prst="rect">
              <a:avLst/>
            </a:prstGeom>
          </p:spPr>
        </p:pic>
        <p:pic>
          <p:nvPicPr>
            <p:cNvPr id="63" name="object 63"/>
            <p:cNvPicPr/>
            <p:nvPr/>
          </p:nvPicPr>
          <p:blipFill>
            <a:blip r:embed="rId22" cstate="print"/>
            <a:stretch>
              <a:fillRect/>
            </a:stretch>
          </p:blipFill>
          <p:spPr>
            <a:xfrm>
              <a:off x="2403212" y="431914"/>
              <a:ext cx="73777" cy="73777"/>
            </a:xfrm>
            <a:prstGeom prst="rect">
              <a:avLst/>
            </a:prstGeom>
          </p:spPr>
        </p:pic>
        <p:pic>
          <p:nvPicPr>
            <p:cNvPr id="64" name="object 64"/>
            <p:cNvPicPr/>
            <p:nvPr/>
          </p:nvPicPr>
          <p:blipFill>
            <a:blip r:embed="rId10" cstate="print"/>
            <a:stretch>
              <a:fillRect/>
            </a:stretch>
          </p:blipFill>
          <p:spPr>
            <a:xfrm>
              <a:off x="2060225" y="4731245"/>
              <a:ext cx="73777" cy="73777"/>
            </a:xfrm>
            <a:prstGeom prst="rect">
              <a:avLst/>
            </a:prstGeom>
          </p:spPr>
        </p:pic>
        <p:pic>
          <p:nvPicPr>
            <p:cNvPr id="65" name="object 65"/>
            <p:cNvPicPr/>
            <p:nvPr/>
          </p:nvPicPr>
          <p:blipFill>
            <a:blip r:embed="rId23" cstate="print"/>
            <a:stretch>
              <a:fillRect/>
            </a:stretch>
          </p:blipFill>
          <p:spPr>
            <a:xfrm>
              <a:off x="2405260" y="822588"/>
              <a:ext cx="73777" cy="73777"/>
            </a:xfrm>
            <a:prstGeom prst="rect">
              <a:avLst/>
            </a:prstGeom>
          </p:spPr>
        </p:pic>
        <p:pic>
          <p:nvPicPr>
            <p:cNvPr id="66" name="object 66"/>
            <p:cNvPicPr/>
            <p:nvPr/>
          </p:nvPicPr>
          <p:blipFill>
            <a:blip r:embed="rId27" cstate="print"/>
            <a:stretch>
              <a:fillRect/>
            </a:stretch>
          </p:blipFill>
          <p:spPr>
            <a:xfrm>
              <a:off x="2407311" y="1213262"/>
              <a:ext cx="73777" cy="73777"/>
            </a:xfrm>
            <a:prstGeom prst="rect">
              <a:avLst/>
            </a:prstGeom>
          </p:spPr>
        </p:pic>
        <p:pic>
          <p:nvPicPr>
            <p:cNvPr id="67" name="object 67"/>
            <p:cNvPicPr/>
            <p:nvPr/>
          </p:nvPicPr>
          <p:blipFill>
            <a:blip r:embed="rId4" cstate="print"/>
            <a:stretch>
              <a:fillRect/>
            </a:stretch>
          </p:blipFill>
          <p:spPr>
            <a:xfrm>
              <a:off x="2409357" y="1603937"/>
              <a:ext cx="73777" cy="73777"/>
            </a:xfrm>
            <a:prstGeom prst="rect">
              <a:avLst/>
            </a:prstGeom>
          </p:spPr>
        </p:pic>
        <p:pic>
          <p:nvPicPr>
            <p:cNvPr id="68" name="object 68"/>
            <p:cNvPicPr/>
            <p:nvPr/>
          </p:nvPicPr>
          <p:blipFill>
            <a:blip r:embed="rId11" cstate="print"/>
            <a:stretch>
              <a:fillRect/>
            </a:stretch>
          </p:blipFill>
          <p:spPr>
            <a:xfrm>
              <a:off x="2411406" y="1994611"/>
              <a:ext cx="73777" cy="73777"/>
            </a:xfrm>
            <a:prstGeom prst="rect">
              <a:avLst/>
            </a:prstGeom>
          </p:spPr>
        </p:pic>
        <p:pic>
          <p:nvPicPr>
            <p:cNvPr id="69" name="object 69"/>
            <p:cNvPicPr/>
            <p:nvPr/>
          </p:nvPicPr>
          <p:blipFill>
            <a:blip r:embed="rId13" cstate="print"/>
            <a:stretch>
              <a:fillRect/>
            </a:stretch>
          </p:blipFill>
          <p:spPr>
            <a:xfrm>
              <a:off x="2413456" y="2385286"/>
              <a:ext cx="73777" cy="73767"/>
            </a:xfrm>
            <a:prstGeom prst="rect">
              <a:avLst/>
            </a:prstGeom>
          </p:spPr>
        </p:pic>
        <p:pic>
          <p:nvPicPr>
            <p:cNvPr id="70" name="object 70"/>
            <p:cNvPicPr/>
            <p:nvPr/>
          </p:nvPicPr>
          <p:blipFill>
            <a:blip r:embed="rId28" cstate="print"/>
            <a:stretch>
              <a:fillRect/>
            </a:stretch>
          </p:blipFill>
          <p:spPr>
            <a:xfrm>
              <a:off x="2415503" y="2775960"/>
              <a:ext cx="73777" cy="73767"/>
            </a:xfrm>
            <a:prstGeom prst="rect">
              <a:avLst/>
            </a:prstGeom>
          </p:spPr>
        </p:pic>
        <p:pic>
          <p:nvPicPr>
            <p:cNvPr id="71" name="object 71"/>
            <p:cNvPicPr/>
            <p:nvPr/>
          </p:nvPicPr>
          <p:blipFill>
            <a:blip r:embed="rId2" cstate="print"/>
            <a:stretch>
              <a:fillRect/>
            </a:stretch>
          </p:blipFill>
          <p:spPr>
            <a:xfrm>
              <a:off x="2417553" y="3166635"/>
              <a:ext cx="73777" cy="73767"/>
            </a:xfrm>
            <a:prstGeom prst="rect">
              <a:avLst/>
            </a:prstGeom>
          </p:spPr>
        </p:pic>
        <p:pic>
          <p:nvPicPr>
            <p:cNvPr id="72" name="object 72"/>
            <p:cNvPicPr/>
            <p:nvPr/>
          </p:nvPicPr>
          <p:blipFill>
            <a:blip r:embed="rId23" cstate="print"/>
            <a:stretch>
              <a:fillRect/>
            </a:stretch>
          </p:blipFill>
          <p:spPr>
            <a:xfrm>
              <a:off x="2419601" y="3557304"/>
              <a:ext cx="73777" cy="73777"/>
            </a:xfrm>
            <a:prstGeom prst="rect">
              <a:avLst/>
            </a:prstGeom>
          </p:spPr>
        </p:pic>
        <p:pic>
          <p:nvPicPr>
            <p:cNvPr id="73" name="object 73"/>
            <p:cNvPicPr/>
            <p:nvPr/>
          </p:nvPicPr>
          <p:blipFill>
            <a:blip r:embed="rId16" cstate="print"/>
            <a:stretch>
              <a:fillRect/>
            </a:stretch>
          </p:blipFill>
          <p:spPr>
            <a:xfrm>
              <a:off x="2421651" y="3947979"/>
              <a:ext cx="73777" cy="73777"/>
            </a:xfrm>
            <a:prstGeom prst="rect">
              <a:avLst/>
            </a:prstGeom>
          </p:spPr>
        </p:pic>
        <p:pic>
          <p:nvPicPr>
            <p:cNvPr id="74" name="object 74"/>
            <p:cNvPicPr/>
            <p:nvPr/>
          </p:nvPicPr>
          <p:blipFill>
            <a:blip r:embed="rId9" cstate="print"/>
            <a:stretch>
              <a:fillRect/>
            </a:stretch>
          </p:blipFill>
          <p:spPr>
            <a:xfrm>
              <a:off x="2423700" y="4338653"/>
              <a:ext cx="73777" cy="73777"/>
            </a:xfrm>
            <a:prstGeom prst="rect">
              <a:avLst/>
            </a:prstGeom>
          </p:spPr>
        </p:pic>
        <p:pic>
          <p:nvPicPr>
            <p:cNvPr id="75" name="object 75"/>
            <p:cNvPicPr/>
            <p:nvPr/>
          </p:nvPicPr>
          <p:blipFill>
            <a:blip r:embed="rId19" cstate="print"/>
            <a:stretch>
              <a:fillRect/>
            </a:stretch>
          </p:blipFill>
          <p:spPr>
            <a:xfrm>
              <a:off x="2425750" y="4729328"/>
              <a:ext cx="73777" cy="73777"/>
            </a:xfrm>
            <a:prstGeom prst="rect">
              <a:avLst/>
            </a:prstGeom>
          </p:spPr>
        </p:pic>
        <p:pic>
          <p:nvPicPr>
            <p:cNvPr id="76" name="object 76"/>
            <p:cNvPicPr/>
            <p:nvPr/>
          </p:nvPicPr>
          <p:blipFill>
            <a:blip r:embed="rId29" cstate="print"/>
            <a:stretch>
              <a:fillRect/>
            </a:stretch>
          </p:blipFill>
          <p:spPr>
            <a:xfrm>
              <a:off x="2793884" y="429858"/>
              <a:ext cx="73777" cy="73777"/>
            </a:xfrm>
            <a:prstGeom prst="rect">
              <a:avLst/>
            </a:prstGeom>
          </p:spPr>
        </p:pic>
        <p:pic>
          <p:nvPicPr>
            <p:cNvPr id="77" name="object 77"/>
            <p:cNvPicPr/>
            <p:nvPr/>
          </p:nvPicPr>
          <p:blipFill>
            <a:blip r:embed="rId19" cstate="print"/>
            <a:stretch>
              <a:fillRect/>
            </a:stretch>
          </p:blipFill>
          <p:spPr>
            <a:xfrm>
              <a:off x="2795934" y="820538"/>
              <a:ext cx="73777" cy="73777"/>
            </a:xfrm>
            <a:prstGeom prst="rect">
              <a:avLst/>
            </a:prstGeom>
          </p:spPr>
        </p:pic>
        <p:pic>
          <p:nvPicPr>
            <p:cNvPr id="78" name="object 78"/>
            <p:cNvPicPr/>
            <p:nvPr/>
          </p:nvPicPr>
          <p:blipFill>
            <a:blip r:embed="rId9" cstate="print"/>
            <a:stretch>
              <a:fillRect/>
            </a:stretch>
          </p:blipFill>
          <p:spPr>
            <a:xfrm>
              <a:off x="2797982" y="1211212"/>
              <a:ext cx="73777" cy="73777"/>
            </a:xfrm>
            <a:prstGeom prst="rect">
              <a:avLst/>
            </a:prstGeom>
          </p:spPr>
        </p:pic>
        <p:pic>
          <p:nvPicPr>
            <p:cNvPr id="79" name="object 79"/>
            <p:cNvPicPr/>
            <p:nvPr/>
          </p:nvPicPr>
          <p:blipFill>
            <a:blip r:embed="rId8" cstate="print"/>
            <a:stretch>
              <a:fillRect/>
            </a:stretch>
          </p:blipFill>
          <p:spPr>
            <a:xfrm>
              <a:off x="2800033" y="1601887"/>
              <a:ext cx="73777" cy="73777"/>
            </a:xfrm>
            <a:prstGeom prst="rect">
              <a:avLst/>
            </a:prstGeom>
          </p:spPr>
        </p:pic>
        <p:pic>
          <p:nvPicPr>
            <p:cNvPr id="80" name="object 80"/>
            <p:cNvPicPr/>
            <p:nvPr/>
          </p:nvPicPr>
          <p:blipFill>
            <a:blip r:embed="rId30" cstate="print"/>
            <a:stretch>
              <a:fillRect/>
            </a:stretch>
          </p:blipFill>
          <p:spPr>
            <a:xfrm>
              <a:off x="2802080" y="1992561"/>
              <a:ext cx="73777" cy="73777"/>
            </a:xfrm>
            <a:prstGeom prst="rect">
              <a:avLst/>
            </a:prstGeom>
          </p:spPr>
        </p:pic>
        <p:pic>
          <p:nvPicPr>
            <p:cNvPr id="81" name="object 81"/>
            <p:cNvPicPr/>
            <p:nvPr/>
          </p:nvPicPr>
          <p:blipFill>
            <a:blip r:embed="rId31" cstate="print"/>
            <a:stretch>
              <a:fillRect/>
            </a:stretch>
          </p:blipFill>
          <p:spPr>
            <a:xfrm>
              <a:off x="2804130" y="2383236"/>
              <a:ext cx="73777" cy="73777"/>
            </a:xfrm>
            <a:prstGeom prst="rect">
              <a:avLst/>
            </a:prstGeom>
          </p:spPr>
        </p:pic>
        <p:pic>
          <p:nvPicPr>
            <p:cNvPr id="82" name="object 82"/>
            <p:cNvPicPr/>
            <p:nvPr/>
          </p:nvPicPr>
          <p:blipFill>
            <a:blip r:embed="rId30" cstate="print"/>
            <a:stretch>
              <a:fillRect/>
            </a:stretch>
          </p:blipFill>
          <p:spPr>
            <a:xfrm>
              <a:off x="2806178" y="2773910"/>
              <a:ext cx="73777" cy="73777"/>
            </a:xfrm>
            <a:prstGeom prst="rect">
              <a:avLst/>
            </a:prstGeom>
          </p:spPr>
        </p:pic>
        <p:pic>
          <p:nvPicPr>
            <p:cNvPr id="83" name="object 83"/>
            <p:cNvPicPr/>
            <p:nvPr/>
          </p:nvPicPr>
          <p:blipFill>
            <a:blip r:embed="rId31" cstate="print"/>
            <a:stretch>
              <a:fillRect/>
            </a:stretch>
          </p:blipFill>
          <p:spPr>
            <a:xfrm>
              <a:off x="2808228" y="3164585"/>
              <a:ext cx="73777" cy="73777"/>
            </a:xfrm>
            <a:prstGeom prst="rect">
              <a:avLst/>
            </a:prstGeom>
          </p:spPr>
        </p:pic>
        <p:pic>
          <p:nvPicPr>
            <p:cNvPr id="84" name="object 84"/>
            <p:cNvPicPr/>
            <p:nvPr/>
          </p:nvPicPr>
          <p:blipFill>
            <a:blip r:embed="rId32" cstate="print"/>
            <a:stretch>
              <a:fillRect/>
            </a:stretch>
          </p:blipFill>
          <p:spPr>
            <a:xfrm>
              <a:off x="2810275" y="3555259"/>
              <a:ext cx="73777" cy="73767"/>
            </a:xfrm>
            <a:prstGeom prst="rect">
              <a:avLst/>
            </a:prstGeom>
          </p:spPr>
        </p:pic>
        <p:pic>
          <p:nvPicPr>
            <p:cNvPr id="85" name="object 85"/>
            <p:cNvPicPr/>
            <p:nvPr/>
          </p:nvPicPr>
          <p:blipFill>
            <a:blip r:embed="rId5" cstate="print"/>
            <a:stretch>
              <a:fillRect/>
            </a:stretch>
          </p:blipFill>
          <p:spPr>
            <a:xfrm>
              <a:off x="2812325" y="3945934"/>
              <a:ext cx="73777" cy="73767"/>
            </a:xfrm>
            <a:prstGeom prst="rect">
              <a:avLst/>
            </a:prstGeom>
          </p:spPr>
        </p:pic>
        <p:pic>
          <p:nvPicPr>
            <p:cNvPr id="86" name="object 86"/>
            <p:cNvPicPr/>
            <p:nvPr/>
          </p:nvPicPr>
          <p:blipFill>
            <a:blip r:embed="rId2" cstate="print"/>
            <a:stretch>
              <a:fillRect/>
            </a:stretch>
          </p:blipFill>
          <p:spPr>
            <a:xfrm>
              <a:off x="2814373" y="4336608"/>
              <a:ext cx="73777" cy="73767"/>
            </a:xfrm>
            <a:prstGeom prst="rect">
              <a:avLst/>
            </a:prstGeom>
          </p:spPr>
        </p:pic>
        <p:pic>
          <p:nvPicPr>
            <p:cNvPr id="87" name="object 87"/>
            <p:cNvPicPr/>
            <p:nvPr/>
          </p:nvPicPr>
          <p:blipFill>
            <a:blip r:embed="rId16" cstate="print"/>
            <a:stretch>
              <a:fillRect/>
            </a:stretch>
          </p:blipFill>
          <p:spPr>
            <a:xfrm>
              <a:off x="2816424" y="4727278"/>
              <a:ext cx="73777" cy="73777"/>
            </a:xfrm>
            <a:prstGeom prst="rect">
              <a:avLst/>
            </a:prstGeom>
          </p:spPr>
        </p:pic>
        <p:pic>
          <p:nvPicPr>
            <p:cNvPr id="88" name="object 88"/>
            <p:cNvPicPr/>
            <p:nvPr/>
          </p:nvPicPr>
          <p:blipFill>
            <a:blip r:embed="rId28" cstate="print"/>
            <a:stretch>
              <a:fillRect/>
            </a:stretch>
          </p:blipFill>
          <p:spPr>
            <a:xfrm>
              <a:off x="3196295" y="427757"/>
              <a:ext cx="73777" cy="73767"/>
            </a:xfrm>
            <a:prstGeom prst="rect">
              <a:avLst/>
            </a:prstGeom>
          </p:spPr>
        </p:pic>
        <p:pic>
          <p:nvPicPr>
            <p:cNvPr id="89" name="object 89"/>
            <p:cNvPicPr/>
            <p:nvPr/>
          </p:nvPicPr>
          <p:blipFill>
            <a:blip r:embed="rId2" cstate="print"/>
            <a:stretch>
              <a:fillRect/>
            </a:stretch>
          </p:blipFill>
          <p:spPr>
            <a:xfrm>
              <a:off x="3198345" y="818431"/>
              <a:ext cx="73777" cy="73767"/>
            </a:xfrm>
            <a:prstGeom prst="rect">
              <a:avLst/>
            </a:prstGeom>
          </p:spPr>
        </p:pic>
        <p:pic>
          <p:nvPicPr>
            <p:cNvPr id="90" name="object 90"/>
            <p:cNvPicPr/>
            <p:nvPr/>
          </p:nvPicPr>
          <p:blipFill>
            <a:blip r:embed="rId15" cstate="print"/>
            <a:stretch>
              <a:fillRect/>
            </a:stretch>
          </p:blipFill>
          <p:spPr>
            <a:xfrm>
              <a:off x="3200393" y="1209106"/>
              <a:ext cx="73777" cy="73767"/>
            </a:xfrm>
            <a:prstGeom prst="rect">
              <a:avLst/>
            </a:prstGeom>
          </p:spPr>
        </p:pic>
        <p:pic>
          <p:nvPicPr>
            <p:cNvPr id="91" name="object 91"/>
            <p:cNvPicPr/>
            <p:nvPr/>
          </p:nvPicPr>
          <p:blipFill>
            <a:blip r:embed="rId33" cstate="print"/>
            <a:stretch>
              <a:fillRect/>
            </a:stretch>
          </p:blipFill>
          <p:spPr>
            <a:xfrm>
              <a:off x="3202443" y="1599775"/>
              <a:ext cx="73777" cy="73777"/>
            </a:xfrm>
            <a:prstGeom prst="rect">
              <a:avLst/>
            </a:prstGeom>
          </p:spPr>
        </p:pic>
        <p:pic>
          <p:nvPicPr>
            <p:cNvPr id="92" name="object 92"/>
            <p:cNvPicPr/>
            <p:nvPr/>
          </p:nvPicPr>
          <p:blipFill>
            <a:blip r:embed="rId2" cstate="print"/>
            <a:stretch>
              <a:fillRect/>
            </a:stretch>
          </p:blipFill>
          <p:spPr>
            <a:xfrm>
              <a:off x="3204490" y="1990450"/>
              <a:ext cx="73777" cy="73777"/>
            </a:xfrm>
            <a:prstGeom prst="rect">
              <a:avLst/>
            </a:prstGeom>
          </p:spPr>
        </p:pic>
        <p:pic>
          <p:nvPicPr>
            <p:cNvPr id="93" name="object 93"/>
            <p:cNvPicPr/>
            <p:nvPr/>
          </p:nvPicPr>
          <p:blipFill>
            <a:blip r:embed="rId16" cstate="print"/>
            <a:stretch>
              <a:fillRect/>
            </a:stretch>
          </p:blipFill>
          <p:spPr>
            <a:xfrm>
              <a:off x="3206541" y="2381124"/>
              <a:ext cx="73777" cy="73777"/>
            </a:xfrm>
            <a:prstGeom prst="rect">
              <a:avLst/>
            </a:prstGeom>
          </p:spPr>
        </p:pic>
        <p:pic>
          <p:nvPicPr>
            <p:cNvPr id="94" name="object 94"/>
            <p:cNvPicPr/>
            <p:nvPr/>
          </p:nvPicPr>
          <p:blipFill>
            <a:blip r:embed="rId9" cstate="print"/>
            <a:stretch>
              <a:fillRect/>
            </a:stretch>
          </p:blipFill>
          <p:spPr>
            <a:xfrm>
              <a:off x="3208589" y="2771799"/>
              <a:ext cx="73777" cy="73777"/>
            </a:xfrm>
            <a:prstGeom prst="rect">
              <a:avLst/>
            </a:prstGeom>
          </p:spPr>
        </p:pic>
        <p:pic>
          <p:nvPicPr>
            <p:cNvPr id="95" name="object 95"/>
            <p:cNvPicPr/>
            <p:nvPr/>
          </p:nvPicPr>
          <p:blipFill>
            <a:blip r:embed="rId6" cstate="print"/>
            <a:stretch>
              <a:fillRect/>
            </a:stretch>
          </p:blipFill>
          <p:spPr>
            <a:xfrm>
              <a:off x="3210639" y="3162473"/>
              <a:ext cx="73777" cy="73777"/>
            </a:xfrm>
            <a:prstGeom prst="rect">
              <a:avLst/>
            </a:prstGeom>
          </p:spPr>
        </p:pic>
        <p:pic>
          <p:nvPicPr>
            <p:cNvPr id="96" name="object 96"/>
            <p:cNvPicPr/>
            <p:nvPr/>
          </p:nvPicPr>
          <p:blipFill>
            <a:blip r:embed="rId10" cstate="print"/>
            <a:stretch>
              <a:fillRect/>
            </a:stretch>
          </p:blipFill>
          <p:spPr>
            <a:xfrm>
              <a:off x="3212686" y="3553148"/>
              <a:ext cx="73777" cy="73777"/>
            </a:xfrm>
            <a:prstGeom prst="rect">
              <a:avLst/>
            </a:prstGeom>
          </p:spPr>
        </p:pic>
        <p:pic>
          <p:nvPicPr>
            <p:cNvPr id="97" name="object 97"/>
            <p:cNvPicPr/>
            <p:nvPr/>
          </p:nvPicPr>
          <p:blipFill>
            <a:blip r:embed="rId6" cstate="print"/>
            <a:stretch>
              <a:fillRect/>
            </a:stretch>
          </p:blipFill>
          <p:spPr>
            <a:xfrm>
              <a:off x="3214736" y="3943822"/>
              <a:ext cx="73777" cy="73777"/>
            </a:xfrm>
            <a:prstGeom prst="rect">
              <a:avLst/>
            </a:prstGeom>
          </p:spPr>
        </p:pic>
        <p:pic>
          <p:nvPicPr>
            <p:cNvPr id="98" name="object 98"/>
            <p:cNvPicPr/>
            <p:nvPr/>
          </p:nvPicPr>
          <p:blipFill>
            <a:blip r:embed="rId6" cstate="print"/>
            <a:stretch>
              <a:fillRect/>
            </a:stretch>
          </p:blipFill>
          <p:spPr>
            <a:xfrm>
              <a:off x="3216784" y="4334497"/>
              <a:ext cx="73777" cy="73767"/>
            </a:xfrm>
            <a:prstGeom prst="rect">
              <a:avLst/>
            </a:prstGeom>
          </p:spPr>
        </p:pic>
        <p:pic>
          <p:nvPicPr>
            <p:cNvPr id="99" name="object 99"/>
            <p:cNvPicPr/>
            <p:nvPr/>
          </p:nvPicPr>
          <p:blipFill>
            <a:blip r:embed="rId34" cstate="print"/>
            <a:stretch>
              <a:fillRect/>
            </a:stretch>
          </p:blipFill>
          <p:spPr>
            <a:xfrm>
              <a:off x="3218834" y="4725171"/>
              <a:ext cx="73777" cy="73767"/>
            </a:xfrm>
            <a:prstGeom prst="rect">
              <a:avLst/>
            </a:prstGeom>
          </p:spPr>
        </p:pic>
        <p:pic>
          <p:nvPicPr>
            <p:cNvPr id="100" name="object 100"/>
            <p:cNvPicPr/>
            <p:nvPr/>
          </p:nvPicPr>
          <p:blipFill>
            <a:blip r:embed="rId30" cstate="print"/>
            <a:stretch>
              <a:fillRect/>
            </a:stretch>
          </p:blipFill>
          <p:spPr>
            <a:xfrm>
              <a:off x="3586970" y="425707"/>
              <a:ext cx="73777" cy="73777"/>
            </a:xfrm>
            <a:prstGeom prst="rect">
              <a:avLst/>
            </a:prstGeom>
          </p:spPr>
        </p:pic>
        <p:pic>
          <p:nvPicPr>
            <p:cNvPr id="101" name="object 101"/>
            <p:cNvPicPr/>
            <p:nvPr/>
          </p:nvPicPr>
          <p:blipFill>
            <a:blip r:embed="rId31" cstate="print"/>
            <a:stretch>
              <a:fillRect/>
            </a:stretch>
          </p:blipFill>
          <p:spPr>
            <a:xfrm>
              <a:off x="3589020" y="816381"/>
              <a:ext cx="73777" cy="73777"/>
            </a:xfrm>
            <a:prstGeom prst="rect">
              <a:avLst/>
            </a:prstGeom>
          </p:spPr>
        </p:pic>
        <p:pic>
          <p:nvPicPr>
            <p:cNvPr id="102" name="object 102"/>
            <p:cNvPicPr/>
            <p:nvPr/>
          </p:nvPicPr>
          <p:blipFill>
            <a:blip r:embed="rId30" cstate="print"/>
            <a:stretch>
              <a:fillRect/>
            </a:stretch>
          </p:blipFill>
          <p:spPr>
            <a:xfrm>
              <a:off x="3591067" y="1207056"/>
              <a:ext cx="73777" cy="73777"/>
            </a:xfrm>
            <a:prstGeom prst="rect">
              <a:avLst/>
            </a:prstGeom>
          </p:spPr>
        </p:pic>
        <p:pic>
          <p:nvPicPr>
            <p:cNvPr id="103" name="object 103"/>
            <p:cNvPicPr/>
            <p:nvPr/>
          </p:nvPicPr>
          <p:blipFill>
            <a:blip r:embed="rId19" cstate="print"/>
            <a:stretch>
              <a:fillRect/>
            </a:stretch>
          </p:blipFill>
          <p:spPr>
            <a:xfrm>
              <a:off x="3593117" y="1597730"/>
              <a:ext cx="73777" cy="73767"/>
            </a:xfrm>
            <a:prstGeom prst="rect">
              <a:avLst/>
            </a:prstGeom>
          </p:spPr>
        </p:pic>
        <p:pic>
          <p:nvPicPr>
            <p:cNvPr id="104" name="object 104"/>
            <p:cNvPicPr/>
            <p:nvPr/>
          </p:nvPicPr>
          <p:blipFill>
            <a:blip r:embed="rId15" cstate="print"/>
            <a:stretch>
              <a:fillRect/>
            </a:stretch>
          </p:blipFill>
          <p:spPr>
            <a:xfrm>
              <a:off x="3595165" y="1988405"/>
              <a:ext cx="73777" cy="73767"/>
            </a:xfrm>
            <a:prstGeom prst="rect">
              <a:avLst/>
            </a:prstGeom>
          </p:spPr>
        </p:pic>
        <p:pic>
          <p:nvPicPr>
            <p:cNvPr id="105" name="object 105"/>
            <p:cNvPicPr/>
            <p:nvPr/>
          </p:nvPicPr>
          <p:blipFill>
            <a:blip r:embed="rId14" cstate="print"/>
            <a:stretch>
              <a:fillRect/>
            </a:stretch>
          </p:blipFill>
          <p:spPr>
            <a:xfrm>
              <a:off x="3597216" y="2379079"/>
              <a:ext cx="73777" cy="73767"/>
            </a:xfrm>
            <a:prstGeom prst="rect">
              <a:avLst/>
            </a:prstGeom>
          </p:spPr>
        </p:pic>
        <p:pic>
          <p:nvPicPr>
            <p:cNvPr id="106" name="object 106"/>
            <p:cNvPicPr/>
            <p:nvPr/>
          </p:nvPicPr>
          <p:blipFill>
            <a:blip r:embed="rId2" cstate="print"/>
            <a:stretch>
              <a:fillRect/>
            </a:stretch>
          </p:blipFill>
          <p:spPr>
            <a:xfrm>
              <a:off x="3599263" y="2769749"/>
              <a:ext cx="73777" cy="73777"/>
            </a:xfrm>
            <a:prstGeom prst="rect">
              <a:avLst/>
            </a:prstGeom>
          </p:spPr>
        </p:pic>
        <p:pic>
          <p:nvPicPr>
            <p:cNvPr id="107" name="object 107"/>
            <p:cNvPicPr/>
            <p:nvPr/>
          </p:nvPicPr>
          <p:blipFill>
            <a:blip r:embed="rId16" cstate="print"/>
            <a:stretch>
              <a:fillRect/>
            </a:stretch>
          </p:blipFill>
          <p:spPr>
            <a:xfrm>
              <a:off x="3601313" y="3160423"/>
              <a:ext cx="73777" cy="73777"/>
            </a:xfrm>
            <a:prstGeom prst="rect">
              <a:avLst/>
            </a:prstGeom>
          </p:spPr>
        </p:pic>
        <p:pic>
          <p:nvPicPr>
            <p:cNvPr id="108" name="object 108"/>
            <p:cNvPicPr/>
            <p:nvPr/>
          </p:nvPicPr>
          <p:blipFill>
            <a:blip r:embed="rId2" cstate="print"/>
            <a:stretch>
              <a:fillRect/>
            </a:stretch>
          </p:blipFill>
          <p:spPr>
            <a:xfrm>
              <a:off x="3603361" y="3551098"/>
              <a:ext cx="73777" cy="73777"/>
            </a:xfrm>
            <a:prstGeom prst="rect">
              <a:avLst/>
            </a:prstGeom>
          </p:spPr>
        </p:pic>
        <p:pic>
          <p:nvPicPr>
            <p:cNvPr id="109" name="object 109"/>
            <p:cNvPicPr/>
            <p:nvPr/>
          </p:nvPicPr>
          <p:blipFill>
            <a:blip r:embed="rId3" cstate="print"/>
            <a:stretch>
              <a:fillRect/>
            </a:stretch>
          </p:blipFill>
          <p:spPr>
            <a:xfrm>
              <a:off x="3605411" y="3941772"/>
              <a:ext cx="73777" cy="73777"/>
            </a:xfrm>
            <a:prstGeom prst="rect">
              <a:avLst/>
            </a:prstGeom>
          </p:spPr>
        </p:pic>
        <p:pic>
          <p:nvPicPr>
            <p:cNvPr id="110" name="object 110"/>
            <p:cNvPicPr/>
            <p:nvPr/>
          </p:nvPicPr>
          <p:blipFill>
            <a:blip r:embed="rId35" cstate="print"/>
            <a:stretch>
              <a:fillRect/>
            </a:stretch>
          </p:blipFill>
          <p:spPr>
            <a:xfrm>
              <a:off x="3607458" y="4332447"/>
              <a:ext cx="73777" cy="73777"/>
            </a:xfrm>
            <a:prstGeom prst="rect">
              <a:avLst/>
            </a:prstGeom>
          </p:spPr>
        </p:pic>
        <p:pic>
          <p:nvPicPr>
            <p:cNvPr id="111" name="object 111"/>
            <p:cNvPicPr/>
            <p:nvPr/>
          </p:nvPicPr>
          <p:blipFill>
            <a:blip r:embed="rId36" cstate="print"/>
            <a:stretch>
              <a:fillRect/>
            </a:stretch>
          </p:blipFill>
          <p:spPr>
            <a:xfrm>
              <a:off x="3609509" y="4723121"/>
              <a:ext cx="73777" cy="73777"/>
            </a:xfrm>
            <a:prstGeom prst="rect">
              <a:avLst/>
            </a:prstGeom>
          </p:spPr>
        </p:pic>
      </p:grpSp>
      <p:sp>
        <p:nvSpPr>
          <p:cNvPr id="112" name="object 112"/>
          <p:cNvSpPr/>
          <p:nvPr/>
        </p:nvSpPr>
        <p:spPr>
          <a:xfrm>
            <a:off x="4153009" y="5747127"/>
            <a:ext cx="4583424" cy="1110526"/>
          </a:xfrm>
          <a:custGeom>
            <a:avLst/>
            <a:gdLst/>
            <a:ahLst/>
            <a:cxnLst/>
            <a:rect l="l" t="t" r="r" b="b"/>
            <a:pathLst>
              <a:path w="7558405" h="1831340">
                <a:moveTo>
                  <a:pt x="7471399" y="0"/>
                </a:moveTo>
                <a:lnTo>
                  <a:pt x="4025" y="0"/>
                </a:lnTo>
                <a:lnTo>
                  <a:pt x="0" y="1831118"/>
                </a:lnTo>
                <a:lnTo>
                  <a:pt x="7558344" y="1831118"/>
                </a:lnTo>
                <a:lnTo>
                  <a:pt x="7471399" y="0"/>
                </a:lnTo>
                <a:close/>
              </a:path>
            </a:pathLst>
          </a:custGeom>
          <a:solidFill>
            <a:srgbClr val="2F2F2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13" name="object 113"/>
          <p:cNvGrpSpPr/>
          <p:nvPr/>
        </p:nvGrpSpPr>
        <p:grpSpPr>
          <a:xfrm>
            <a:off x="5861525" y="5273604"/>
            <a:ext cx="316523" cy="57375"/>
            <a:chOff x="9665384" y="8696564"/>
            <a:chExt cx="521970" cy="94615"/>
          </a:xfrm>
        </p:grpSpPr>
        <p:pic>
          <p:nvPicPr>
            <p:cNvPr id="114" name="object 114"/>
            <p:cNvPicPr/>
            <p:nvPr/>
          </p:nvPicPr>
          <p:blipFill>
            <a:blip r:embed="rId37" cstate="print"/>
            <a:stretch>
              <a:fillRect/>
            </a:stretch>
          </p:blipFill>
          <p:spPr>
            <a:xfrm>
              <a:off x="9665384" y="8696564"/>
              <a:ext cx="253921" cy="94143"/>
            </a:xfrm>
            <a:prstGeom prst="rect">
              <a:avLst/>
            </a:prstGeom>
          </p:spPr>
        </p:pic>
        <p:pic>
          <p:nvPicPr>
            <p:cNvPr id="115" name="object 115"/>
            <p:cNvPicPr/>
            <p:nvPr/>
          </p:nvPicPr>
          <p:blipFill>
            <a:blip r:embed="rId38" cstate="print"/>
            <a:stretch>
              <a:fillRect/>
            </a:stretch>
          </p:blipFill>
          <p:spPr>
            <a:xfrm>
              <a:off x="9945411" y="8719185"/>
              <a:ext cx="63893" cy="71914"/>
            </a:xfrm>
            <a:prstGeom prst="rect">
              <a:avLst/>
            </a:prstGeom>
          </p:spPr>
        </p:pic>
        <p:pic>
          <p:nvPicPr>
            <p:cNvPr id="116" name="object 116"/>
            <p:cNvPicPr/>
            <p:nvPr/>
          </p:nvPicPr>
          <p:blipFill>
            <a:blip r:embed="rId39" cstate="print"/>
            <a:stretch>
              <a:fillRect/>
            </a:stretch>
          </p:blipFill>
          <p:spPr>
            <a:xfrm>
              <a:off x="10030742" y="8718022"/>
              <a:ext cx="156352" cy="72004"/>
            </a:xfrm>
            <a:prstGeom prst="rect">
              <a:avLst/>
            </a:prstGeom>
          </p:spPr>
        </p:pic>
      </p:grpSp>
      <p:grpSp>
        <p:nvGrpSpPr>
          <p:cNvPr id="117" name="object 117"/>
          <p:cNvGrpSpPr/>
          <p:nvPr/>
        </p:nvGrpSpPr>
        <p:grpSpPr>
          <a:xfrm>
            <a:off x="6247410" y="5274739"/>
            <a:ext cx="210630" cy="57760"/>
            <a:chOff x="10301735" y="8698435"/>
            <a:chExt cx="347345" cy="95250"/>
          </a:xfrm>
        </p:grpSpPr>
        <p:pic>
          <p:nvPicPr>
            <p:cNvPr id="118" name="object 118"/>
            <p:cNvPicPr/>
            <p:nvPr/>
          </p:nvPicPr>
          <p:blipFill>
            <a:blip r:embed="rId40" cstate="print"/>
            <a:stretch>
              <a:fillRect/>
            </a:stretch>
          </p:blipFill>
          <p:spPr>
            <a:xfrm>
              <a:off x="10301735" y="8698435"/>
              <a:ext cx="74269" cy="94143"/>
            </a:xfrm>
            <a:prstGeom prst="rect">
              <a:avLst/>
            </a:prstGeom>
          </p:spPr>
        </p:pic>
        <p:pic>
          <p:nvPicPr>
            <p:cNvPr id="119" name="object 119"/>
            <p:cNvPicPr/>
            <p:nvPr/>
          </p:nvPicPr>
          <p:blipFill>
            <a:blip r:embed="rId41" cstate="print"/>
            <a:stretch>
              <a:fillRect/>
            </a:stretch>
          </p:blipFill>
          <p:spPr>
            <a:xfrm>
              <a:off x="10396104" y="8719519"/>
              <a:ext cx="161240" cy="73823"/>
            </a:xfrm>
            <a:prstGeom prst="rect">
              <a:avLst/>
            </a:prstGeom>
          </p:spPr>
        </p:pic>
        <p:pic>
          <p:nvPicPr>
            <p:cNvPr id="120" name="object 120"/>
            <p:cNvPicPr/>
            <p:nvPr/>
          </p:nvPicPr>
          <p:blipFill>
            <a:blip r:embed="rId42" cstate="print"/>
            <a:stretch>
              <a:fillRect/>
            </a:stretch>
          </p:blipFill>
          <p:spPr>
            <a:xfrm>
              <a:off x="10579908" y="8720121"/>
              <a:ext cx="68790" cy="73547"/>
            </a:xfrm>
            <a:prstGeom prst="rect">
              <a:avLst/>
            </a:prstGeom>
          </p:spPr>
        </p:pic>
      </p:grpSp>
      <p:sp>
        <p:nvSpPr>
          <p:cNvPr id="121" name="object 121"/>
          <p:cNvSpPr/>
          <p:nvPr/>
        </p:nvSpPr>
        <p:spPr>
          <a:xfrm>
            <a:off x="5758569" y="5368107"/>
            <a:ext cx="24259" cy="72777"/>
          </a:xfrm>
          <a:custGeom>
            <a:avLst/>
            <a:gdLst/>
            <a:ahLst/>
            <a:cxnLst/>
            <a:rect l="l" t="t" r="r" b="b"/>
            <a:pathLst>
              <a:path w="40004" h="120015">
                <a:moveTo>
                  <a:pt x="481" y="0"/>
                </a:moveTo>
                <a:lnTo>
                  <a:pt x="471" y="3905"/>
                </a:lnTo>
                <a:lnTo>
                  <a:pt x="12407" y="4745"/>
                </a:lnTo>
                <a:lnTo>
                  <a:pt x="20695" y="7190"/>
                </a:lnTo>
                <a:lnTo>
                  <a:pt x="25520" y="11297"/>
                </a:lnTo>
                <a:lnTo>
                  <a:pt x="27067" y="17119"/>
                </a:lnTo>
                <a:lnTo>
                  <a:pt x="25494" y="25174"/>
                </a:lnTo>
                <a:lnTo>
                  <a:pt x="18650" y="39854"/>
                </a:lnTo>
                <a:lnTo>
                  <a:pt x="17078" y="47202"/>
                </a:lnTo>
                <a:lnTo>
                  <a:pt x="17036" y="55830"/>
                </a:lnTo>
                <a:lnTo>
                  <a:pt x="22282" y="59767"/>
                </a:lnTo>
                <a:lnTo>
                  <a:pt x="33632" y="59809"/>
                </a:lnTo>
                <a:lnTo>
                  <a:pt x="33632" y="60228"/>
                </a:lnTo>
                <a:lnTo>
                  <a:pt x="2211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3"/>
                </a:lnTo>
                <a:lnTo>
                  <a:pt x="24360" y="115629"/>
                </a:lnTo>
                <a:lnTo>
                  <a:pt x="30109" y="110515"/>
                </a:lnTo>
                <a:lnTo>
                  <a:pt x="31978" y="103305"/>
                </a:lnTo>
                <a:lnTo>
                  <a:pt x="30446" y="94258"/>
                </a:lnTo>
                <a:lnTo>
                  <a:pt x="27029" y="85739"/>
                </a:lnTo>
                <a:lnTo>
                  <a:pt x="23610" y="77768"/>
                </a:lnTo>
                <a:lnTo>
                  <a:pt x="22072" y="70364"/>
                </a:lnTo>
                <a:lnTo>
                  <a:pt x="22093" y="64511"/>
                </a:lnTo>
                <a:lnTo>
                  <a:pt x="26711" y="62155"/>
                </a:lnTo>
                <a:lnTo>
                  <a:pt x="39380" y="62207"/>
                </a:lnTo>
                <a:lnTo>
                  <a:pt x="39391" y="57746"/>
                </a:lnTo>
                <a:lnTo>
                  <a:pt x="26732" y="57694"/>
                </a:lnTo>
                <a:lnTo>
                  <a:pt x="22135" y="54605"/>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22" name="object 122"/>
          <p:cNvGrpSpPr/>
          <p:nvPr/>
        </p:nvGrpSpPr>
        <p:grpSpPr>
          <a:xfrm>
            <a:off x="5749917" y="5476179"/>
            <a:ext cx="316523" cy="57375"/>
            <a:chOff x="9481333" y="9030625"/>
            <a:chExt cx="521970" cy="94615"/>
          </a:xfrm>
        </p:grpSpPr>
        <p:pic>
          <p:nvPicPr>
            <p:cNvPr id="123" name="object 123"/>
            <p:cNvPicPr/>
            <p:nvPr/>
          </p:nvPicPr>
          <p:blipFill>
            <a:blip r:embed="rId43" cstate="print"/>
            <a:stretch>
              <a:fillRect/>
            </a:stretch>
          </p:blipFill>
          <p:spPr>
            <a:xfrm>
              <a:off x="9481333" y="9030625"/>
              <a:ext cx="253921" cy="94143"/>
            </a:xfrm>
            <a:prstGeom prst="rect">
              <a:avLst/>
            </a:prstGeom>
          </p:spPr>
        </p:pic>
        <p:pic>
          <p:nvPicPr>
            <p:cNvPr id="124" name="object 124"/>
            <p:cNvPicPr/>
            <p:nvPr/>
          </p:nvPicPr>
          <p:blipFill>
            <a:blip r:embed="rId44" cstate="print"/>
            <a:stretch>
              <a:fillRect/>
            </a:stretch>
          </p:blipFill>
          <p:spPr>
            <a:xfrm>
              <a:off x="9761358" y="9053246"/>
              <a:ext cx="63893" cy="71914"/>
            </a:xfrm>
            <a:prstGeom prst="rect">
              <a:avLst/>
            </a:prstGeom>
          </p:spPr>
        </p:pic>
        <p:pic>
          <p:nvPicPr>
            <p:cNvPr id="125" name="object 125"/>
            <p:cNvPicPr/>
            <p:nvPr/>
          </p:nvPicPr>
          <p:blipFill>
            <a:blip r:embed="rId45" cstate="print"/>
            <a:stretch>
              <a:fillRect/>
            </a:stretch>
          </p:blipFill>
          <p:spPr>
            <a:xfrm>
              <a:off x="9846692" y="9052083"/>
              <a:ext cx="156350" cy="72004"/>
            </a:xfrm>
            <a:prstGeom prst="rect">
              <a:avLst/>
            </a:prstGeom>
          </p:spPr>
        </p:pic>
      </p:grpSp>
      <p:grpSp>
        <p:nvGrpSpPr>
          <p:cNvPr id="126" name="object 126"/>
          <p:cNvGrpSpPr/>
          <p:nvPr/>
        </p:nvGrpSpPr>
        <p:grpSpPr>
          <a:xfrm>
            <a:off x="6136602" y="5470480"/>
            <a:ext cx="265309" cy="65075"/>
            <a:chOff x="10119004" y="9021226"/>
            <a:chExt cx="437515" cy="107314"/>
          </a:xfrm>
        </p:grpSpPr>
        <p:pic>
          <p:nvPicPr>
            <p:cNvPr id="127" name="object 127"/>
            <p:cNvPicPr/>
            <p:nvPr/>
          </p:nvPicPr>
          <p:blipFill>
            <a:blip r:embed="rId46" cstate="print"/>
            <a:stretch>
              <a:fillRect/>
            </a:stretch>
          </p:blipFill>
          <p:spPr>
            <a:xfrm>
              <a:off x="10119004" y="9021226"/>
              <a:ext cx="156205" cy="105621"/>
            </a:xfrm>
            <a:prstGeom prst="rect">
              <a:avLst/>
            </a:prstGeom>
          </p:spPr>
        </p:pic>
        <p:pic>
          <p:nvPicPr>
            <p:cNvPr id="128" name="object 128"/>
            <p:cNvPicPr/>
            <p:nvPr/>
          </p:nvPicPr>
          <p:blipFill>
            <a:blip r:embed="rId47" cstate="print"/>
            <a:stretch>
              <a:fillRect/>
            </a:stretch>
          </p:blipFill>
          <p:spPr>
            <a:xfrm>
              <a:off x="10302307" y="9023537"/>
              <a:ext cx="163558" cy="104116"/>
            </a:xfrm>
            <a:prstGeom prst="rect">
              <a:avLst/>
            </a:prstGeom>
          </p:spPr>
        </p:pic>
        <p:pic>
          <p:nvPicPr>
            <p:cNvPr id="129" name="object 129"/>
            <p:cNvPicPr/>
            <p:nvPr/>
          </p:nvPicPr>
          <p:blipFill>
            <a:blip r:embed="rId48" cstate="print"/>
            <a:stretch>
              <a:fillRect/>
            </a:stretch>
          </p:blipFill>
          <p:spPr>
            <a:xfrm>
              <a:off x="10487197" y="9054561"/>
              <a:ext cx="68790" cy="73547"/>
            </a:xfrm>
            <a:prstGeom prst="rect">
              <a:avLst/>
            </a:prstGeom>
          </p:spPr>
        </p:pic>
      </p:grpSp>
      <p:sp>
        <p:nvSpPr>
          <p:cNvPr id="130" name="object 130"/>
          <p:cNvSpPr/>
          <p:nvPr/>
        </p:nvSpPr>
        <p:spPr>
          <a:xfrm>
            <a:off x="5646959" y="5570682"/>
            <a:ext cx="24259" cy="72777"/>
          </a:xfrm>
          <a:custGeom>
            <a:avLst/>
            <a:gdLst/>
            <a:ahLst/>
            <a:cxnLst/>
            <a:rect l="l" t="t" r="r" b="b"/>
            <a:pathLst>
              <a:path w="40004" h="120015">
                <a:moveTo>
                  <a:pt x="481" y="0"/>
                </a:moveTo>
                <a:lnTo>
                  <a:pt x="471" y="3905"/>
                </a:lnTo>
                <a:lnTo>
                  <a:pt x="12405" y="4749"/>
                </a:lnTo>
                <a:lnTo>
                  <a:pt x="20691" y="7194"/>
                </a:lnTo>
                <a:lnTo>
                  <a:pt x="25516" y="11298"/>
                </a:lnTo>
                <a:lnTo>
                  <a:pt x="27067" y="17119"/>
                </a:lnTo>
                <a:lnTo>
                  <a:pt x="25493" y="25174"/>
                </a:lnTo>
                <a:lnTo>
                  <a:pt x="18641" y="39854"/>
                </a:lnTo>
                <a:lnTo>
                  <a:pt x="17067" y="47202"/>
                </a:lnTo>
                <a:lnTo>
                  <a:pt x="17036" y="55841"/>
                </a:lnTo>
                <a:lnTo>
                  <a:pt x="22282" y="59767"/>
                </a:lnTo>
                <a:lnTo>
                  <a:pt x="33632" y="59809"/>
                </a:lnTo>
                <a:lnTo>
                  <a:pt x="33622" y="60228"/>
                </a:lnTo>
                <a:lnTo>
                  <a:pt x="22104" y="60186"/>
                </a:lnTo>
                <a:lnTo>
                  <a:pt x="16837" y="63223"/>
                </a:lnTo>
                <a:lnTo>
                  <a:pt x="16805" y="70196"/>
                </a:lnTo>
                <a:lnTo>
                  <a:pt x="18343" y="78044"/>
                </a:lnTo>
                <a:lnTo>
                  <a:pt x="25184" y="94274"/>
                </a:lnTo>
                <a:lnTo>
                  <a:pt x="26721" y="102593"/>
                </a:lnTo>
                <a:lnTo>
                  <a:pt x="25121" y="108476"/>
                </a:lnTo>
                <a:lnTo>
                  <a:pt x="20261" y="112582"/>
                </a:lnTo>
                <a:lnTo>
                  <a:pt x="11952" y="114977"/>
                </a:lnTo>
                <a:lnTo>
                  <a:pt x="10" y="115724"/>
                </a:lnTo>
                <a:lnTo>
                  <a:pt x="0" y="119629"/>
                </a:lnTo>
                <a:lnTo>
                  <a:pt x="14426" y="118668"/>
                </a:lnTo>
                <a:lnTo>
                  <a:pt x="24360" y="115633"/>
                </a:lnTo>
                <a:lnTo>
                  <a:pt x="30109"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32" y="57694"/>
                </a:lnTo>
                <a:lnTo>
                  <a:pt x="22135" y="54605"/>
                </a:lnTo>
                <a:lnTo>
                  <a:pt x="22156" y="47223"/>
                </a:lnTo>
                <a:lnTo>
                  <a:pt x="23756" y="40119"/>
                </a:lnTo>
                <a:lnTo>
                  <a:pt x="27241" y="32932"/>
                </a:lnTo>
                <a:lnTo>
                  <a:pt x="30727" y="25197"/>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1" name="object 131"/>
          <p:cNvSpPr/>
          <p:nvPr/>
        </p:nvSpPr>
        <p:spPr>
          <a:xfrm>
            <a:off x="5701744" y="5570906"/>
            <a:ext cx="23874" cy="72777"/>
          </a:xfrm>
          <a:custGeom>
            <a:avLst/>
            <a:gdLst/>
            <a:ahLst/>
            <a:cxnLst/>
            <a:rect l="l" t="t" r="r" b="b"/>
            <a:pathLst>
              <a:path w="39370" h="120015">
                <a:moveTo>
                  <a:pt x="6743" y="20"/>
                </a:moveTo>
                <a:lnTo>
                  <a:pt x="492" y="0"/>
                </a:lnTo>
                <a:lnTo>
                  <a:pt x="14622" y="10193"/>
                </a:lnTo>
                <a:lnTo>
                  <a:pt x="25048" y="24069"/>
                </a:lnTo>
                <a:lnTo>
                  <a:pt x="31481" y="40934"/>
                </a:lnTo>
                <a:lnTo>
                  <a:pt x="33632" y="60092"/>
                </a:lnTo>
                <a:lnTo>
                  <a:pt x="31323" y="79152"/>
                </a:lnTo>
                <a:lnTo>
                  <a:pt x="24751" y="95921"/>
                </a:lnTo>
                <a:lnTo>
                  <a:pt x="14212" y="109693"/>
                </a:lnTo>
                <a:lnTo>
                  <a:pt x="0" y="119765"/>
                </a:lnTo>
                <a:lnTo>
                  <a:pt x="6251" y="119786"/>
                </a:lnTo>
                <a:lnTo>
                  <a:pt x="19892" y="110442"/>
                </a:lnTo>
                <a:lnTo>
                  <a:pt x="30137" y="97041"/>
                </a:lnTo>
                <a:lnTo>
                  <a:pt x="36601" y="80095"/>
                </a:lnTo>
                <a:lnTo>
                  <a:pt x="38899" y="60113"/>
                </a:lnTo>
                <a:lnTo>
                  <a:pt x="36763" y="40029"/>
                </a:lnTo>
                <a:lnTo>
                  <a:pt x="30438" y="22987"/>
                </a:lnTo>
                <a:lnTo>
                  <a:pt x="20305" y="9485"/>
                </a:lnTo>
                <a:lnTo>
                  <a:pt x="6743" y="2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32" name="object 132"/>
          <p:cNvSpPr/>
          <p:nvPr/>
        </p:nvSpPr>
        <p:spPr>
          <a:xfrm>
            <a:off x="7849760" y="6504819"/>
            <a:ext cx="45053" cy="16173"/>
          </a:xfrm>
          <a:custGeom>
            <a:avLst/>
            <a:gdLst/>
            <a:ahLst/>
            <a:cxnLst/>
            <a:rect l="l" t="t" r="r" b="b"/>
            <a:pathLst>
              <a:path w="74294" h="26670">
                <a:moveTo>
                  <a:pt x="20" y="21905"/>
                </a:moveTo>
                <a:lnTo>
                  <a:pt x="0" y="26082"/>
                </a:lnTo>
                <a:lnTo>
                  <a:pt x="73694" y="26386"/>
                </a:lnTo>
                <a:lnTo>
                  <a:pt x="73704" y="22208"/>
                </a:lnTo>
                <a:lnTo>
                  <a:pt x="20" y="21905"/>
                </a:lnTo>
                <a:close/>
              </a:path>
              <a:path w="74294" h="26670">
                <a:moveTo>
                  <a:pt x="104" y="0"/>
                </a:moveTo>
                <a:lnTo>
                  <a:pt x="94" y="4324"/>
                </a:lnTo>
                <a:lnTo>
                  <a:pt x="73777" y="4638"/>
                </a:lnTo>
                <a:lnTo>
                  <a:pt x="73798" y="314"/>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33" name="object 133"/>
          <p:cNvGrpSpPr/>
          <p:nvPr/>
        </p:nvGrpSpPr>
        <p:grpSpPr>
          <a:xfrm>
            <a:off x="5412458" y="6465397"/>
            <a:ext cx="3368545" cy="338857"/>
            <a:chOff x="8924838" y="10661919"/>
            <a:chExt cx="5554980" cy="558800"/>
          </a:xfrm>
        </p:grpSpPr>
        <p:pic>
          <p:nvPicPr>
            <p:cNvPr id="134" name="object 134"/>
            <p:cNvPicPr/>
            <p:nvPr/>
          </p:nvPicPr>
          <p:blipFill>
            <a:blip r:embed="rId49" cstate="print"/>
            <a:stretch>
              <a:fillRect/>
            </a:stretch>
          </p:blipFill>
          <p:spPr>
            <a:xfrm>
              <a:off x="13762390" y="10681657"/>
              <a:ext cx="72196" cy="103724"/>
            </a:xfrm>
            <a:prstGeom prst="rect">
              <a:avLst/>
            </a:prstGeom>
          </p:spPr>
        </p:pic>
        <p:pic>
          <p:nvPicPr>
            <p:cNvPr id="135" name="object 135"/>
            <p:cNvPicPr/>
            <p:nvPr/>
          </p:nvPicPr>
          <p:blipFill>
            <a:blip r:embed="rId50" cstate="print"/>
            <a:stretch>
              <a:fillRect/>
            </a:stretch>
          </p:blipFill>
          <p:spPr>
            <a:xfrm>
              <a:off x="13857816" y="10683704"/>
              <a:ext cx="163665" cy="104228"/>
            </a:xfrm>
            <a:prstGeom prst="rect">
              <a:avLst/>
            </a:prstGeom>
          </p:spPr>
        </p:pic>
        <p:pic>
          <p:nvPicPr>
            <p:cNvPr id="136" name="object 136"/>
            <p:cNvPicPr/>
            <p:nvPr/>
          </p:nvPicPr>
          <p:blipFill>
            <a:blip r:embed="rId51" cstate="print"/>
            <a:stretch>
              <a:fillRect/>
            </a:stretch>
          </p:blipFill>
          <p:spPr>
            <a:xfrm>
              <a:off x="14042706" y="10714723"/>
              <a:ext cx="68779" cy="73547"/>
            </a:xfrm>
            <a:prstGeom prst="rect">
              <a:avLst/>
            </a:prstGeom>
          </p:spPr>
        </p:pic>
        <p:pic>
          <p:nvPicPr>
            <p:cNvPr id="137" name="object 137"/>
            <p:cNvPicPr/>
            <p:nvPr/>
          </p:nvPicPr>
          <p:blipFill>
            <a:blip r:embed="rId52" cstate="print"/>
            <a:stretch>
              <a:fillRect/>
            </a:stretch>
          </p:blipFill>
          <p:spPr>
            <a:xfrm>
              <a:off x="14132916" y="10688767"/>
              <a:ext cx="346481" cy="127398"/>
            </a:xfrm>
            <a:prstGeom prst="rect">
              <a:avLst/>
            </a:prstGeom>
          </p:spPr>
        </p:pic>
        <p:pic>
          <p:nvPicPr>
            <p:cNvPr id="138" name="object 138"/>
            <p:cNvPicPr/>
            <p:nvPr/>
          </p:nvPicPr>
          <p:blipFill>
            <a:blip r:embed="rId53" cstate="print"/>
            <a:stretch>
              <a:fillRect/>
            </a:stretch>
          </p:blipFill>
          <p:spPr>
            <a:xfrm>
              <a:off x="8924838" y="10661919"/>
              <a:ext cx="5511866" cy="558545"/>
            </a:xfrm>
            <a:prstGeom prst="rect">
              <a:avLst/>
            </a:prstGeom>
          </p:spPr>
        </p:pic>
        <p:sp>
          <p:nvSpPr>
            <p:cNvPr id="139" name="object 139"/>
            <p:cNvSpPr/>
            <p:nvPr/>
          </p:nvSpPr>
          <p:spPr>
            <a:xfrm>
              <a:off x="13034784" y="10877112"/>
              <a:ext cx="165100" cy="62230"/>
            </a:xfrm>
            <a:custGeom>
              <a:avLst/>
              <a:gdLst/>
              <a:ahLst/>
              <a:cxnLst/>
              <a:rect l="l" t="t" r="r" b="b"/>
              <a:pathLst>
                <a:path w="165100" h="62229">
                  <a:moveTo>
                    <a:pt x="73698" y="39814"/>
                  </a:moveTo>
                  <a:lnTo>
                    <a:pt x="12" y="39509"/>
                  </a:lnTo>
                  <a:lnTo>
                    <a:pt x="0" y="43688"/>
                  </a:lnTo>
                  <a:lnTo>
                    <a:pt x="73685" y="43992"/>
                  </a:lnTo>
                  <a:lnTo>
                    <a:pt x="73698" y="39814"/>
                  </a:lnTo>
                  <a:close/>
                </a:path>
                <a:path w="165100" h="62229">
                  <a:moveTo>
                    <a:pt x="73787" y="17919"/>
                  </a:moveTo>
                  <a:lnTo>
                    <a:pt x="101" y="17614"/>
                  </a:lnTo>
                  <a:lnTo>
                    <a:pt x="88" y="21945"/>
                  </a:lnTo>
                  <a:lnTo>
                    <a:pt x="73774" y="22250"/>
                  </a:lnTo>
                  <a:lnTo>
                    <a:pt x="73787" y="17919"/>
                  </a:lnTo>
                  <a:close/>
                </a:path>
                <a:path w="165100" h="62229">
                  <a:moveTo>
                    <a:pt x="164922" y="29032"/>
                  </a:moveTo>
                  <a:lnTo>
                    <a:pt x="91351" y="0"/>
                  </a:lnTo>
                  <a:lnTo>
                    <a:pt x="91338" y="5308"/>
                  </a:lnTo>
                  <a:lnTo>
                    <a:pt x="157505" y="31089"/>
                  </a:lnTo>
                  <a:lnTo>
                    <a:pt x="91122" y="56337"/>
                  </a:lnTo>
                  <a:lnTo>
                    <a:pt x="91097" y="61633"/>
                  </a:lnTo>
                  <a:lnTo>
                    <a:pt x="164909" y="33223"/>
                  </a:lnTo>
                  <a:lnTo>
                    <a:pt x="164922"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40" name="object 140"/>
            <p:cNvPicPr/>
            <p:nvPr/>
          </p:nvPicPr>
          <p:blipFill>
            <a:blip r:embed="rId54" cstate="print"/>
            <a:stretch>
              <a:fillRect/>
            </a:stretch>
          </p:blipFill>
          <p:spPr>
            <a:xfrm>
              <a:off x="9475659" y="11030839"/>
              <a:ext cx="159430" cy="73814"/>
            </a:xfrm>
            <a:prstGeom prst="rect">
              <a:avLst/>
            </a:prstGeom>
          </p:spPr>
        </p:pic>
        <p:pic>
          <p:nvPicPr>
            <p:cNvPr id="141" name="object 141"/>
            <p:cNvPicPr/>
            <p:nvPr/>
          </p:nvPicPr>
          <p:blipFill>
            <a:blip r:embed="rId55" cstate="print"/>
            <a:stretch>
              <a:fillRect/>
            </a:stretch>
          </p:blipFill>
          <p:spPr>
            <a:xfrm>
              <a:off x="9656677" y="11031421"/>
              <a:ext cx="64228" cy="71914"/>
            </a:xfrm>
            <a:prstGeom prst="rect">
              <a:avLst/>
            </a:prstGeom>
          </p:spPr>
        </p:pic>
        <p:pic>
          <p:nvPicPr>
            <p:cNvPr id="142" name="object 142"/>
            <p:cNvPicPr/>
            <p:nvPr/>
          </p:nvPicPr>
          <p:blipFill>
            <a:blip r:embed="rId56" cstate="print"/>
            <a:stretch>
              <a:fillRect/>
            </a:stretch>
          </p:blipFill>
          <p:spPr>
            <a:xfrm>
              <a:off x="9748411" y="11011739"/>
              <a:ext cx="161404" cy="94143"/>
            </a:xfrm>
            <a:prstGeom prst="rect">
              <a:avLst/>
            </a:prstGeom>
          </p:spPr>
        </p:pic>
        <p:sp>
          <p:nvSpPr>
            <p:cNvPr id="143" name="object 143"/>
            <p:cNvSpPr/>
            <p:nvPr/>
          </p:nvSpPr>
          <p:spPr>
            <a:xfrm>
              <a:off x="14404195" y="11067739"/>
              <a:ext cx="74295" cy="26670"/>
            </a:xfrm>
            <a:custGeom>
              <a:avLst/>
              <a:gdLst/>
              <a:ahLst/>
              <a:cxnLst/>
              <a:rect l="l" t="t" r="r" b="b"/>
              <a:pathLst>
                <a:path w="74294" h="26670">
                  <a:moveTo>
                    <a:pt x="20" y="21894"/>
                  </a:moveTo>
                  <a:lnTo>
                    <a:pt x="0" y="26072"/>
                  </a:lnTo>
                  <a:lnTo>
                    <a:pt x="73694" y="26376"/>
                  </a:lnTo>
                  <a:lnTo>
                    <a:pt x="73704" y="22198"/>
                  </a:lnTo>
                  <a:lnTo>
                    <a:pt x="20" y="21894"/>
                  </a:lnTo>
                  <a:close/>
                </a:path>
                <a:path w="74294"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44" name="object 144"/>
          <p:cNvSpPr/>
          <p:nvPr/>
        </p:nvSpPr>
        <p:spPr>
          <a:xfrm>
            <a:off x="5964366" y="5854352"/>
            <a:ext cx="45053" cy="16173"/>
          </a:xfrm>
          <a:custGeom>
            <a:avLst/>
            <a:gdLst/>
            <a:ahLst/>
            <a:cxnLst/>
            <a:rect l="l" t="t" r="r" b="b"/>
            <a:pathLst>
              <a:path w="74295" h="26670">
                <a:moveTo>
                  <a:pt x="20" y="21894"/>
                </a:moveTo>
                <a:lnTo>
                  <a:pt x="0" y="26072"/>
                </a:lnTo>
                <a:lnTo>
                  <a:pt x="73694" y="26376"/>
                </a:lnTo>
                <a:lnTo>
                  <a:pt x="73704" y="22198"/>
                </a:lnTo>
                <a:lnTo>
                  <a:pt x="20" y="21894"/>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45" name="object 145"/>
          <p:cNvGrpSpPr/>
          <p:nvPr/>
        </p:nvGrpSpPr>
        <p:grpSpPr>
          <a:xfrm>
            <a:off x="6460558" y="5826893"/>
            <a:ext cx="711214" cy="81634"/>
            <a:chOff x="10653232" y="9608979"/>
            <a:chExt cx="1172845" cy="134620"/>
          </a:xfrm>
        </p:grpSpPr>
        <p:pic>
          <p:nvPicPr>
            <p:cNvPr id="146" name="object 146"/>
            <p:cNvPicPr/>
            <p:nvPr/>
          </p:nvPicPr>
          <p:blipFill>
            <a:blip r:embed="rId57" cstate="print"/>
            <a:stretch>
              <a:fillRect/>
            </a:stretch>
          </p:blipFill>
          <p:spPr>
            <a:xfrm>
              <a:off x="10653232" y="9608979"/>
              <a:ext cx="72196" cy="103724"/>
            </a:xfrm>
            <a:prstGeom prst="rect">
              <a:avLst/>
            </a:prstGeom>
          </p:spPr>
        </p:pic>
        <p:pic>
          <p:nvPicPr>
            <p:cNvPr id="147" name="object 147"/>
            <p:cNvPicPr/>
            <p:nvPr/>
          </p:nvPicPr>
          <p:blipFill>
            <a:blip r:embed="rId58" cstate="print"/>
            <a:stretch>
              <a:fillRect/>
            </a:stretch>
          </p:blipFill>
          <p:spPr>
            <a:xfrm>
              <a:off x="10748659" y="9611025"/>
              <a:ext cx="163667" cy="104229"/>
            </a:xfrm>
            <a:prstGeom prst="rect">
              <a:avLst/>
            </a:prstGeom>
          </p:spPr>
        </p:pic>
        <p:pic>
          <p:nvPicPr>
            <p:cNvPr id="148" name="object 148"/>
            <p:cNvPicPr/>
            <p:nvPr/>
          </p:nvPicPr>
          <p:blipFill>
            <a:blip r:embed="rId42" cstate="print"/>
            <a:stretch>
              <a:fillRect/>
            </a:stretch>
          </p:blipFill>
          <p:spPr>
            <a:xfrm>
              <a:off x="10933549" y="9642045"/>
              <a:ext cx="68790" cy="73547"/>
            </a:xfrm>
            <a:prstGeom prst="rect">
              <a:avLst/>
            </a:prstGeom>
          </p:spPr>
        </p:pic>
        <p:pic>
          <p:nvPicPr>
            <p:cNvPr id="149" name="object 149"/>
            <p:cNvPicPr/>
            <p:nvPr/>
          </p:nvPicPr>
          <p:blipFill>
            <a:blip r:embed="rId59" cstate="print"/>
            <a:stretch>
              <a:fillRect/>
            </a:stretch>
          </p:blipFill>
          <p:spPr>
            <a:xfrm>
              <a:off x="11023761" y="9616089"/>
              <a:ext cx="436601" cy="127398"/>
            </a:xfrm>
            <a:prstGeom prst="rect">
              <a:avLst/>
            </a:prstGeom>
          </p:spPr>
        </p:pic>
        <p:sp>
          <p:nvSpPr>
            <p:cNvPr id="150" name="object 150"/>
            <p:cNvSpPr/>
            <p:nvPr/>
          </p:nvSpPr>
          <p:spPr>
            <a:xfrm>
              <a:off x="11480360" y="9644252"/>
              <a:ext cx="63500" cy="73660"/>
            </a:xfrm>
            <a:custGeom>
              <a:avLst/>
              <a:gdLst/>
              <a:ahLst/>
              <a:cxnLst/>
              <a:rect l="l" t="t" r="r" b="b"/>
              <a:pathLst>
                <a:path w="63500" h="73659">
                  <a:moveTo>
                    <a:pt x="50325" y="4460"/>
                  </a:moveTo>
                  <a:lnTo>
                    <a:pt x="29974" y="4460"/>
                  </a:lnTo>
                  <a:lnTo>
                    <a:pt x="42135" y="5832"/>
                  </a:lnTo>
                  <a:lnTo>
                    <a:pt x="50660" y="9973"/>
                  </a:lnTo>
                  <a:lnTo>
                    <a:pt x="55811" y="17106"/>
                  </a:lnTo>
                  <a:lnTo>
                    <a:pt x="57847" y="27454"/>
                  </a:lnTo>
                  <a:lnTo>
                    <a:pt x="33660" y="30983"/>
                  </a:lnTo>
                  <a:lnTo>
                    <a:pt x="18269" y="34542"/>
                  </a:lnTo>
                  <a:lnTo>
                    <a:pt x="7836" y="39811"/>
                  </a:lnTo>
                  <a:lnTo>
                    <a:pt x="1898" y="46590"/>
                  </a:lnTo>
                  <a:lnTo>
                    <a:pt x="0" y="54699"/>
                  </a:lnTo>
                  <a:lnTo>
                    <a:pt x="1484" y="62782"/>
                  </a:lnTo>
                  <a:lnTo>
                    <a:pt x="5697" y="68648"/>
                  </a:lnTo>
                  <a:lnTo>
                    <a:pt x="12141" y="72223"/>
                  </a:lnTo>
                  <a:lnTo>
                    <a:pt x="20320" y="73453"/>
                  </a:lnTo>
                  <a:lnTo>
                    <a:pt x="30072" y="72707"/>
                  </a:lnTo>
                  <a:lnTo>
                    <a:pt x="39600" y="70183"/>
                  </a:lnTo>
                  <a:lnTo>
                    <a:pt x="41181" y="69401"/>
                  </a:lnTo>
                  <a:lnTo>
                    <a:pt x="21660" y="69401"/>
                  </a:lnTo>
                  <a:lnTo>
                    <a:pt x="10634" y="69359"/>
                  </a:lnTo>
                  <a:lnTo>
                    <a:pt x="5723" y="62238"/>
                  </a:lnTo>
                  <a:lnTo>
                    <a:pt x="5760" y="54678"/>
                  </a:lnTo>
                  <a:lnTo>
                    <a:pt x="7501" y="47657"/>
                  </a:lnTo>
                  <a:lnTo>
                    <a:pt x="12758" y="42117"/>
                  </a:lnTo>
                  <a:lnTo>
                    <a:pt x="21650" y="37950"/>
                  </a:lnTo>
                  <a:lnTo>
                    <a:pt x="34298" y="35025"/>
                  </a:lnTo>
                  <a:lnTo>
                    <a:pt x="57837" y="31213"/>
                  </a:lnTo>
                  <a:lnTo>
                    <a:pt x="63258" y="31213"/>
                  </a:lnTo>
                  <a:lnTo>
                    <a:pt x="63261" y="30543"/>
                  </a:lnTo>
                  <a:lnTo>
                    <a:pt x="61507" y="16962"/>
                  </a:lnTo>
                  <a:lnTo>
                    <a:pt x="55791" y="7465"/>
                  </a:lnTo>
                  <a:lnTo>
                    <a:pt x="50325" y="4460"/>
                  </a:lnTo>
                  <a:close/>
                </a:path>
                <a:path w="63500" h="73659">
                  <a:moveTo>
                    <a:pt x="63147" y="58542"/>
                  </a:moveTo>
                  <a:lnTo>
                    <a:pt x="58057" y="58542"/>
                  </a:lnTo>
                  <a:lnTo>
                    <a:pt x="58318" y="71788"/>
                  </a:lnTo>
                  <a:lnTo>
                    <a:pt x="63093" y="71809"/>
                  </a:lnTo>
                  <a:lnTo>
                    <a:pt x="63147" y="58542"/>
                  </a:lnTo>
                  <a:close/>
                </a:path>
                <a:path w="63500" h="73659">
                  <a:moveTo>
                    <a:pt x="63258" y="31213"/>
                  </a:moveTo>
                  <a:lnTo>
                    <a:pt x="57837" y="31213"/>
                  </a:lnTo>
                  <a:lnTo>
                    <a:pt x="57732" y="55474"/>
                  </a:lnTo>
                  <a:lnTo>
                    <a:pt x="49091" y="61991"/>
                  </a:lnTo>
                  <a:lnTo>
                    <a:pt x="40352" y="66309"/>
                  </a:lnTo>
                  <a:lnTo>
                    <a:pt x="31285" y="68691"/>
                  </a:lnTo>
                  <a:lnTo>
                    <a:pt x="21660" y="69401"/>
                  </a:lnTo>
                  <a:lnTo>
                    <a:pt x="41181" y="69401"/>
                  </a:lnTo>
                  <a:lnTo>
                    <a:pt x="48922" y="65566"/>
                  </a:lnTo>
                  <a:lnTo>
                    <a:pt x="58057" y="58542"/>
                  </a:lnTo>
                  <a:lnTo>
                    <a:pt x="63147" y="58542"/>
                  </a:lnTo>
                  <a:lnTo>
                    <a:pt x="63258" y="31213"/>
                  </a:lnTo>
                  <a:close/>
                </a:path>
                <a:path w="63500" h="73659">
                  <a:moveTo>
                    <a:pt x="30487" y="0"/>
                  </a:moveTo>
                  <a:lnTo>
                    <a:pt x="21311" y="631"/>
                  </a:lnTo>
                  <a:lnTo>
                    <a:pt x="12822" y="2426"/>
                  </a:lnTo>
                  <a:lnTo>
                    <a:pt x="6580" y="5144"/>
                  </a:lnTo>
                  <a:lnTo>
                    <a:pt x="4142" y="8544"/>
                  </a:lnTo>
                  <a:lnTo>
                    <a:pt x="4247" y="9973"/>
                  </a:lnTo>
                  <a:lnTo>
                    <a:pt x="9630" y="7795"/>
                  </a:lnTo>
                  <a:lnTo>
                    <a:pt x="15969" y="6011"/>
                  </a:lnTo>
                  <a:lnTo>
                    <a:pt x="22889" y="4857"/>
                  </a:lnTo>
                  <a:lnTo>
                    <a:pt x="29974" y="4460"/>
                  </a:lnTo>
                  <a:lnTo>
                    <a:pt x="50325" y="4460"/>
                  </a:lnTo>
                  <a:lnTo>
                    <a:pt x="45616" y="1871"/>
                  </a:lnTo>
                  <a:lnTo>
                    <a:pt x="30487"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51" name="object 151"/>
            <p:cNvPicPr/>
            <p:nvPr/>
          </p:nvPicPr>
          <p:blipFill>
            <a:blip r:embed="rId60" cstate="print"/>
            <a:stretch>
              <a:fillRect/>
            </a:stretch>
          </p:blipFill>
          <p:spPr>
            <a:xfrm>
              <a:off x="11568774" y="9624106"/>
              <a:ext cx="74269" cy="94143"/>
            </a:xfrm>
            <a:prstGeom prst="rect">
              <a:avLst/>
            </a:prstGeom>
          </p:spPr>
        </p:pic>
        <p:pic>
          <p:nvPicPr>
            <p:cNvPr id="152" name="object 152"/>
            <p:cNvPicPr/>
            <p:nvPr/>
          </p:nvPicPr>
          <p:blipFill>
            <a:blip r:embed="rId61" cstate="print"/>
            <a:stretch>
              <a:fillRect/>
            </a:stretch>
          </p:blipFill>
          <p:spPr>
            <a:xfrm>
              <a:off x="11669148" y="9646727"/>
              <a:ext cx="63893" cy="71903"/>
            </a:xfrm>
            <a:prstGeom prst="rect">
              <a:avLst/>
            </a:prstGeom>
          </p:spPr>
        </p:pic>
        <p:pic>
          <p:nvPicPr>
            <p:cNvPr id="153" name="object 153"/>
            <p:cNvPicPr/>
            <p:nvPr/>
          </p:nvPicPr>
          <p:blipFill>
            <a:blip r:embed="rId62" cstate="print"/>
            <a:stretch>
              <a:fillRect/>
            </a:stretch>
          </p:blipFill>
          <p:spPr>
            <a:xfrm>
              <a:off x="11755662" y="9645410"/>
              <a:ext cx="69955" cy="73474"/>
            </a:xfrm>
            <a:prstGeom prst="rect">
              <a:avLst/>
            </a:prstGeom>
          </p:spPr>
        </p:pic>
      </p:grpSp>
      <p:sp>
        <p:nvSpPr>
          <p:cNvPr id="154" name="object 154"/>
          <p:cNvSpPr/>
          <p:nvPr/>
        </p:nvSpPr>
        <p:spPr>
          <a:xfrm>
            <a:off x="7238304" y="5859570"/>
            <a:ext cx="45053" cy="16173"/>
          </a:xfrm>
          <a:custGeom>
            <a:avLst/>
            <a:gdLst/>
            <a:ahLst/>
            <a:cxnLst/>
            <a:rect l="l" t="t" r="r" b="b"/>
            <a:pathLst>
              <a:path w="74295" h="26670">
                <a:moveTo>
                  <a:pt x="10" y="21905"/>
                </a:moveTo>
                <a:lnTo>
                  <a:pt x="0" y="26082"/>
                </a:lnTo>
                <a:lnTo>
                  <a:pt x="73683" y="26386"/>
                </a:lnTo>
                <a:lnTo>
                  <a:pt x="73704" y="22208"/>
                </a:lnTo>
                <a:lnTo>
                  <a:pt x="10" y="21905"/>
                </a:lnTo>
                <a:close/>
              </a:path>
              <a:path w="74295" h="26670">
                <a:moveTo>
                  <a:pt x="104" y="0"/>
                </a:moveTo>
                <a:lnTo>
                  <a:pt x="94" y="4324"/>
                </a:lnTo>
                <a:lnTo>
                  <a:pt x="73777" y="4628"/>
                </a:lnTo>
                <a:lnTo>
                  <a:pt x="73798" y="303"/>
                </a:lnTo>
                <a:lnTo>
                  <a:pt x="104"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55" name="object 155"/>
          <p:cNvGrpSpPr/>
          <p:nvPr/>
        </p:nvGrpSpPr>
        <p:grpSpPr>
          <a:xfrm>
            <a:off x="7348875" y="5830594"/>
            <a:ext cx="265309" cy="65075"/>
            <a:chOff x="12118132" y="9615081"/>
            <a:chExt cx="437515" cy="107314"/>
          </a:xfrm>
        </p:grpSpPr>
        <p:pic>
          <p:nvPicPr>
            <p:cNvPr id="156" name="object 156"/>
            <p:cNvPicPr/>
            <p:nvPr/>
          </p:nvPicPr>
          <p:blipFill>
            <a:blip r:embed="rId63" cstate="print"/>
            <a:stretch>
              <a:fillRect/>
            </a:stretch>
          </p:blipFill>
          <p:spPr>
            <a:xfrm>
              <a:off x="12118132" y="9615081"/>
              <a:ext cx="156205" cy="105620"/>
            </a:xfrm>
            <a:prstGeom prst="rect">
              <a:avLst/>
            </a:prstGeom>
          </p:spPr>
        </p:pic>
        <p:pic>
          <p:nvPicPr>
            <p:cNvPr id="157" name="object 157"/>
            <p:cNvPicPr/>
            <p:nvPr/>
          </p:nvPicPr>
          <p:blipFill>
            <a:blip r:embed="rId64" cstate="print"/>
            <a:stretch>
              <a:fillRect/>
            </a:stretch>
          </p:blipFill>
          <p:spPr>
            <a:xfrm>
              <a:off x="12301437" y="9617391"/>
              <a:ext cx="163556" cy="104116"/>
            </a:xfrm>
            <a:prstGeom prst="rect">
              <a:avLst/>
            </a:prstGeom>
          </p:spPr>
        </p:pic>
        <p:pic>
          <p:nvPicPr>
            <p:cNvPr id="158" name="object 158"/>
            <p:cNvPicPr/>
            <p:nvPr/>
          </p:nvPicPr>
          <p:blipFill>
            <a:blip r:embed="rId65" cstate="print"/>
            <a:stretch>
              <a:fillRect/>
            </a:stretch>
          </p:blipFill>
          <p:spPr>
            <a:xfrm>
              <a:off x="12486327" y="9648411"/>
              <a:ext cx="68779" cy="73547"/>
            </a:xfrm>
            <a:prstGeom prst="rect">
              <a:avLst/>
            </a:prstGeom>
          </p:spPr>
        </p:pic>
      </p:grpSp>
      <p:sp>
        <p:nvSpPr>
          <p:cNvPr id="159" name="object 159"/>
          <p:cNvSpPr/>
          <p:nvPr/>
        </p:nvSpPr>
        <p:spPr>
          <a:xfrm>
            <a:off x="7690479" y="5832681"/>
            <a:ext cx="24259" cy="72777"/>
          </a:xfrm>
          <a:custGeom>
            <a:avLst/>
            <a:gdLst/>
            <a:ahLst/>
            <a:cxnLst/>
            <a:rect l="l" t="t" r="r" b="b"/>
            <a:pathLst>
              <a:path w="40004" h="120015">
                <a:moveTo>
                  <a:pt x="481" y="0"/>
                </a:moveTo>
                <a:lnTo>
                  <a:pt x="460" y="3905"/>
                </a:lnTo>
                <a:lnTo>
                  <a:pt x="12401" y="4751"/>
                </a:lnTo>
                <a:lnTo>
                  <a:pt x="20690" y="7198"/>
                </a:lnTo>
                <a:lnTo>
                  <a:pt x="25516" y="11303"/>
                </a:lnTo>
                <a:lnTo>
                  <a:pt x="27067" y="17119"/>
                </a:lnTo>
                <a:lnTo>
                  <a:pt x="25493" y="25174"/>
                </a:lnTo>
                <a:lnTo>
                  <a:pt x="18641" y="39854"/>
                </a:lnTo>
                <a:lnTo>
                  <a:pt x="17067" y="47202"/>
                </a:lnTo>
                <a:lnTo>
                  <a:pt x="17036" y="55841"/>
                </a:lnTo>
                <a:lnTo>
                  <a:pt x="22282" y="59767"/>
                </a:lnTo>
                <a:lnTo>
                  <a:pt x="33622" y="59809"/>
                </a:lnTo>
                <a:lnTo>
                  <a:pt x="33622" y="60228"/>
                </a:lnTo>
                <a:lnTo>
                  <a:pt x="22104" y="60186"/>
                </a:lnTo>
                <a:lnTo>
                  <a:pt x="16826" y="63233"/>
                </a:lnTo>
                <a:lnTo>
                  <a:pt x="16805" y="70196"/>
                </a:lnTo>
                <a:lnTo>
                  <a:pt x="18343" y="78046"/>
                </a:lnTo>
                <a:lnTo>
                  <a:pt x="25179" y="94279"/>
                </a:lnTo>
                <a:lnTo>
                  <a:pt x="26711" y="102593"/>
                </a:lnTo>
                <a:lnTo>
                  <a:pt x="25117" y="108476"/>
                </a:lnTo>
                <a:lnTo>
                  <a:pt x="20259" y="112582"/>
                </a:lnTo>
                <a:lnTo>
                  <a:pt x="11952" y="114977"/>
                </a:lnTo>
                <a:lnTo>
                  <a:pt x="10" y="115724"/>
                </a:lnTo>
                <a:lnTo>
                  <a:pt x="0" y="119629"/>
                </a:lnTo>
                <a:lnTo>
                  <a:pt x="14420" y="118668"/>
                </a:lnTo>
                <a:lnTo>
                  <a:pt x="24352" y="115633"/>
                </a:lnTo>
                <a:lnTo>
                  <a:pt x="30103" y="110516"/>
                </a:lnTo>
                <a:lnTo>
                  <a:pt x="31978" y="103305"/>
                </a:lnTo>
                <a:lnTo>
                  <a:pt x="30446" y="94258"/>
                </a:lnTo>
                <a:lnTo>
                  <a:pt x="27027" y="85739"/>
                </a:lnTo>
                <a:lnTo>
                  <a:pt x="23605" y="77768"/>
                </a:lnTo>
                <a:lnTo>
                  <a:pt x="22062" y="70364"/>
                </a:lnTo>
                <a:lnTo>
                  <a:pt x="22093" y="64511"/>
                </a:lnTo>
                <a:lnTo>
                  <a:pt x="26711" y="62155"/>
                </a:lnTo>
                <a:lnTo>
                  <a:pt x="39380" y="62207"/>
                </a:lnTo>
                <a:lnTo>
                  <a:pt x="39391" y="57746"/>
                </a:lnTo>
                <a:lnTo>
                  <a:pt x="26721" y="57694"/>
                </a:lnTo>
                <a:lnTo>
                  <a:pt x="22135" y="54616"/>
                </a:lnTo>
                <a:lnTo>
                  <a:pt x="22166" y="47223"/>
                </a:lnTo>
                <a:lnTo>
                  <a:pt x="23761" y="40115"/>
                </a:lnTo>
                <a:lnTo>
                  <a:pt x="27242" y="32928"/>
                </a:lnTo>
                <a:lnTo>
                  <a:pt x="30727" y="25195"/>
                </a:lnTo>
                <a:lnTo>
                  <a:pt x="32334" y="16449"/>
                </a:lnTo>
                <a:lnTo>
                  <a:pt x="30520" y="9303"/>
                </a:lnTo>
                <a:lnTo>
                  <a:pt x="24810" y="4180"/>
                </a:lnTo>
                <a:lnTo>
                  <a:pt x="14900" y="1080"/>
                </a:lnTo>
                <a:lnTo>
                  <a:pt x="48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0" name="object 160"/>
          <p:cNvSpPr/>
          <p:nvPr/>
        </p:nvSpPr>
        <p:spPr>
          <a:xfrm>
            <a:off x="7745262" y="5832906"/>
            <a:ext cx="23874" cy="72777"/>
          </a:xfrm>
          <a:custGeom>
            <a:avLst/>
            <a:gdLst/>
            <a:ahLst/>
            <a:cxnLst/>
            <a:rect l="l" t="t" r="r" b="b"/>
            <a:pathLst>
              <a:path w="39370" h="120015">
                <a:moveTo>
                  <a:pt x="6743" y="31"/>
                </a:moveTo>
                <a:lnTo>
                  <a:pt x="492" y="0"/>
                </a:lnTo>
                <a:lnTo>
                  <a:pt x="14622" y="10188"/>
                </a:lnTo>
                <a:lnTo>
                  <a:pt x="25048" y="24066"/>
                </a:lnTo>
                <a:lnTo>
                  <a:pt x="31481" y="40933"/>
                </a:lnTo>
                <a:lnTo>
                  <a:pt x="33632" y="60092"/>
                </a:lnTo>
                <a:lnTo>
                  <a:pt x="31323" y="79158"/>
                </a:lnTo>
                <a:lnTo>
                  <a:pt x="24751" y="95929"/>
                </a:lnTo>
                <a:lnTo>
                  <a:pt x="14212" y="109699"/>
                </a:lnTo>
                <a:lnTo>
                  <a:pt x="0" y="119765"/>
                </a:lnTo>
                <a:lnTo>
                  <a:pt x="6251" y="119786"/>
                </a:lnTo>
                <a:lnTo>
                  <a:pt x="19892" y="110443"/>
                </a:lnTo>
                <a:lnTo>
                  <a:pt x="30137" y="97045"/>
                </a:lnTo>
                <a:lnTo>
                  <a:pt x="36601" y="80099"/>
                </a:lnTo>
                <a:lnTo>
                  <a:pt x="38899" y="60113"/>
                </a:lnTo>
                <a:lnTo>
                  <a:pt x="36763" y="40029"/>
                </a:lnTo>
                <a:lnTo>
                  <a:pt x="30438" y="22988"/>
                </a:lnTo>
                <a:lnTo>
                  <a:pt x="20305" y="9489"/>
                </a:lnTo>
                <a:lnTo>
                  <a:pt x="6743" y="31"/>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61" name="object 161"/>
          <p:cNvSpPr/>
          <p:nvPr/>
        </p:nvSpPr>
        <p:spPr>
          <a:xfrm>
            <a:off x="7859377" y="5833472"/>
            <a:ext cx="24259" cy="72777"/>
          </a:xfrm>
          <a:custGeom>
            <a:avLst/>
            <a:gdLst/>
            <a:ahLst/>
            <a:cxnLst/>
            <a:rect l="l" t="t" r="r" b="b"/>
            <a:pathLst>
              <a:path w="40004" h="120015">
                <a:moveTo>
                  <a:pt x="39401" y="0"/>
                </a:moveTo>
                <a:lnTo>
                  <a:pt x="24977" y="959"/>
                </a:lnTo>
                <a:lnTo>
                  <a:pt x="15046" y="3978"/>
                </a:lnTo>
                <a:lnTo>
                  <a:pt x="9301" y="9055"/>
                </a:lnTo>
                <a:lnTo>
                  <a:pt x="7434" y="16187"/>
                </a:lnTo>
                <a:lnTo>
                  <a:pt x="8964" y="24946"/>
                </a:lnTo>
                <a:lnTo>
                  <a:pt x="12377" y="32707"/>
                </a:lnTo>
                <a:lnTo>
                  <a:pt x="15793" y="39919"/>
                </a:lnTo>
                <a:lnTo>
                  <a:pt x="17329" y="47035"/>
                </a:lnTo>
                <a:lnTo>
                  <a:pt x="17308" y="54427"/>
                </a:lnTo>
                <a:lnTo>
                  <a:pt x="12690" y="57474"/>
                </a:lnTo>
                <a:lnTo>
                  <a:pt x="20" y="57422"/>
                </a:lnTo>
                <a:lnTo>
                  <a:pt x="0" y="61882"/>
                </a:lnTo>
                <a:lnTo>
                  <a:pt x="12669" y="61935"/>
                </a:lnTo>
                <a:lnTo>
                  <a:pt x="17266" y="64333"/>
                </a:lnTo>
                <a:lnTo>
                  <a:pt x="17245" y="70186"/>
                </a:lnTo>
                <a:lnTo>
                  <a:pt x="15644" y="77577"/>
                </a:lnTo>
                <a:lnTo>
                  <a:pt x="12160" y="85520"/>
                </a:lnTo>
                <a:lnTo>
                  <a:pt x="8674" y="94013"/>
                </a:lnTo>
                <a:lnTo>
                  <a:pt x="38909" y="119629"/>
                </a:lnTo>
                <a:lnTo>
                  <a:pt x="38920" y="115724"/>
                </a:lnTo>
                <a:lnTo>
                  <a:pt x="26996" y="114880"/>
                </a:lnTo>
                <a:lnTo>
                  <a:pt x="18712" y="112418"/>
                </a:lnTo>
                <a:lnTo>
                  <a:pt x="13886" y="108270"/>
                </a:lnTo>
                <a:lnTo>
                  <a:pt x="12334" y="102373"/>
                </a:lnTo>
                <a:lnTo>
                  <a:pt x="13939" y="94070"/>
                </a:lnTo>
                <a:lnTo>
                  <a:pt x="20902" y="77892"/>
                </a:lnTo>
                <a:lnTo>
                  <a:pt x="22501" y="70060"/>
                </a:lnTo>
                <a:lnTo>
                  <a:pt x="22533" y="63087"/>
                </a:lnTo>
                <a:lnTo>
                  <a:pt x="17287" y="60008"/>
                </a:lnTo>
                <a:lnTo>
                  <a:pt x="5758" y="59956"/>
                </a:lnTo>
                <a:lnTo>
                  <a:pt x="5758" y="59537"/>
                </a:lnTo>
                <a:lnTo>
                  <a:pt x="17119" y="59579"/>
                </a:lnTo>
                <a:lnTo>
                  <a:pt x="22397" y="55705"/>
                </a:lnTo>
                <a:lnTo>
                  <a:pt x="22439" y="47056"/>
                </a:lnTo>
                <a:lnTo>
                  <a:pt x="20927" y="39701"/>
                </a:lnTo>
                <a:lnTo>
                  <a:pt x="14202" y="24967"/>
                </a:lnTo>
                <a:lnTo>
                  <a:pt x="12690" y="16900"/>
                </a:lnTo>
                <a:lnTo>
                  <a:pt x="14290" y="11095"/>
                </a:lnTo>
                <a:lnTo>
                  <a:pt x="19148" y="7029"/>
                </a:lnTo>
                <a:lnTo>
                  <a:pt x="27450" y="4650"/>
                </a:lnTo>
                <a:lnTo>
                  <a:pt x="39380" y="3905"/>
                </a:lnTo>
                <a:lnTo>
                  <a:pt x="39401"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2" name="object 162"/>
          <p:cNvGrpSpPr/>
          <p:nvPr/>
        </p:nvGrpSpPr>
        <p:grpSpPr>
          <a:xfrm>
            <a:off x="4356287" y="5819882"/>
            <a:ext cx="3254566" cy="570665"/>
            <a:chOff x="7183134" y="9597416"/>
            <a:chExt cx="5367020" cy="941069"/>
          </a:xfrm>
        </p:grpSpPr>
        <p:sp>
          <p:nvSpPr>
            <p:cNvPr id="163" name="object 163"/>
            <p:cNvSpPr/>
            <p:nvPr/>
          </p:nvSpPr>
          <p:spPr>
            <a:xfrm>
              <a:off x="9925622" y="9804444"/>
              <a:ext cx="165100" cy="62230"/>
            </a:xfrm>
            <a:custGeom>
              <a:avLst/>
              <a:gdLst/>
              <a:ahLst/>
              <a:cxnLst/>
              <a:rect l="l" t="t" r="r" b="b"/>
              <a:pathLst>
                <a:path w="165100" h="62229">
                  <a:moveTo>
                    <a:pt x="73710" y="39801"/>
                  </a:moveTo>
                  <a:lnTo>
                    <a:pt x="25" y="39497"/>
                  </a:lnTo>
                  <a:lnTo>
                    <a:pt x="0" y="43675"/>
                  </a:lnTo>
                  <a:lnTo>
                    <a:pt x="73685" y="43980"/>
                  </a:lnTo>
                  <a:lnTo>
                    <a:pt x="73710" y="39801"/>
                  </a:lnTo>
                  <a:close/>
                </a:path>
                <a:path w="165100" h="62229">
                  <a:moveTo>
                    <a:pt x="73799" y="17907"/>
                  </a:moveTo>
                  <a:lnTo>
                    <a:pt x="101" y="17602"/>
                  </a:lnTo>
                  <a:lnTo>
                    <a:pt x="101" y="21932"/>
                  </a:lnTo>
                  <a:lnTo>
                    <a:pt x="73774" y="22237"/>
                  </a:lnTo>
                  <a:lnTo>
                    <a:pt x="73799" y="17907"/>
                  </a:lnTo>
                  <a:close/>
                </a:path>
                <a:path w="165100" h="62229">
                  <a:moveTo>
                    <a:pt x="164934" y="29032"/>
                  </a:moveTo>
                  <a:lnTo>
                    <a:pt x="91363" y="0"/>
                  </a:lnTo>
                  <a:lnTo>
                    <a:pt x="91338" y="5295"/>
                  </a:lnTo>
                  <a:lnTo>
                    <a:pt x="157518" y="31076"/>
                  </a:lnTo>
                  <a:lnTo>
                    <a:pt x="91135" y="56337"/>
                  </a:lnTo>
                  <a:lnTo>
                    <a:pt x="91109" y="61620"/>
                  </a:lnTo>
                  <a:lnTo>
                    <a:pt x="164922" y="33210"/>
                  </a:lnTo>
                  <a:lnTo>
                    <a:pt x="164934" y="29032"/>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164" name="object 164"/>
            <p:cNvPicPr/>
            <p:nvPr/>
          </p:nvPicPr>
          <p:blipFill>
            <a:blip r:embed="rId66" cstate="print"/>
            <a:stretch>
              <a:fillRect/>
            </a:stretch>
          </p:blipFill>
          <p:spPr>
            <a:xfrm>
              <a:off x="7183134" y="9597416"/>
              <a:ext cx="5366451" cy="940979"/>
            </a:xfrm>
            <a:prstGeom prst="rect">
              <a:avLst/>
            </a:prstGeom>
          </p:spPr>
        </p:pic>
        <p:sp>
          <p:nvSpPr>
            <p:cNvPr id="165" name="object 165"/>
            <p:cNvSpPr/>
            <p:nvPr/>
          </p:nvSpPr>
          <p:spPr>
            <a:xfrm>
              <a:off x="11295037" y="9995058"/>
              <a:ext cx="256540" cy="27305"/>
            </a:xfrm>
            <a:custGeom>
              <a:avLst/>
              <a:gdLst/>
              <a:ahLst/>
              <a:cxnLst/>
              <a:rect l="l" t="t" r="r" b="b"/>
              <a:pathLst>
                <a:path w="256540" h="27304">
                  <a:moveTo>
                    <a:pt x="73710" y="22199"/>
                  </a:moveTo>
                  <a:lnTo>
                    <a:pt x="12" y="21907"/>
                  </a:lnTo>
                  <a:lnTo>
                    <a:pt x="0" y="26085"/>
                  </a:lnTo>
                  <a:lnTo>
                    <a:pt x="73685" y="26390"/>
                  </a:lnTo>
                  <a:lnTo>
                    <a:pt x="73710" y="22199"/>
                  </a:lnTo>
                  <a:close/>
                </a:path>
                <a:path w="256540" h="27304">
                  <a:moveTo>
                    <a:pt x="73799" y="304"/>
                  </a:moveTo>
                  <a:lnTo>
                    <a:pt x="101" y="0"/>
                  </a:lnTo>
                  <a:lnTo>
                    <a:pt x="88" y="4330"/>
                  </a:lnTo>
                  <a:lnTo>
                    <a:pt x="73774" y="4635"/>
                  </a:lnTo>
                  <a:lnTo>
                    <a:pt x="73799" y="304"/>
                  </a:lnTo>
                  <a:close/>
                </a:path>
                <a:path w="256540" h="27304">
                  <a:moveTo>
                    <a:pt x="165049" y="22580"/>
                  </a:moveTo>
                  <a:lnTo>
                    <a:pt x="91363" y="22288"/>
                  </a:lnTo>
                  <a:lnTo>
                    <a:pt x="91338" y="26454"/>
                  </a:lnTo>
                  <a:lnTo>
                    <a:pt x="165023" y="26758"/>
                  </a:lnTo>
                  <a:lnTo>
                    <a:pt x="165049" y="22580"/>
                  </a:lnTo>
                  <a:close/>
                </a:path>
                <a:path w="256540" h="27304">
                  <a:moveTo>
                    <a:pt x="165138" y="685"/>
                  </a:moveTo>
                  <a:lnTo>
                    <a:pt x="91440" y="381"/>
                  </a:lnTo>
                  <a:lnTo>
                    <a:pt x="91427" y="4699"/>
                  </a:lnTo>
                  <a:lnTo>
                    <a:pt x="165112" y="5003"/>
                  </a:lnTo>
                  <a:lnTo>
                    <a:pt x="165138" y="685"/>
                  </a:lnTo>
                  <a:close/>
                </a:path>
                <a:path w="256540" h="27304">
                  <a:moveTo>
                    <a:pt x="256387" y="22961"/>
                  </a:moveTo>
                  <a:lnTo>
                    <a:pt x="182702" y="22656"/>
                  </a:lnTo>
                  <a:lnTo>
                    <a:pt x="182676" y="26835"/>
                  </a:lnTo>
                  <a:lnTo>
                    <a:pt x="256362" y="27139"/>
                  </a:lnTo>
                  <a:lnTo>
                    <a:pt x="256387" y="22961"/>
                  </a:lnTo>
                  <a:close/>
                </a:path>
                <a:path w="256540" h="27304">
                  <a:moveTo>
                    <a:pt x="256476" y="1066"/>
                  </a:moveTo>
                  <a:lnTo>
                    <a:pt x="182778" y="749"/>
                  </a:lnTo>
                  <a:lnTo>
                    <a:pt x="182778" y="5080"/>
                  </a:lnTo>
                  <a:lnTo>
                    <a:pt x="256451" y="5384"/>
                  </a:lnTo>
                  <a:lnTo>
                    <a:pt x="256476" y="1066"/>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166" name="object 166"/>
          <p:cNvSpPr/>
          <p:nvPr/>
        </p:nvSpPr>
        <p:spPr>
          <a:xfrm>
            <a:off x="7700056" y="6055373"/>
            <a:ext cx="5776" cy="42742"/>
          </a:xfrm>
          <a:custGeom>
            <a:avLst/>
            <a:gdLst/>
            <a:ahLst/>
            <a:cxnLst/>
            <a:rect l="l" t="t" r="r" b="b"/>
            <a:pathLst>
              <a:path w="9525" h="70484">
                <a:moveTo>
                  <a:pt x="31" y="62039"/>
                </a:moveTo>
                <a:lnTo>
                  <a:pt x="0" y="69851"/>
                </a:lnTo>
                <a:lnTo>
                  <a:pt x="9214" y="69882"/>
                </a:lnTo>
                <a:lnTo>
                  <a:pt x="9245" y="62081"/>
                </a:lnTo>
                <a:lnTo>
                  <a:pt x="31" y="62039"/>
                </a:lnTo>
                <a:close/>
              </a:path>
              <a:path w="9525" h="70484">
                <a:moveTo>
                  <a:pt x="282" y="0"/>
                </a:moveTo>
                <a:lnTo>
                  <a:pt x="251" y="7811"/>
                </a:lnTo>
                <a:lnTo>
                  <a:pt x="9465" y="7842"/>
                </a:lnTo>
                <a:lnTo>
                  <a:pt x="9507" y="31"/>
                </a:lnTo>
                <a:lnTo>
                  <a:pt x="282" y="0"/>
                </a:lnTo>
                <a:close/>
              </a:path>
            </a:pathLst>
          </a:custGeom>
          <a:solidFill>
            <a:srgbClr val="F4F4F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nvGrpSpPr>
          <p:cNvPr id="167" name="object 167"/>
          <p:cNvGrpSpPr/>
          <p:nvPr/>
        </p:nvGrpSpPr>
        <p:grpSpPr>
          <a:xfrm>
            <a:off x="7790357" y="6042275"/>
            <a:ext cx="210630" cy="57760"/>
            <a:chOff x="12846169" y="9964160"/>
            <a:chExt cx="347345" cy="95250"/>
          </a:xfrm>
        </p:grpSpPr>
        <p:pic>
          <p:nvPicPr>
            <p:cNvPr id="168" name="object 168"/>
            <p:cNvPicPr/>
            <p:nvPr/>
          </p:nvPicPr>
          <p:blipFill>
            <a:blip r:embed="rId67" cstate="print"/>
            <a:stretch>
              <a:fillRect/>
            </a:stretch>
          </p:blipFill>
          <p:spPr>
            <a:xfrm>
              <a:off x="12846169" y="9964160"/>
              <a:ext cx="74259" cy="94143"/>
            </a:xfrm>
            <a:prstGeom prst="rect">
              <a:avLst/>
            </a:prstGeom>
          </p:spPr>
        </p:pic>
        <p:pic>
          <p:nvPicPr>
            <p:cNvPr id="169" name="object 169"/>
            <p:cNvPicPr/>
            <p:nvPr/>
          </p:nvPicPr>
          <p:blipFill>
            <a:blip r:embed="rId68" cstate="print"/>
            <a:stretch>
              <a:fillRect/>
            </a:stretch>
          </p:blipFill>
          <p:spPr>
            <a:xfrm>
              <a:off x="12940529" y="9985239"/>
              <a:ext cx="161236" cy="73818"/>
            </a:xfrm>
            <a:prstGeom prst="rect">
              <a:avLst/>
            </a:prstGeom>
          </p:spPr>
        </p:pic>
        <p:pic>
          <p:nvPicPr>
            <p:cNvPr id="170" name="object 170"/>
            <p:cNvPicPr/>
            <p:nvPr/>
          </p:nvPicPr>
          <p:blipFill>
            <a:blip r:embed="rId69" cstate="print"/>
            <a:stretch>
              <a:fillRect/>
            </a:stretch>
          </p:blipFill>
          <p:spPr>
            <a:xfrm>
              <a:off x="13124331" y="9985847"/>
              <a:ext cx="68790" cy="73547"/>
            </a:xfrm>
            <a:prstGeom prst="rect">
              <a:avLst/>
            </a:prstGeom>
          </p:spPr>
        </p:pic>
      </p:grpSp>
      <p:grpSp>
        <p:nvGrpSpPr>
          <p:cNvPr id="171" name="object 171"/>
          <p:cNvGrpSpPr/>
          <p:nvPr/>
        </p:nvGrpSpPr>
        <p:grpSpPr>
          <a:xfrm>
            <a:off x="7679159" y="6143338"/>
            <a:ext cx="210630" cy="57760"/>
            <a:chOff x="12662795" y="10130820"/>
            <a:chExt cx="347345" cy="95250"/>
          </a:xfrm>
        </p:grpSpPr>
        <p:pic>
          <p:nvPicPr>
            <p:cNvPr id="172" name="object 172"/>
            <p:cNvPicPr/>
            <p:nvPr/>
          </p:nvPicPr>
          <p:blipFill>
            <a:blip r:embed="rId70" cstate="print"/>
            <a:stretch>
              <a:fillRect/>
            </a:stretch>
          </p:blipFill>
          <p:spPr>
            <a:xfrm>
              <a:off x="12662795" y="10130820"/>
              <a:ext cx="74269" cy="94143"/>
            </a:xfrm>
            <a:prstGeom prst="rect">
              <a:avLst/>
            </a:prstGeom>
          </p:spPr>
        </p:pic>
        <p:pic>
          <p:nvPicPr>
            <p:cNvPr id="173" name="object 173"/>
            <p:cNvPicPr/>
            <p:nvPr/>
          </p:nvPicPr>
          <p:blipFill>
            <a:blip r:embed="rId71" cstate="print"/>
            <a:stretch>
              <a:fillRect/>
            </a:stretch>
          </p:blipFill>
          <p:spPr>
            <a:xfrm>
              <a:off x="12757161" y="10151904"/>
              <a:ext cx="161242" cy="73823"/>
            </a:xfrm>
            <a:prstGeom prst="rect">
              <a:avLst/>
            </a:prstGeom>
          </p:spPr>
        </p:pic>
        <p:pic>
          <p:nvPicPr>
            <p:cNvPr id="174" name="object 174"/>
            <p:cNvPicPr/>
            <p:nvPr/>
          </p:nvPicPr>
          <p:blipFill>
            <a:blip r:embed="rId72" cstate="print"/>
            <a:stretch>
              <a:fillRect/>
            </a:stretch>
          </p:blipFill>
          <p:spPr>
            <a:xfrm>
              <a:off x="12940968" y="10152506"/>
              <a:ext cx="68790" cy="73547"/>
            </a:xfrm>
            <a:prstGeom prst="rect">
              <a:avLst/>
            </a:prstGeom>
          </p:spPr>
        </p:pic>
      </p:grpSp>
      <p:grpSp>
        <p:nvGrpSpPr>
          <p:cNvPr id="175" name="object 175"/>
          <p:cNvGrpSpPr/>
          <p:nvPr/>
        </p:nvGrpSpPr>
        <p:grpSpPr>
          <a:xfrm>
            <a:off x="428" y="440734"/>
            <a:ext cx="12191445" cy="6417153"/>
            <a:chOff x="0" y="726802"/>
            <a:chExt cx="20104596" cy="10582361"/>
          </a:xfrm>
        </p:grpSpPr>
        <p:pic>
          <p:nvPicPr>
            <p:cNvPr id="176" name="object 176"/>
            <p:cNvPicPr/>
            <p:nvPr/>
          </p:nvPicPr>
          <p:blipFill>
            <a:blip r:embed="rId73" cstate="print"/>
            <a:stretch>
              <a:fillRect/>
            </a:stretch>
          </p:blipFill>
          <p:spPr>
            <a:xfrm>
              <a:off x="7181600" y="10768263"/>
              <a:ext cx="163560" cy="104117"/>
            </a:xfrm>
            <a:prstGeom prst="rect">
              <a:avLst/>
            </a:prstGeom>
          </p:spPr>
        </p:pic>
        <p:pic>
          <p:nvPicPr>
            <p:cNvPr id="177" name="object 177"/>
            <p:cNvPicPr/>
            <p:nvPr/>
          </p:nvPicPr>
          <p:blipFill>
            <a:blip r:embed="rId69" cstate="print"/>
            <a:stretch>
              <a:fillRect/>
            </a:stretch>
          </p:blipFill>
          <p:spPr>
            <a:xfrm>
              <a:off x="7366489" y="10799288"/>
              <a:ext cx="68790" cy="73547"/>
            </a:xfrm>
            <a:prstGeom prst="rect">
              <a:avLst/>
            </a:prstGeom>
          </p:spPr>
        </p:pic>
        <p:pic>
          <p:nvPicPr>
            <p:cNvPr id="178" name="object 178"/>
            <p:cNvPicPr/>
            <p:nvPr/>
          </p:nvPicPr>
          <p:blipFill>
            <a:blip r:embed="rId74" cstate="print"/>
            <a:stretch>
              <a:fillRect/>
            </a:stretch>
          </p:blipFill>
          <p:spPr>
            <a:xfrm>
              <a:off x="0" y="8799857"/>
              <a:ext cx="14233568" cy="2508698"/>
            </a:xfrm>
            <a:prstGeom prst="rect">
              <a:avLst/>
            </a:prstGeom>
          </p:spPr>
        </p:pic>
        <p:sp>
          <p:nvSpPr>
            <p:cNvPr id="179" name="object 179"/>
            <p:cNvSpPr/>
            <p:nvPr/>
          </p:nvSpPr>
          <p:spPr>
            <a:xfrm>
              <a:off x="3" y="8864767"/>
              <a:ext cx="14163040" cy="2444115"/>
            </a:xfrm>
            <a:custGeom>
              <a:avLst/>
              <a:gdLst/>
              <a:ahLst/>
              <a:cxnLst/>
              <a:rect l="l" t="t" r="r" b="b"/>
              <a:pathLst>
                <a:path w="14163040" h="2444115">
                  <a:moveTo>
                    <a:pt x="23601" y="0"/>
                  </a:moveTo>
                  <a:lnTo>
                    <a:pt x="0" y="2443789"/>
                  </a:lnTo>
                  <a:lnTo>
                    <a:pt x="14153244" y="2443789"/>
                  </a:lnTo>
                  <a:lnTo>
                    <a:pt x="14162909" y="2296663"/>
                  </a:lnTo>
                  <a:lnTo>
                    <a:pt x="13749748" y="2259386"/>
                  </a:lnTo>
                  <a:lnTo>
                    <a:pt x="12621776" y="2154277"/>
                  </a:lnTo>
                  <a:lnTo>
                    <a:pt x="9789544" y="1906737"/>
                  </a:lnTo>
                  <a:lnTo>
                    <a:pt x="9757999" y="1900344"/>
                  </a:lnTo>
                  <a:lnTo>
                    <a:pt x="9726913" y="1888912"/>
                  </a:lnTo>
                  <a:lnTo>
                    <a:pt x="9695913" y="1875581"/>
                  </a:lnTo>
                  <a:lnTo>
                    <a:pt x="9664627" y="1863492"/>
                  </a:lnTo>
                  <a:lnTo>
                    <a:pt x="9620408" y="1852442"/>
                  </a:lnTo>
                  <a:lnTo>
                    <a:pt x="9553434" y="1850883"/>
                  </a:lnTo>
                  <a:lnTo>
                    <a:pt x="9501303" y="1851134"/>
                  </a:lnTo>
                  <a:lnTo>
                    <a:pt x="9397030" y="1852061"/>
                  </a:lnTo>
                  <a:lnTo>
                    <a:pt x="9344953" y="1851986"/>
                  </a:lnTo>
                  <a:lnTo>
                    <a:pt x="9292958" y="1851052"/>
                  </a:lnTo>
                  <a:lnTo>
                    <a:pt x="9241077" y="1848884"/>
                  </a:lnTo>
                  <a:lnTo>
                    <a:pt x="9189343" y="1845106"/>
                  </a:lnTo>
                  <a:lnTo>
                    <a:pt x="9088947" y="1835582"/>
                  </a:lnTo>
                  <a:lnTo>
                    <a:pt x="8988612" y="1825402"/>
                  </a:lnTo>
                  <a:lnTo>
                    <a:pt x="8888327" y="1814686"/>
                  </a:lnTo>
                  <a:lnTo>
                    <a:pt x="8687860" y="1792136"/>
                  </a:lnTo>
                  <a:lnTo>
                    <a:pt x="8337140" y="1751613"/>
                  </a:lnTo>
                  <a:lnTo>
                    <a:pt x="8287025" y="1745957"/>
                  </a:lnTo>
                  <a:lnTo>
                    <a:pt x="8272210" y="1745091"/>
                  </a:lnTo>
                  <a:lnTo>
                    <a:pt x="8256671" y="1744541"/>
                  </a:lnTo>
                  <a:lnTo>
                    <a:pt x="8243144" y="1742832"/>
                  </a:lnTo>
                  <a:lnTo>
                    <a:pt x="8234367" y="1738491"/>
                  </a:lnTo>
                  <a:lnTo>
                    <a:pt x="8200923" y="1707350"/>
                  </a:lnTo>
                  <a:lnTo>
                    <a:pt x="8162334" y="1681021"/>
                  </a:lnTo>
                  <a:lnTo>
                    <a:pt x="8120118" y="1658052"/>
                  </a:lnTo>
                  <a:lnTo>
                    <a:pt x="8075796" y="1636990"/>
                  </a:lnTo>
                  <a:lnTo>
                    <a:pt x="8030886" y="1616382"/>
                  </a:lnTo>
                  <a:lnTo>
                    <a:pt x="7986908" y="1594774"/>
                  </a:lnTo>
                  <a:lnTo>
                    <a:pt x="7945383" y="1570714"/>
                  </a:lnTo>
                  <a:lnTo>
                    <a:pt x="7907828" y="1542747"/>
                  </a:lnTo>
                  <a:lnTo>
                    <a:pt x="7875765" y="1509422"/>
                  </a:lnTo>
                  <a:lnTo>
                    <a:pt x="7850713" y="1469285"/>
                  </a:lnTo>
                  <a:lnTo>
                    <a:pt x="7830988" y="1451288"/>
                  </a:lnTo>
                  <a:lnTo>
                    <a:pt x="7797401" y="1437261"/>
                  </a:lnTo>
                  <a:lnTo>
                    <a:pt x="7758340" y="1424382"/>
                  </a:lnTo>
                  <a:lnTo>
                    <a:pt x="7722194" y="1409831"/>
                  </a:lnTo>
                  <a:lnTo>
                    <a:pt x="7699248" y="1396101"/>
                  </a:lnTo>
                  <a:lnTo>
                    <a:pt x="7677546" y="1380726"/>
                  </a:lnTo>
                  <a:lnTo>
                    <a:pt x="7655741" y="1365552"/>
                  </a:lnTo>
                  <a:lnTo>
                    <a:pt x="7590845" y="1332853"/>
                  </a:lnTo>
                  <a:lnTo>
                    <a:pt x="7548528" y="1313983"/>
                  </a:lnTo>
                  <a:lnTo>
                    <a:pt x="7505305" y="1297253"/>
                  </a:lnTo>
                  <a:lnTo>
                    <a:pt x="7460945" y="1284097"/>
                  </a:lnTo>
                  <a:lnTo>
                    <a:pt x="7411362" y="1273469"/>
                  </a:lnTo>
                  <a:lnTo>
                    <a:pt x="7361113" y="1264851"/>
                  </a:lnTo>
                  <a:lnTo>
                    <a:pt x="7310464" y="1257444"/>
                  </a:lnTo>
                  <a:lnTo>
                    <a:pt x="7259679" y="1250447"/>
                  </a:lnTo>
                  <a:lnTo>
                    <a:pt x="7209026" y="1243061"/>
                  </a:lnTo>
                  <a:lnTo>
                    <a:pt x="7156621" y="1232799"/>
                  </a:lnTo>
                  <a:lnTo>
                    <a:pt x="7107228" y="1218779"/>
                  </a:lnTo>
                  <a:lnTo>
                    <a:pt x="7060648" y="1200988"/>
                  </a:lnTo>
                  <a:lnTo>
                    <a:pt x="7016686" y="1179412"/>
                  </a:lnTo>
                  <a:lnTo>
                    <a:pt x="6975144" y="1154040"/>
                  </a:lnTo>
                  <a:lnTo>
                    <a:pt x="6935825" y="1124857"/>
                  </a:lnTo>
                  <a:lnTo>
                    <a:pt x="6898533" y="1091851"/>
                  </a:lnTo>
                  <a:lnTo>
                    <a:pt x="6866696" y="1070771"/>
                  </a:lnTo>
                  <a:lnTo>
                    <a:pt x="6826332" y="1055304"/>
                  </a:lnTo>
                  <a:lnTo>
                    <a:pt x="6782295" y="1042280"/>
                  </a:lnTo>
                  <a:lnTo>
                    <a:pt x="6739438" y="1028534"/>
                  </a:lnTo>
                  <a:lnTo>
                    <a:pt x="6646458" y="994452"/>
                  </a:lnTo>
                  <a:lnTo>
                    <a:pt x="6607955" y="979886"/>
                  </a:lnTo>
                  <a:lnTo>
                    <a:pt x="6601526" y="968305"/>
                  </a:lnTo>
                  <a:lnTo>
                    <a:pt x="6596071" y="968808"/>
                  </a:lnTo>
                  <a:lnTo>
                    <a:pt x="6545929" y="968237"/>
                  </a:lnTo>
                  <a:lnTo>
                    <a:pt x="6500890" y="958522"/>
                  </a:lnTo>
                  <a:lnTo>
                    <a:pt x="6459570" y="942159"/>
                  </a:lnTo>
                  <a:lnTo>
                    <a:pt x="6420587" y="921643"/>
                  </a:lnTo>
                  <a:lnTo>
                    <a:pt x="6382556" y="899469"/>
                  </a:lnTo>
                  <a:lnTo>
                    <a:pt x="6344094" y="878133"/>
                  </a:lnTo>
                  <a:lnTo>
                    <a:pt x="6303818" y="860130"/>
                  </a:lnTo>
                  <a:lnTo>
                    <a:pt x="6257167" y="843283"/>
                  </a:lnTo>
                  <a:lnTo>
                    <a:pt x="6210073" y="827230"/>
                  </a:lnTo>
                  <a:lnTo>
                    <a:pt x="6162605" y="811861"/>
                  </a:lnTo>
                  <a:lnTo>
                    <a:pt x="6114828" y="797068"/>
                  </a:lnTo>
                  <a:lnTo>
                    <a:pt x="6066811" y="782742"/>
                  </a:lnTo>
                  <a:lnTo>
                    <a:pt x="6018622" y="768774"/>
                  </a:lnTo>
                  <a:lnTo>
                    <a:pt x="5829543" y="715409"/>
                  </a:lnTo>
                  <a:lnTo>
                    <a:pt x="5784698" y="703350"/>
                  </a:lnTo>
                  <a:lnTo>
                    <a:pt x="5739562" y="693172"/>
                  </a:lnTo>
                  <a:lnTo>
                    <a:pt x="5694540" y="686299"/>
                  </a:lnTo>
                  <a:lnTo>
                    <a:pt x="5650037" y="684157"/>
                  </a:lnTo>
                  <a:lnTo>
                    <a:pt x="5596134" y="687700"/>
                  </a:lnTo>
                  <a:lnTo>
                    <a:pt x="5542550" y="695509"/>
                  </a:lnTo>
                  <a:lnTo>
                    <a:pt x="5489172" y="705917"/>
                  </a:lnTo>
                  <a:lnTo>
                    <a:pt x="5435889" y="717257"/>
                  </a:lnTo>
                  <a:lnTo>
                    <a:pt x="5382590" y="727862"/>
                  </a:lnTo>
                  <a:lnTo>
                    <a:pt x="5374475" y="729339"/>
                  </a:lnTo>
                  <a:lnTo>
                    <a:pt x="5368360" y="739202"/>
                  </a:lnTo>
                  <a:lnTo>
                    <a:pt x="5360716" y="739464"/>
                  </a:lnTo>
                  <a:lnTo>
                    <a:pt x="5313018" y="744020"/>
                  </a:lnTo>
                  <a:lnTo>
                    <a:pt x="5267249" y="753450"/>
                  </a:lnTo>
                  <a:lnTo>
                    <a:pt x="5222970" y="766470"/>
                  </a:lnTo>
                  <a:lnTo>
                    <a:pt x="5179743" y="781802"/>
                  </a:lnTo>
                  <a:lnTo>
                    <a:pt x="5094690" y="814272"/>
                  </a:lnTo>
                  <a:lnTo>
                    <a:pt x="5051987" y="828848"/>
                  </a:lnTo>
                  <a:lnTo>
                    <a:pt x="5008580" y="840611"/>
                  </a:lnTo>
                  <a:lnTo>
                    <a:pt x="4964031" y="848278"/>
                  </a:lnTo>
                  <a:lnTo>
                    <a:pt x="4917902" y="850570"/>
                  </a:lnTo>
                  <a:lnTo>
                    <a:pt x="4866099" y="849919"/>
                  </a:lnTo>
                  <a:lnTo>
                    <a:pt x="4815842" y="850393"/>
                  </a:lnTo>
                  <a:lnTo>
                    <a:pt x="4766929" y="852860"/>
                  </a:lnTo>
                  <a:lnTo>
                    <a:pt x="4719159" y="858185"/>
                  </a:lnTo>
                  <a:lnTo>
                    <a:pt x="4672330" y="867238"/>
                  </a:lnTo>
                  <a:lnTo>
                    <a:pt x="4626240" y="880885"/>
                  </a:lnTo>
                  <a:lnTo>
                    <a:pt x="4580687" y="899993"/>
                  </a:lnTo>
                  <a:lnTo>
                    <a:pt x="4547896" y="910394"/>
                  </a:lnTo>
                  <a:lnTo>
                    <a:pt x="4510280" y="914792"/>
                  </a:lnTo>
                  <a:lnTo>
                    <a:pt x="4431351" y="917396"/>
                  </a:lnTo>
                  <a:lnTo>
                    <a:pt x="4384678" y="920519"/>
                  </a:lnTo>
                  <a:lnTo>
                    <a:pt x="4337814" y="923342"/>
                  </a:lnTo>
                  <a:lnTo>
                    <a:pt x="4291159" y="924050"/>
                  </a:lnTo>
                  <a:lnTo>
                    <a:pt x="2117401" y="772447"/>
                  </a:lnTo>
                  <a:lnTo>
                    <a:pt x="1001247" y="299435"/>
                  </a:lnTo>
                  <a:lnTo>
                    <a:pt x="580872" y="328052"/>
                  </a:lnTo>
                  <a:lnTo>
                    <a:pt x="23601" y="0"/>
                  </a:lnTo>
                  <a:close/>
                </a:path>
              </a:pathLst>
            </a:custGeom>
            <a:solidFill>
              <a:srgbClr val="F8BA2C"/>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0" name="object 180"/>
            <p:cNvSpPr/>
            <p:nvPr/>
          </p:nvSpPr>
          <p:spPr>
            <a:xfrm>
              <a:off x="12958106" y="2323883"/>
              <a:ext cx="7146290" cy="8985250"/>
            </a:xfrm>
            <a:custGeom>
              <a:avLst/>
              <a:gdLst/>
              <a:ahLst/>
              <a:cxnLst/>
              <a:rect l="l" t="t" r="r" b="b"/>
              <a:pathLst>
                <a:path w="7146290" h="8985250">
                  <a:moveTo>
                    <a:pt x="7145991" y="0"/>
                  </a:moveTo>
                  <a:lnTo>
                    <a:pt x="0" y="497390"/>
                  </a:lnTo>
                  <a:lnTo>
                    <a:pt x="0" y="8984672"/>
                  </a:lnTo>
                  <a:lnTo>
                    <a:pt x="7145991" y="8984672"/>
                  </a:lnTo>
                  <a:lnTo>
                    <a:pt x="7145991" y="0"/>
                  </a:lnTo>
                  <a:close/>
                </a:path>
              </a:pathLst>
            </a:custGeom>
            <a:solidFill>
              <a:srgbClr val="FDEDC5"/>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1" name="object 181"/>
            <p:cNvSpPr/>
            <p:nvPr/>
          </p:nvSpPr>
          <p:spPr>
            <a:xfrm>
              <a:off x="12958107" y="10817236"/>
              <a:ext cx="38100" cy="491490"/>
            </a:xfrm>
            <a:custGeom>
              <a:avLst/>
              <a:gdLst/>
              <a:ahLst/>
              <a:cxnLst/>
              <a:rect l="l" t="t" r="r" b="b"/>
              <a:pathLst>
                <a:path w="38100" h="491490">
                  <a:moveTo>
                    <a:pt x="0" y="0"/>
                  </a:moveTo>
                  <a:lnTo>
                    <a:pt x="38061" y="491320"/>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2" name="object 182"/>
            <p:cNvSpPr/>
            <p:nvPr/>
          </p:nvSpPr>
          <p:spPr>
            <a:xfrm>
              <a:off x="12958107" y="4465983"/>
              <a:ext cx="530225" cy="6842759"/>
            </a:xfrm>
            <a:custGeom>
              <a:avLst/>
              <a:gdLst/>
              <a:ahLst/>
              <a:cxnLst/>
              <a:rect l="l" t="t" r="r" b="b"/>
              <a:pathLst>
                <a:path w="530225" h="6842759">
                  <a:moveTo>
                    <a:pt x="0" y="0"/>
                  </a:moveTo>
                  <a:lnTo>
                    <a:pt x="530082" y="684257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3" name="object 183"/>
            <p:cNvSpPr/>
            <p:nvPr/>
          </p:nvSpPr>
          <p:spPr>
            <a:xfrm>
              <a:off x="13320759" y="2796033"/>
              <a:ext cx="659765" cy="8512810"/>
            </a:xfrm>
            <a:custGeom>
              <a:avLst/>
              <a:gdLst/>
              <a:ahLst/>
              <a:cxnLst/>
              <a:rect l="l" t="t" r="r" b="b"/>
              <a:pathLst>
                <a:path w="659765" h="8512810">
                  <a:moveTo>
                    <a:pt x="0" y="0"/>
                  </a:moveTo>
                  <a:lnTo>
                    <a:pt x="659450" y="851252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4" name="object 184"/>
            <p:cNvSpPr/>
            <p:nvPr/>
          </p:nvSpPr>
          <p:spPr>
            <a:xfrm>
              <a:off x="13810139" y="2761971"/>
              <a:ext cx="662305" cy="8547100"/>
            </a:xfrm>
            <a:custGeom>
              <a:avLst/>
              <a:gdLst/>
              <a:ahLst/>
              <a:cxnLst/>
              <a:rect l="l" t="t" r="r" b="b"/>
              <a:pathLst>
                <a:path w="662305" h="8547100">
                  <a:moveTo>
                    <a:pt x="0" y="0"/>
                  </a:moveTo>
                  <a:lnTo>
                    <a:pt x="662089" y="854658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5" name="object 185"/>
            <p:cNvSpPr/>
            <p:nvPr/>
          </p:nvSpPr>
          <p:spPr>
            <a:xfrm>
              <a:off x="14299525" y="2727908"/>
              <a:ext cx="664845" cy="8580755"/>
            </a:xfrm>
            <a:custGeom>
              <a:avLst/>
              <a:gdLst/>
              <a:ahLst/>
              <a:cxnLst/>
              <a:rect l="l" t="t" r="r" b="b"/>
              <a:pathLst>
                <a:path w="664844" h="8580755">
                  <a:moveTo>
                    <a:pt x="0" y="0"/>
                  </a:moveTo>
                  <a:lnTo>
                    <a:pt x="664727" y="858064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6" name="object 186"/>
            <p:cNvSpPr/>
            <p:nvPr/>
          </p:nvSpPr>
          <p:spPr>
            <a:xfrm>
              <a:off x="14788906" y="2693844"/>
              <a:ext cx="667385" cy="8615045"/>
            </a:xfrm>
            <a:custGeom>
              <a:avLst/>
              <a:gdLst/>
              <a:ahLst/>
              <a:cxnLst/>
              <a:rect l="l" t="t" r="r" b="b"/>
              <a:pathLst>
                <a:path w="667384" h="8615045">
                  <a:moveTo>
                    <a:pt x="0" y="0"/>
                  </a:moveTo>
                  <a:lnTo>
                    <a:pt x="667366" y="861471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7" name="object 187"/>
            <p:cNvSpPr/>
            <p:nvPr/>
          </p:nvSpPr>
          <p:spPr>
            <a:xfrm>
              <a:off x="15278287" y="2659782"/>
              <a:ext cx="670560" cy="8649335"/>
            </a:xfrm>
            <a:custGeom>
              <a:avLst/>
              <a:gdLst/>
              <a:ahLst/>
              <a:cxnLst/>
              <a:rect l="l" t="t" r="r" b="b"/>
              <a:pathLst>
                <a:path w="670559" h="8649335">
                  <a:moveTo>
                    <a:pt x="0" y="0"/>
                  </a:moveTo>
                  <a:lnTo>
                    <a:pt x="670005" y="864877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8" name="object 188"/>
            <p:cNvSpPr/>
            <p:nvPr/>
          </p:nvSpPr>
          <p:spPr>
            <a:xfrm>
              <a:off x="15767668" y="2625720"/>
              <a:ext cx="673100" cy="8682990"/>
            </a:xfrm>
            <a:custGeom>
              <a:avLst/>
              <a:gdLst/>
              <a:ahLst/>
              <a:cxnLst/>
              <a:rect l="l" t="t" r="r" b="b"/>
              <a:pathLst>
                <a:path w="673100" h="8682990">
                  <a:moveTo>
                    <a:pt x="0" y="0"/>
                  </a:moveTo>
                  <a:lnTo>
                    <a:pt x="672644" y="868283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89" name="object 189"/>
            <p:cNvSpPr/>
            <p:nvPr/>
          </p:nvSpPr>
          <p:spPr>
            <a:xfrm>
              <a:off x="16257047" y="2591656"/>
              <a:ext cx="675640" cy="8717280"/>
            </a:xfrm>
            <a:custGeom>
              <a:avLst/>
              <a:gdLst/>
              <a:ahLst/>
              <a:cxnLst/>
              <a:rect l="l" t="t" r="r" b="b"/>
              <a:pathLst>
                <a:path w="675640" h="8717280">
                  <a:moveTo>
                    <a:pt x="0" y="0"/>
                  </a:moveTo>
                  <a:lnTo>
                    <a:pt x="675282" y="8716899"/>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0" name="object 190"/>
            <p:cNvSpPr/>
            <p:nvPr/>
          </p:nvSpPr>
          <p:spPr>
            <a:xfrm>
              <a:off x="16746435" y="2557593"/>
              <a:ext cx="678180" cy="8751570"/>
            </a:xfrm>
            <a:custGeom>
              <a:avLst/>
              <a:gdLst/>
              <a:ahLst/>
              <a:cxnLst/>
              <a:rect l="l" t="t" r="r" b="b"/>
              <a:pathLst>
                <a:path w="678180" h="8751570">
                  <a:moveTo>
                    <a:pt x="0" y="0"/>
                  </a:moveTo>
                  <a:lnTo>
                    <a:pt x="677921" y="8750962"/>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1" name="object 191"/>
            <p:cNvSpPr/>
            <p:nvPr/>
          </p:nvSpPr>
          <p:spPr>
            <a:xfrm>
              <a:off x="17235814" y="2523531"/>
              <a:ext cx="680720" cy="8785225"/>
            </a:xfrm>
            <a:custGeom>
              <a:avLst/>
              <a:gdLst/>
              <a:ahLst/>
              <a:cxnLst/>
              <a:rect l="l" t="t" r="r" b="b"/>
              <a:pathLst>
                <a:path w="680719" h="8785225">
                  <a:moveTo>
                    <a:pt x="0" y="0"/>
                  </a:moveTo>
                  <a:lnTo>
                    <a:pt x="680560" y="8785025"/>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2" name="object 192"/>
            <p:cNvSpPr/>
            <p:nvPr/>
          </p:nvSpPr>
          <p:spPr>
            <a:xfrm>
              <a:off x="17725195" y="2489468"/>
              <a:ext cx="683260" cy="8819515"/>
            </a:xfrm>
            <a:custGeom>
              <a:avLst/>
              <a:gdLst/>
              <a:ahLst/>
              <a:cxnLst/>
              <a:rect l="l" t="t" r="r" b="b"/>
              <a:pathLst>
                <a:path w="683259" h="8819515">
                  <a:moveTo>
                    <a:pt x="0" y="0"/>
                  </a:moveTo>
                  <a:lnTo>
                    <a:pt x="683199" y="88190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3" name="object 193"/>
            <p:cNvSpPr/>
            <p:nvPr/>
          </p:nvSpPr>
          <p:spPr>
            <a:xfrm>
              <a:off x="18214576" y="2455404"/>
              <a:ext cx="686435" cy="8853170"/>
            </a:xfrm>
            <a:custGeom>
              <a:avLst/>
              <a:gdLst/>
              <a:ahLst/>
              <a:cxnLst/>
              <a:rect l="l" t="t" r="r" b="b"/>
              <a:pathLst>
                <a:path w="686434" h="8853170">
                  <a:moveTo>
                    <a:pt x="0" y="0"/>
                  </a:moveTo>
                  <a:lnTo>
                    <a:pt x="685838" y="885315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4" name="object 194"/>
            <p:cNvSpPr/>
            <p:nvPr/>
          </p:nvSpPr>
          <p:spPr>
            <a:xfrm>
              <a:off x="18703962" y="2421341"/>
              <a:ext cx="688975" cy="8887460"/>
            </a:xfrm>
            <a:custGeom>
              <a:avLst/>
              <a:gdLst/>
              <a:ahLst/>
              <a:cxnLst/>
              <a:rect l="l" t="t" r="r" b="b"/>
              <a:pathLst>
                <a:path w="688975" h="8887460">
                  <a:moveTo>
                    <a:pt x="0" y="0"/>
                  </a:moveTo>
                  <a:lnTo>
                    <a:pt x="688476" y="888721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5" name="object 195"/>
            <p:cNvSpPr/>
            <p:nvPr/>
          </p:nvSpPr>
          <p:spPr>
            <a:xfrm>
              <a:off x="19193344" y="2387279"/>
              <a:ext cx="691515" cy="8921750"/>
            </a:xfrm>
            <a:custGeom>
              <a:avLst/>
              <a:gdLst/>
              <a:ahLst/>
              <a:cxnLst/>
              <a:rect l="l" t="t" r="r" b="b"/>
              <a:pathLst>
                <a:path w="691515" h="8921750">
                  <a:moveTo>
                    <a:pt x="0" y="0"/>
                  </a:moveTo>
                  <a:lnTo>
                    <a:pt x="691115" y="8921276"/>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6" name="object 196"/>
            <p:cNvSpPr/>
            <p:nvPr/>
          </p:nvSpPr>
          <p:spPr>
            <a:xfrm>
              <a:off x="19682724" y="2353216"/>
              <a:ext cx="421640" cy="5439410"/>
            </a:xfrm>
            <a:custGeom>
              <a:avLst/>
              <a:gdLst/>
              <a:ahLst/>
              <a:cxnLst/>
              <a:rect l="l" t="t" r="r" b="b"/>
              <a:pathLst>
                <a:path w="421640" h="5439409">
                  <a:moveTo>
                    <a:pt x="0" y="0"/>
                  </a:moveTo>
                  <a:lnTo>
                    <a:pt x="421375" y="5439331"/>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7" name="object 197"/>
            <p:cNvSpPr/>
            <p:nvPr/>
          </p:nvSpPr>
          <p:spPr>
            <a:xfrm>
              <a:off x="12958106" y="270725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8" name="object 198"/>
            <p:cNvSpPr/>
            <p:nvPr/>
          </p:nvSpPr>
          <p:spPr>
            <a:xfrm>
              <a:off x="12958107" y="319927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199" name="object 199"/>
            <p:cNvSpPr/>
            <p:nvPr/>
          </p:nvSpPr>
          <p:spPr>
            <a:xfrm>
              <a:off x="12958108" y="369129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0" name="object 200"/>
            <p:cNvSpPr/>
            <p:nvPr/>
          </p:nvSpPr>
          <p:spPr>
            <a:xfrm>
              <a:off x="12958105" y="4183312"/>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1" name="object 201"/>
            <p:cNvSpPr/>
            <p:nvPr/>
          </p:nvSpPr>
          <p:spPr>
            <a:xfrm>
              <a:off x="12958108" y="467533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2" name="object 202"/>
            <p:cNvSpPr/>
            <p:nvPr/>
          </p:nvSpPr>
          <p:spPr>
            <a:xfrm>
              <a:off x="12958105" y="5167358"/>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3" name="object 203"/>
            <p:cNvSpPr/>
            <p:nvPr/>
          </p:nvSpPr>
          <p:spPr>
            <a:xfrm>
              <a:off x="12958106" y="565937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4" name="object 204"/>
            <p:cNvSpPr/>
            <p:nvPr/>
          </p:nvSpPr>
          <p:spPr>
            <a:xfrm>
              <a:off x="12958107" y="615139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5" name="object 205"/>
            <p:cNvSpPr/>
            <p:nvPr/>
          </p:nvSpPr>
          <p:spPr>
            <a:xfrm>
              <a:off x="12958109" y="6643421"/>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6" name="object 206"/>
            <p:cNvSpPr/>
            <p:nvPr/>
          </p:nvSpPr>
          <p:spPr>
            <a:xfrm>
              <a:off x="12958106" y="7143336"/>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7" name="object 207"/>
            <p:cNvSpPr/>
            <p:nvPr/>
          </p:nvSpPr>
          <p:spPr>
            <a:xfrm>
              <a:off x="12958107" y="7635355"/>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8" name="object 208"/>
            <p:cNvSpPr/>
            <p:nvPr/>
          </p:nvSpPr>
          <p:spPr>
            <a:xfrm>
              <a:off x="12958109" y="8127380"/>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09" name="object 209"/>
            <p:cNvSpPr/>
            <p:nvPr/>
          </p:nvSpPr>
          <p:spPr>
            <a:xfrm>
              <a:off x="12958105" y="861939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0" name="object 210"/>
            <p:cNvSpPr/>
            <p:nvPr/>
          </p:nvSpPr>
          <p:spPr>
            <a:xfrm>
              <a:off x="12958107" y="9111419"/>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1" name="object 211"/>
            <p:cNvSpPr/>
            <p:nvPr/>
          </p:nvSpPr>
          <p:spPr>
            <a:xfrm>
              <a:off x="12958105" y="9603438"/>
              <a:ext cx="7146290" cy="553720"/>
            </a:xfrm>
            <a:custGeom>
              <a:avLst/>
              <a:gdLst/>
              <a:ahLst/>
              <a:cxnLst/>
              <a:rect l="l" t="t" r="r" b="b"/>
              <a:pathLst>
                <a:path w="7146290" h="553720">
                  <a:moveTo>
                    <a:pt x="7145991" y="0"/>
                  </a:moveTo>
                  <a:lnTo>
                    <a:pt x="0" y="553584"/>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2" name="object 212"/>
            <p:cNvSpPr/>
            <p:nvPr/>
          </p:nvSpPr>
          <p:spPr>
            <a:xfrm>
              <a:off x="12958109" y="1009546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3" name="object 213"/>
            <p:cNvSpPr/>
            <p:nvPr/>
          </p:nvSpPr>
          <p:spPr>
            <a:xfrm>
              <a:off x="12958108" y="10587483"/>
              <a:ext cx="7146290" cy="553720"/>
            </a:xfrm>
            <a:custGeom>
              <a:avLst/>
              <a:gdLst/>
              <a:ahLst/>
              <a:cxnLst/>
              <a:rect l="l" t="t" r="r" b="b"/>
              <a:pathLst>
                <a:path w="7146290" h="553720">
                  <a:moveTo>
                    <a:pt x="7145991" y="0"/>
                  </a:moveTo>
                  <a:lnTo>
                    <a:pt x="0" y="553588"/>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4" name="object 214"/>
            <p:cNvSpPr/>
            <p:nvPr/>
          </p:nvSpPr>
          <p:spPr>
            <a:xfrm>
              <a:off x="17147361" y="11079502"/>
              <a:ext cx="2957195" cy="229235"/>
            </a:xfrm>
            <a:custGeom>
              <a:avLst/>
              <a:gdLst/>
              <a:ahLst/>
              <a:cxnLst/>
              <a:rect l="l" t="t" r="r" b="b"/>
              <a:pathLst>
                <a:path w="2957194" h="229234">
                  <a:moveTo>
                    <a:pt x="2956740" y="0"/>
                  </a:moveTo>
                  <a:lnTo>
                    <a:pt x="0" y="229053"/>
                  </a:lnTo>
                </a:path>
              </a:pathLst>
            </a:custGeom>
            <a:ln w="10470">
              <a:solidFill>
                <a:srgbClr val="FFDF82"/>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5" name="object 215"/>
            <p:cNvPicPr/>
            <p:nvPr/>
          </p:nvPicPr>
          <p:blipFill>
            <a:blip r:embed="rId75" cstate="print"/>
            <a:stretch>
              <a:fillRect/>
            </a:stretch>
          </p:blipFill>
          <p:spPr>
            <a:xfrm>
              <a:off x="15588667" y="2864699"/>
              <a:ext cx="4515432" cy="6138522"/>
            </a:xfrm>
            <a:prstGeom prst="rect">
              <a:avLst/>
            </a:prstGeom>
          </p:spPr>
        </p:pic>
        <p:sp>
          <p:nvSpPr>
            <p:cNvPr id="216" name="object 216"/>
            <p:cNvSpPr/>
            <p:nvPr/>
          </p:nvSpPr>
          <p:spPr>
            <a:xfrm>
              <a:off x="18952071" y="7127970"/>
              <a:ext cx="1152525" cy="1322705"/>
            </a:xfrm>
            <a:custGeom>
              <a:avLst/>
              <a:gdLst/>
              <a:ahLst/>
              <a:cxnLst/>
              <a:rect l="l" t="t" r="r" b="b"/>
              <a:pathLst>
                <a:path w="1152525" h="1322704">
                  <a:moveTo>
                    <a:pt x="580174" y="448691"/>
                  </a:moveTo>
                  <a:lnTo>
                    <a:pt x="580047" y="448627"/>
                  </a:lnTo>
                  <a:lnTo>
                    <a:pt x="580174" y="448691"/>
                  </a:lnTo>
                  <a:close/>
                </a:path>
                <a:path w="1152525" h="1322704">
                  <a:moveTo>
                    <a:pt x="759066" y="1164539"/>
                  </a:moveTo>
                  <a:lnTo>
                    <a:pt x="758545" y="1164056"/>
                  </a:lnTo>
                  <a:lnTo>
                    <a:pt x="758825" y="1164348"/>
                  </a:lnTo>
                  <a:lnTo>
                    <a:pt x="759066" y="1164539"/>
                  </a:lnTo>
                  <a:close/>
                </a:path>
                <a:path w="1152525" h="1322704">
                  <a:moveTo>
                    <a:pt x="979982" y="1187005"/>
                  </a:moveTo>
                  <a:lnTo>
                    <a:pt x="979741" y="1187183"/>
                  </a:lnTo>
                  <a:lnTo>
                    <a:pt x="979982" y="1187030"/>
                  </a:lnTo>
                  <a:close/>
                </a:path>
                <a:path w="1152525" h="1322704">
                  <a:moveTo>
                    <a:pt x="1152017" y="865352"/>
                  </a:moveTo>
                  <a:lnTo>
                    <a:pt x="1150531" y="869162"/>
                  </a:lnTo>
                  <a:lnTo>
                    <a:pt x="1138580" y="913612"/>
                  </a:lnTo>
                  <a:lnTo>
                    <a:pt x="1125994" y="956792"/>
                  </a:lnTo>
                  <a:lnTo>
                    <a:pt x="1112151" y="998702"/>
                  </a:lnTo>
                  <a:lnTo>
                    <a:pt x="1096416" y="1039342"/>
                  </a:lnTo>
                  <a:lnTo>
                    <a:pt x="1096086" y="1040612"/>
                  </a:lnTo>
                  <a:lnTo>
                    <a:pt x="1095603" y="1041882"/>
                  </a:lnTo>
                  <a:lnTo>
                    <a:pt x="1094994" y="1043152"/>
                  </a:lnTo>
                  <a:lnTo>
                    <a:pt x="1089660" y="1052042"/>
                  </a:lnTo>
                  <a:lnTo>
                    <a:pt x="1087386" y="1062202"/>
                  </a:lnTo>
                  <a:lnTo>
                    <a:pt x="1085354" y="1071092"/>
                  </a:lnTo>
                  <a:lnTo>
                    <a:pt x="1080757" y="1077442"/>
                  </a:lnTo>
                  <a:lnTo>
                    <a:pt x="1073365" y="1083792"/>
                  </a:lnTo>
                  <a:lnTo>
                    <a:pt x="1068298" y="1090917"/>
                  </a:lnTo>
                  <a:lnTo>
                    <a:pt x="1068298" y="1101572"/>
                  </a:lnTo>
                  <a:lnTo>
                    <a:pt x="1061046" y="1106652"/>
                  </a:lnTo>
                  <a:lnTo>
                    <a:pt x="1067968" y="1099032"/>
                  </a:lnTo>
                  <a:lnTo>
                    <a:pt x="1068298" y="1101572"/>
                  </a:lnTo>
                  <a:lnTo>
                    <a:pt x="1068298" y="1090917"/>
                  </a:lnTo>
                  <a:lnTo>
                    <a:pt x="1067943" y="1091412"/>
                  </a:lnTo>
                  <a:lnTo>
                    <a:pt x="1063802" y="1099032"/>
                  </a:lnTo>
                  <a:lnTo>
                    <a:pt x="1060246" y="1107922"/>
                  </a:lnTo>
                  <a:lnTo>
                    <a:pt x="1060081" y="1107922"/>
                  </a:lnTo>
                  <a:lnTo>
                    <a:pt x="1056182" y="1114272"/>
                  </a:lnTo>
                  <a:lnTo>
                    <a:pt x="1052372" y="1120622"/>
                  </a:lnTo>
                  <a:lnTo>
                    <a:pt x="1048448" y="1126972"/>
                  </a:lnTo>
                  <a:lnTo>
                    <a:pt x="1035786" y="1143482"/>
                  </a:lnTo>
                  <a:lnTo>
                    <a:pt x="1026579" y="1154912"/>
                  </a:lnTo>
                  <a:lnTo>
                    <a:pt x="1128801" y="1154912"/>
                  </a:lnTo>
                  <a:lnTo>
                    <a:pt x="1149108" y="1118082"/>
                  </a:lnTo>
                  <a:lnTo>
                    <a:pt x="1152017" y="1111732"/>
                  </a:lnTo>
                  <a:lnTo>
                    <a:pt x="1152017" y="1106652"/>
                  </a:lnTo>
                  <a:lnTo>
                    <a:pt x="1152017" y="1099032"/>
                  </a:lnTo>
                  <a:lnTo>
                    <a:pt x="1152017" y="865352"/>
                  </a:lnTo>
                  <a:close/>
                </a:path>
                <a:path w="1152525" h="1322704">
                  <a:moveTo>
                    <a:pt x="1152017" y="179552"/>
                  </a:moveTo>
                  <a:lnTo>
                    <a:pt x="1146073" y="177012"/>
                  </a:lnTo>
                  <a:lnTo>
                    <a:pt x="1123886" y="173202"/>
                  </a:lnTo>
                  <a:lnTo>
                    <a:pt x="1101940" y="170662"/>
                  </a:lnTo>
                  <a:lnTo>
                    <a:pt x="1042022" y="170662"/>
                  </a:lnTo>
                  <a:lnTo>
                    <a:pt x="1003211" y="173202"/>
                  </a:lnTo>
                  <a:lnTo>
                    <a:pt x="959535" y="179552"/>
                  </a:lnTo>
                  <a:lnTo>
                    <a:pt x="916457" y="188442"/>
                  </a:lnTo>
                  <a:lnTo>
                    <a:pt x="831634" y="213842"/>
                  </a:lnTo>
                  <a:lnTo>
                    <a:pt x="826681" y="215112"/>
                  </a:lnTo>
                  <a:lnTo>
                    <a:pt x="826871" y="215112"/>
                  </a:lnTo>
                  <a:lnTo>
                    <a:pt x="776300" y="234162"/>
                  </a:lnTo>
                  <a:lnTo>
                    <a:pt x="726630" y="255752"/>
                  </a:lnTo>
                  <a:lnTo>
                    <a:pt x="694410" y="272732"/>
                  </a:lnTo>
                  <a:lnTo>
                    <a:pt x="707580" y="248920"/>
                  </a:lnTo>
                  <a:lnTo>
                    <a:pt x="712990" y="240030"/>
                  </a:lnTo>
                  <a:lnTo>
                    <a:pt x="718604" y="232410"/>
                  </a:lnTo>
                  <a:lnTo>
                    <a:pt x="723036" y="223520"/>
                  </a:lnTo>
                  <a:lnTo>
                    <a:pt x="724903" y="213360"/>
                  </a:lnTo>
                  <a:lnTo>
                    <a:pt x="725017" y="207010"/>
                  </a:lnTo>
                  <a:lnTo>
                    <a:pt x="728700" y="201930"/>
                  </a:lnTo>
                  <a:lnTo>
                    <a:pt x="730694" y="196850"/>
                  </a:lnTo>
                  <a:lnTo>
                    <a:pt x="729195" y="187960"/>
                  </a:lnTo>
                  <a:lnTo>
                    <a:pt x="730542" y="180340"/>
                  </a:lnTo>
                  <a:lnTo>
                    <a:pt x="732929" y="173990"/>
                  </a:lnTo>
                  <a:lnTo>
                    <a:pt x="734644" y="166370"/>
                  </a:lnTo>
                  <a:lnTo>
                    <a:pt x="736003" y="158750"/>
                  </a:lnTo>
                  <a:lnTo>
                    <a:pt x="738263" y="151130"/>
                  </a:lnTo>
                  <a:lnTo>
                    <a:pt x="740816" y="144780"/>
                  </a:lnTo>
                  <a:lnTo>
                    <a:pt x="744956" y="130810"/>
                  </a:lnTo>
                  <a:lnTo>
                    <a:pt x="740702" y="120650"/>
                  </a:lnTo>
                  <a:lnTo>
                    <a:pt x="748919" y="116840"/>
                  </a:lnTo>
                  <a:lnTo>
                    <a:pt x="758837" y="111760"/>
                  </a:lnTo>
                  <a:lnTo>
                    <a:pt x="757466" y="105410"/>
                  </a:lnTo>
                  <a:lnTo>
                    <a:pt x="758659" y="99060"/>
                  </a:lnTo>
                  <a:lnTo>
                    <a:pt x="759548" y="92710"/>
                  </a:lnTo>
                  <a:lnTo>
                    <a:pt x="759117" y="87630"/>
                  </a:lnTo>
                  <a:lnTo>
                    <a:pt x="759993" y="82550"/>
                  </a:lnTo>
                  <a:lnTo>
                    <a:pt x="761022" y="77470"/>
                  </a:lnTo>
                  <a:lnTo>
                    <a:pt x="761390" y="74930"/>
                  </a:lnTo>
                  <a:lnTo>
                    <a:pt x="761758" y="73660"/>
                  </a:lnTo>
                  <a:lnTo>
                    <a:pt x="762203" y="71120"/>
                  </a:lnTo>
                  <a:lnTo>
                    <a:pt x="762546" y="67310"/>
                  </a:lnTo>
                  <a:lnTo>
                    <a:pt x="762876" y="64770"/>
                  </a:lnTo>
                  <a:lnTo>
                    <a:pt x="763206" y="62230"/>
                  </a:lnTo>
                  <a:lnTo>
                    <a:pt x="762457" y="58420"/>
                  </a:lnTo>
                  <a:lnTo>
                    <a:pt x="761466" y="53340"/>
                  </a:lnTo>
                  <a:lnTo>
                    <a:pt x="739406" y="19050"/>
                  </a:lnTo>
                  <a:lnTo>
                    <a:pt x="728726" y="13970"/>
                  </a:lnTo>
                  <a:lnTo>
                    <a:pt x="724382" y="11430"/>
                  </a:lnTo>
                  <a:lnTo>
                    <a:pt x="721321" y="10160"/>
                  </a:lnTo>
                  <a:lnTo>
                    <a:pt x="720191" y="10160"/>
                  </a:lnTo>
                  <a:lnTo>
                    <a:pt x="717003" y="8890"/>
                  </a:lnTo>
                  <a:lnTo>
                    <a:pt x="710438" y="6350"/>
                  </a:lnTo>
                  <a:lnTo>
                    <a:pt x="703275" y="5080"/>
                  </a:lnTo>
                  <a:lnTo>
                    <a:pt x="700595" y="3810"/>
                  </a:lnTo>
                  <a:lnTo>
                    <a:pt x="696429" y="2540"/>
                  </a:lnTo>
                  <a:lnTo>
                    <a:pt x="693635" y="2171"/>
                  </a:lnTo>
                  <a:lnTo>
                    <a:pt x="693635" y="88900"/>
                  </a:lnTo>
                  <a:lnTo>
                    <a:pt x="693191" y="91440"/>
                  </a:lnTo>
                  <a:lnTo>
                    <a:pt x="693077" y="92710"/>
                  </a:lnTo>
                  <a:lnTo>
                    <a:pt x="693635" y="88900"/>
                  </a:lnTo>
                  <a:lnTo>
                    <a:pt x="693635" y="2171"/>
                  </a:lnTo>
                  <a:lnTo>
                    <a:pt x="686866" y="1270"/>
                  </a:lnTo>
                  <a:lnTo>
                    <a:pt x="686625" y="1219"/>
                  </a:lnTo>
                  <a:lnTo>
                    <a:pt x="686625" y="66040"/>
                  </a:lnTo>
                  <a:lnTo>
                    <a:pt x="686371" y="65938"/>
                  </a:lnTo>
                  <a:lnTo>
                    <a:pt x="686231" y="65849"/>
                  </a:lnTo>
                  <a:lnTo>
                    <a:pt x="686625" y="66040"/>
                  </a:lnTo>
                  <a:lnTo>
                    <a:pt x="686625" y="1219"/>
                  </a:lnTo>
                  <a:lnTo>
                    <a:pt x="681088" y="0"/>
                  </a:lnTo>
                  <a:lnTo>
                    <a:pt x="673938" y="1206"/>
                  </a:lnTo>
                  <a:lnTo>
                    <a:pt x="673938" y="59258"/>
                  </a:lnTo>
                  <a:lnTo>
                    <a:pt x="673277" y="58420"/>
                  </a:lnTo>
                  <a:lnTo>
                    <a:pt x="673722" y="58420"/>
                  </a:lnTo>
                  <a:lnTo>
                    <a:pt x="673938" y="59258"/>
                  </a:lnTo>
                  <a:lnTo>
                    <a:pt x="673938" y="1206"/>
                  </a:lnTo>
                  <a:lnTo>
                    <a:pt x="673531" y="1270"/>
                  </a:lnTo>
                  <a:lnTo>
                    <a:pt x="667448" y="1270"/>
                  </a:lnTo>
                  <a:lnTo>
                    <a:pt x="660679" y="2540"/>
                  </a:lnTo>
                  <a:lnTo>
                    <a:pt x="627824" y="26670"/>
                  </a:lnTo>
                  <a:lnTo>
                    <a:pt x="618439" y="50800"/>
                  </a:lnTo>
                  <a:lnTo>
                    <a:pt x="617753" y="54610"/>
                  </a:lnTo>
                  <a:lnTo>
                    <a:pt x="617766" y="55880"/>
                  </a:lnTo>
                  <a:lnTo>
                    <a:pt x="617359" y="59258"/>
                  </a:lnTo>
                  <a:lnTo>
                    <a:pt x="616648" y="66040"/>
                  </a:lnTo>
                  <a:lnTo>
                    <a:pt x="614413" y="83820"/>
                  </a:lnTo>
                  <a:lnTo>
                    <a:pt x="611632" y="101600"/>
                  </a:lnTo>
                  <a:lnTo>
                    <a:pt x="607923" y="118110"/>
                  </a:lnTo>
                  <a:lnTo>
                    <a:pt x="602881" y="134620"/>
                  </a:lnTo>
                  <a:lnTo>
                    <a:pt x="598982" y="148590"/>
                  </a:lnTo>
                  <a:lnTo>
                    <a:pt x="595972" y="163830"/>
                  </a:lnTo>
                  <a:lnTo>
                    <a:pt x="592429" y="177800"/>
                  </a:lnTo>
                  <a:lnTo>
                    <a:pt x="590511" y="182626"/>
                  </a:lnTo>
                  <a:lnTo>
                    <a:pt x="585609" y="173177"/>
                  </a:lnTo>
                  <a:lnTo>
                    <a:pt x="581825" y="165557"/>
                  </a:lnTo>
                  <a:lnTo>
                    <a:pt x="579412" y="164211"/>
                  </a:lnTo>
                  <a:lnTo>
                    <a:pt x="579412" y="444957"/>
                  </a:lnTo>
                  <a:lnTo>
                    <a:pt x="576427" y="443687"/>
                  </a:lnTo>
                  <a:lnTo>
                    <a:pt x="576059" y="442417"/>
                  </a:lnTo>
                  <a:lnTo>
                    <a:pt x="579412" y="444957"/>
                  </a:lnTo>
                  <a:lnTo>
                    <a:pt x="579412" y="164211"/>
                  </a:lnTo>
                  <a:lnTo>
                    <a:pt x="572744" y="160477"/>
                  </a:lnTo>
                  <a:lnTo>
                    <a:pt x="571373" y="154127"/>
                  </a:lnTo>
                  <a:lnTo>
                    <a:pt x="569366" y="147777"/>
                  </a:lnTo>
                  <a:lnTo>
                    <a:pt x="566826" y="140157"/>
                  </a:lnTo>
                  <a:lnTo>
                    <a:pt x="563664" y="133807"/>
                  </a:lnTo>
                  <a:lnTo>
                    <a:pt x="559803" y="127457"/>
                  </a:lnTo>
                  <a:lnTo>
                    <a:pt x="556869" y="123926"/>
                  </a:lnTo>
                  <a:lnTo>
                    <a:pt x="556869" y="297827"/>
                  </a:lnTo>
                  <a:lnTo>
                    <a:pt x="554405" y="303530"/>
                  </a:lnTo>
                  <a:lnTo>
                    <a:pt x="551040" y="313690"/>
                  </a:lnTo>
                  <a:lnTo>
                    <a:pt x="550760" y="315061"/>
                  </a:lnTo>
                  <a:lnTo>
                    <a:pt x="548157" y="315417"/>
                  </a:lnTo>
                  <a:lnTo>
                    <a:pt x="550405" y="315417"/>
                  </a:lnTo>
                  <a:lnTo>
                    <a:pt x="550075" y="317957"/>
                  </a:lnTo>
                  <a:lnTo>
                    <a:pt x="549770" y="319227"/>
                  </a:lnTo>
                  <a:lnTo>
                    <a:pt x="550951" y="321767"/>
                  </a:lnTo>
                  <a:lnTo>
                    <a:pt x="550443" y="323037"/>
                  </a:lnTo>
                  <a:lnTo>
                    <a:pt x="549224" y="324307"/>
                  </a:lnTo>
                  <a:lnTo>
                    <a:pt x="544791" y="324307"/>
                  </a:lnTo>
                  <a:lnTo>
                    <a:pt x="544322" y="323037"/>
                  </a:lnTo>
                  <a:lnTo>
                    <a:pt x="542556" y="323037"/>
                  </a:lnTo>
                  <a:lnTo>
                    <a:pt x="541489" y="324307"/>
                  </a:lnTo>
                  <a:lnTo>
                    <a:pt x="534809" y="324307"/>
                  </a:lnTo>
                  <a:lnTo>
                    <a:pt x="533057" y="323570"/>
                  </a:lnTo>
                  <a:lnTo>
                    <a:pt x="533057" y="420827"/>
                  </a:lnTo>
                  <a:lnTo>
                    <a:pt x="529221" y="417017"/>
                  </a:lnTo>
                  <a:lnTo>
                    <a:pt x="530047" y="415747"/>
                  </a:lnTo>
                  <a:lnTo>
                    <a:pt x="533057" y="420827"/>
                  </a:lnTo>
                  <a:lnTo>
                    <a:pt x="533057" y="323570"/>
                  </a:lnTo>
                  <a:lnTo>
                    <a:pt x="531812" y="323037"/>
                  </a:lnTo>
                  <a:lnTo>
                    <a:pt x="530263" y="323037"/>
                  </a:lnTo>
                  <a:lnTo>
                    <a:pt x="528307" y="321767"/>
                  </a:lnTo>
                  <a:lnTo>
                    <a:pt x="525322" y="319227"/>
                  </a:lnTo>
                  <a:lnTo>
                    <a:pt x="522274" y="316687"/>
                  </a:lnTo>
                  <a:lnTo>
                    <a:pt x="519557" y="314147"/>
                  </a:lnTo>
                  <a:lnTo>
                    <a:pt x="483146" y="278587"/>
                  </a:lnTo>
                  <a:lnTo>
                    <a:pt x="479209" y="272237"/>
                  </a:lnTo>
                  <a:lnTo>
                    <a:pt x="475068" y="265887"/>
                  </a:lnTo>
                  <a:lnTo>
                    <a:pt x="464820" y="250647"/>
                  </a:lnTo>
                  <a:lnTo>
                    <a:pt x="454431" y="235407"/>
                  </a:lnTo>
                  <a:lnTo>
                    <a:pt x="445363" y="220167"/>
                  </a:lnTo>
                  <a:lnTo>
                    <a:pt x="439064" y="203657"/>
                  </a:lnTo>
                  <a:lnTo>
                    <a:pt x="433870" y="187147"/>
                  </a:lnTo>
                  <a:lnTo>
                    <a:pt x="427736" y="173177"/>
                  </a:lnTo>
                  <a:lnTo>
                    <a:pt x="421855" y="157937"/>
                  </a:lnTo>
                  <a:lnTo>
                    <a:pt x="417398" y="142697"/>
                  </a:lnTo>
                  <a:lnTo>
                    <a:pt x="415099" y="133807"/>
                  </a:lnTo>
                  <a:lnTo>
                    <a:pt x="411594" y="126187"/>
                  </a:lnTo>
                  <a:lnTo>
                    <a:pt x="408432" y="117297"/>
                  </a:lnTo>
                  <a:lnTo>
                    <a:pt x="407149" y="108407"/>
                  </a:lnTo>
                  <a:lnTo>
                    <a:pt x="407314" y="108407"/>
                  </a:lnTo>
                  <a:lnTo>
                    <a:pt x="407073" y="107137"/>
                  </a:lnTo>
                  <a:lnTo>
                    <a:pt x="406908" y="107137"/>
                  </a:lnTo>
                  <a:lnTo>
                    <a:pt x="406234" y="103327"/>
                  </a:lnTo>
                  <a:lnTo>
                    <a:pt x="405803" y="98247"/>
                  </a:lnTo>
                  <a:lnTo>
                    <a:pt x="405853" y="95707"/>
                  </a:lnTo>
                  <a:lnTo>
                    <a:pt x="405917" y="92976"/>
                  </a:lnTo>
                  <a:lnTo>
                    <a:pt x="406831" y="93167"/>
                  </a:lnTo>
                  <a:lnTo>
                    <a:pt x="462368" y="119837"/>
                  </a:lnTo>
                  <a:lnTo>
                    <a:pt x="503809" y="169367"/>
                  </a:lnTo>
                  <a:lnTo>
                    <a:pt x="513359" y="190957"/>
                  </a:lnTo>
                  <a:lnTo>
                    <a:pt x="518312" y="201117"/>
                  </a:lnTo>
                  <a:lnTo>
                    <a:pt x="525018" y="211277"/>
                  </a:lnTo>
                  <a:lnTo>
                    <a:pt x="529882" y="216357"/>
                  </a:lnTo>
                  <a:lnTo>
                    <a:pt x="531152" y="223977"/>
                  </a:lnTo>
                  <a:lnTo>
                    <a:pt x="533730" y="230327"/>
                  </a:lnTo>
                  <a:lnTo>
                    <a:pt x="540639" y="236677"/>
                  </a:lnTo>
                  <a:lnTo>
                    <a:pt x="554850" y="279857"/>
                  </a:lnTo>
                  <a:lnTo>
                    <a:pt x="556869" y="297827"/>
                  </a:lnTo>
                  <a:lnTo>
                    <a:pt x="556869" y="123926"/>
                  </a:lnTo>
                  <a:lnTo>
                    <a:pt x="551370" y="117297"/>
                  </a:lnTo>
                  <a:lnTo>
                    <a:pt x="542264" y="107137"/>
                  </a:lnTo>
                  <a:lnTo>
                    <a:pt x="533349" y="96977"/>
                  </a:lnTo>
                  <a:lnTo>
                    <a:pt x="526364" y="86817"/>
                  </a:lnTo>
                  <a:lnTo>
                    <a:pt x="525500" y="85547"/>
                  </a:lnTo>
                  <a:lnTo>
                    <a:pt x="524103" y="86817"/>
                  </a:lnTo>
                  <a:lnTo>
                    <a:pt x="523532" y="86817"/>
                  </a:lnTo>
                  <a:lnTo>
                    <a:pt x="524421" y="84277"/>
                  </a:lnTo>
                  <a:lnTo>
                    <a:pt x="524573" y="84277"/>
                  </a:lnTo>
                  <a:lnTo>
                    <a:pt x="517499" y="77927"/>
                  </a:lnTo>
                  <a:lnTo>
                    <a:pt x="476973" y="47447"/>
                  </a:lnTo>
                  <a:lnTo>
                    <a:pt x="472541" y="44907"/>
                  </a:lnTo>
                  <a:lnTo>
                    <a:pt x="459244" y="37287"/>
                  </a:lnTo>
                  <a:lnTo>
                    <a:pt x="440512" y="27127"/>
                  </a:lnTo>
                  <a:lnTo>
                    <a:pt x="420535" y="20777"/>
                  </a:lnTo>
                  <a:lnTo>
                    <a:pt x="407746" y="18656"/>
                  </a:lnTo>
                  <a:lnTo>
                    <a:pt x="407746" y="72529"/>
                  </a:lnTo>
                  <a:lnTo>
                    <a:pt x="407720" y="72847"/>
                  </a:lnTo>
                  <a:lnTo>
                    <a:pt x="407568" y="74371"/>
                  </a:lnTo>
                  <a:lnTo>
                    <a:pt x="407746" y="72529"/>
                  </a:lnTo>
                  <a:lnTo>
                    <a:pt x="407746" y="18656"/>
                  </a:lnTo>
                  <a:lnTo>
                    <a:pt x="397611" y="16967"/>
                  </a:lnTo>
                  <a:lnTo>
                    <a:pt x="374751" y="18237"/>
                  </a:lnTo>
                  <a:lnTo>
                    <a:pt x="352564" y="22047"/>
                  </a:lnTo>
                  <a:lnTo>
                    <a:pt x="331660" y="28397"/>
                  </a:lnTo>
                  <a:lnTo>
                    <a:pt x="323405" y="34747"/>
                  </a:lnTo>
                  <a:lnTo>
                    <a:pt x="320332" y="42367"/>
                  </a:lnTo>
                  <a:lnTo>
                    <a:pt x="322275" y="52527"/>
                  </a:lnTo>
                  <a:lnTo>
                    <a:pt x="329069" y="63957"/>
                  </a:lnTo>
                  <a:lnTo>
                    <a:pt x="333133" y="70307"/>
                  </a:lnTo>
                  <a:lnTo>
                    <a:pt x="334860" y="72529"/>
                  </a:lnTo>
                  <a:lnTo>
                    <a:pt x="335407" y="79197"/>
                  </a:lnTo>
                  <a:lnTo>
                    <a:pt x="331863" y="84277"/>
                  </a:lnTo>
                  <a:lnTo>
                    <a:pt x="324650" y="88087"/>
                  </a:lnTo>
                  <a:lnTo>
                    <a:pt x="314261" y="90627"/>
                  </a:lnTo>
                  <a:lnTo>
                    <a:pt x="306209" y="93167"/>
                  </a:lnTo>
                  <a:lnTo>
                    <a:pt x="301586" y="95707"/>
                  </a:lnTo>
                  <a:lnTo>
                    <a:pt x="304825" y="100787"/>
                  </a:lnTo>
                  <a:lnTo>
                    <a:pt x="311861" y="114757"/>
                  </a:lnTo>
                  <a:lnTo>
                    <a:pt x="313817" y="121107"/>
                  </a:lnTo>
                  <a:lnTo>
                    <a:pt x="318033" y="137617"/>
                  </a:lnTo>
                  <a:lnTo>
                    <a:pt x="320281" y="146507"/>
                  </a:lnTo>
                  <a:lnTo>
                    <a:pt x="322821" y="154127"/>
                  </a:lnTo>
                  <a:lnTo>
                    <a:pt x="328002" y="169367"/>
                  </a:lnTo>
                  <a:lnTo>
                    <a:pt x="329895" y="175717"/>
                  </a:lnTo>
                  <a:lnTo>
                    <a:pt x="332270" y="180797"/>
                  </a:lnTo>
                  <a:lnTo>
                    <a:pt x="334556" y="185877"/>
                  </a:lnTo>
                  <a:lnTo>
                    <a:pt x="340804" y="199847"/>
                  </a:lnTo>
                  <a:lnTo>
                    <a:pt x="343166" y="204927"/>
                  </a:lnTo>
                  <a:lnTo>
                    <a:pt x="346100" y="208737"/>
                  </a:lnTo>
                  <a:lnTo>
                    <a:pt x="349885" y="213817"/>
                  </a:lnTo>
                  <a:lnTo>
                    <a:pt x="354406" y="217627"/>
                  </a:lnTo>
                  <a:lnTo>
                    <a:pt x="357047" y="226517"/>
                  </a:lnTo>
                  <a:lnTo>
                    <a:pt x="360337" y="232867"/>
                  </a:lnTo>
                  <a:lnTo>
                    <a:pt x="360184" y="232867"/>
                  </a:lnTo>
                  <a:lnTo>
                    <a:pt x="358597" y="235407"/>
                  </a:lnTo>
                  <a:lnTo>
                    <a:pt x="359791" y="235407"/>
                  </a:lnTo>
                  <a:lnTo>
                    <a:pt x="361784" y="236677"/>
                  </a:lnTo>
                  <a:lnTo>
                    <a:pt x="365493" y="241757"/>
                  </a:lnTo>
                  <a:lnTo>
                    <a:pt x="369163" y="248107"/>
                  </a:lnTo>
                  <a:lnTo>
                    <a:pt x="372872" y="254457"/>
                  </a:lnTo>
                  <a:lnTo>
                    <a:pt x="376707" y="259537"/>
                  </a:lnTo>
                  <a:lnTo>
                    <a:pt x="386448" y="273507"/>
                  </a:lnTo>
                  <a:lnTo>
                    <a:pt x="393700" y="283502"/>
                  </a:lnTo>
                  <a:lnTo>
                    <a:pt x="348564" y="279882"/>
                  </a:lnTo>
                  <a:lnTo>
                    <a:pt x="300748" y="282422"/>
                  </a:lnTo>
                  <a:lnTo>
                    <a:pt x="253314" y="290042"/>
                  </a:lnTo>
                  <a:lnTo>
                    <a:pt x="215341" y="300202"/>
                  </a:lnTo>
                  <a:lnTo>
                    <a:pt x="179120" y="315442"/>
                  </a:lnTo>
                  <a:lnTo>
                    <a:pt x="144818" y="334492"/>
                  </a:lnTo>
                  <a:lnTo>
                    <a:pt x="112941" y="357352"/>
                  </a:lnTo>
                  <a:lnTo>
                    <a:pt x="83858" y="384022"/>
                  </a:lnTo>
                  <a:lnTo>
                    <a:pt x="57899" y="413232"/>
                  </a:lnTo>
                  <a:lnTo>
                    <a:pt x="36042" y="446252"/>
                  </a:lnTo>
                  <a:lnTo>
                    <a:pt x="18745" y="481812"/>
                  </a:lnTo>
                  <a:lnTo>
                    <a:pt x="9232" y="511022"/>
                  </a:lnTo>
                  <a:lnTo>
                    <a:pt x="6578" y="519912"/>
                  </a:lnTo>
                  <a:lnTo>
                    <a:pt x="673" y="560552"/>
                  </a:lnTo>
                  <a:lnTo>
                    <a:pt x="0" y="577062"/>
                  </a:lnTo>
                  <a:lnTo>
                    <a:pt x="0" y="583412"/>
                  </a:lnTo>
                  <a:lnTo>
                    <a:pt x="4927" y="639292"/>
                  </a:lnTo>
                  <a:lnTo>
                    <a:pt x="24155" y="712952"/>
                  </a:lnTo>
                  <a:lnTo>
                    <a:pt x="51549" y="784072"/>
                  </a:lnTo>
                  <a:lnTo>
                    <a:pt x="73279" y="832332"/>
                  </a:lnTo>
                  <a:lnTo>
                    <a:pt x="96583" y="879322"/>
                  </a:lnTo>
                  <a:lnTo>
                    <a:pt x="122174" y="926312"/>
                  </a:lnTo>
                  <a:lnTo>
                    <a:pt x="150749" y="970762"/>
                  </a:lnTo>
                  <a:lnTo>
                    <a:pt x="163791" y="989812"/>
                  </a:lnTo>
                  <a:lnTo>
                    <a:pt x="176390" y="1010132"/>
                  </a:lnTo>
                  <a:lnTo>
                    <a:pt x="188950" y="1031722"/>
                  </a:lnTo>
                  <a:lnTo>
                    <a:pt x="201930" y="1052042"/>
                  </a:lnTo>
                  <a:lnTo>
                    <a:pt x="201764" y="1050772"/>
                  </a:lnTo>
                  <a:lnTo>
                    <a:pt x="228333" y="1082522"/>
                  </a:lnTo>
                  <a:lnTo>
                    <a:pt x="254063" y="1116812"/>
                  </a:lnTo>
                  <a:lnTo>
                    <a:pt x="280593" y="1149832"/>
                  </a:lnTo>
                  <a:lnTo>
                    <a:pt x="309587" y="1180312"/>
                  </a:lnTo>
                  <a:lnTo>
                    <a:pt x="340106" y="1209522"/>
                  </a:lnTo>
                  <a:lnTo>
                    <a:pt x="372541" y="1237462"/>
                  </a:lnTo>
                  <a:lnTo>
                    <a:pt x="407352" y="1261592"/>
                  </a:lnTo>
                  <a:lnTo>
                    <a:pt x="444931" y="1283182"/>
                  </a:lnTo>
                  <a:lnTo>
                    <a:pt x="459486" y="1289532"/>
                  </a:lnTo>
                  <a:lnTo>
                    <a:pt x="467042" y="1293342"/>
                  </a:lnTo>
                  <a:lnTo>
                    <a:pt x="498894" y="1303502"/>
                  </a:lnTo>
                  <a:lnTo>
                    <a:pt x="506933" y="1304772"/>
                  </a:lnTo>
                  <a:lnTo>
                    <a:pt x="522833" y="1308582"/>
                  </a:lnTo>
                  <a:lnTo>
                    <a:pt x="552729" y="1316202"/>
                  </a:lnTo>
                  <a:lnTo>
                    <a:pt x="566166" y="1318742"/>
                  </a:lnTo>
                  <a:lnTo>
                    <a:pt x="581634" y="1322552"/>
                  </a:lnTo>
                  <a:lnTo>
                    <a:pt x="612724" y="1322552"/>
                  </a:lnTo>
                  <a:lnTo>
                    <a:pt x="628103" y="1320012"/>
                  </a:lnTo>
                  <a:lnTo>
                    <a:pt x="673061" y="1304772"/>
                  </a:lnTo>
                  <a:lnTo>
                    <a:pt x="709574" y="1281912"/>
                  </a:lnTo>
                  <a:lnTo>
                    <a:pt x="731837" y="1259052"/>
                  </a:lnTo>
                  <a:lnTo>
                    <a:pt x="732243" y="1259052"/>
                  </a:lnTo>
                  <a:lnTo>
                    <a:pt x="732713" y="1257782"/>
                  </a:lnTo>
                  <a:lnTo>
                    <a:pt x="733069" y="1257782"/>
                  </a:lnTo>
                  <a:lnTo>
                    <a:pt x="733894" y="1256512"/>
                  </a:lnTo>
                  <a:lnTo>
                    <a:pt x="735190" y="1253972"/>
                  </a:lnTo>
                  <a:lnTo>
                    <a:pt x="735406" y="1252702"/>
                  </a:lnTo>
                  <a:lnTo>
                    <a:pt x="735723" y="1252702"/>
                  </a:lnTo>
                  <a:lnTo>
                    <a:pt x="735901" y="1251432"/>
                  </a:lnTo>
                  <a:lnTo>
                    <a:pt x="736866" y="1252702"/>
                  </a:lnTo>
                  <a:lnTo>
                    <a:pt x="737501" y="1253972"/>
                  </a:lnTo>
                  <a:lnTo>
                    <a:pt x="738187" y="1253972"/>
                  </a:lnTo>
                  <a:lnTo>
                    <a:pt x="738886" y="1255242"/>
                  </a:lnTo>
                  <a:lnTo>
                    <a:pt x="739622" y="1255242"/>
                  </a:lnTo>
                  <a:lnTo>
                    <a:pt x="741006" y="1257782"/>
                  </a:lnTo>
                  <a:lnTo>
                    <a:pt x="744016" y="1260322"/>
                  </a:lnTo>
                  <a:lnTo>
                    <a:pt x="743750" y="1260322"/>
                  </a:lnTo>
                  <a:lnTo>
                    <a:pt x="747445" y="1261592"/>
                  </a:lnTo>
                  <a:lnTo>
                    <a:pt x="784860" y="1281912"/>
                  </a:lnTo>
                  <a:lnTo>
                    <a:pt x="832954" y="1297152"/>
                  </a:lnTo>
                  <a:lnTo>
                    <a:pt x="866330" y="1302232"/>
                  </a:lnTo>
                  <a:lnTo>
                    <a:pt x="900226" y="1302232"/>
                  </a:lnTo>
                  <a:lnTo>
                    <a:pt x="934161" y="1298422"/>
                  </a:lnTo>
                  <a:lnTo>
                    <a:pt x="983157" y="1284452"/>
                  </a:lnTo>
                  <a:lnTo>
                    <a:pt x="1027518" y="1261592"/>
                  </a:lnTo>
                  <a:lnTo>
                    <a:pt x="1040536" y="1251432"/>
                  </a:lnTo>
                  <a:lnTo>
                    <a:pt x="1050302" y="1243812"/>
                  </a:lnTo>
                  <a:lnTo>
                    <a:pt x="1066584" y="1231112"/>
                  </a:lnTo>
                  <a:lnTo>
                    <a:pt x="1077620" y="1219682"/>
                  </a:lnTo>
                  <a:lnTo>
                    <a:pt x="1099705" y="1196822"/>
                  </a:lnTo>
                  <a:lnTo>
                    <a:pt x="1103299" y="1191742"/>
                  </a:lnTo>
                  <a:lnTo>
                    <a:pt x="1106004" y="1187932"/>
                  </a:lnTo>
                  <a:lnTo>
                    <a:pt x="1126705" y="1158722"/>
                  </a:lnTo>
                  <a:lnTo>
                    <a:pt x="1128102" y="1156182"/>
                  </a:lnTo>
                  <a:lnTo>
                    <a:pt x="1026210" y="1156182"/>
                  </a:lnTo>
                  <a:lnTo>
                    <a:pt x="1021461" y="1156182"/>
                  </a:lnTo>
                  <a:lnTo>
                    <a:pt x="1020495" y="1159992"/>
                  </a:lnTo>
                  <a:lnTo>
                    <a:pt x="1018768" y="1162532"/>
                  </a:lnTo>
                  <a:lnTo>
                    <a:pt x="1011707" y="1166342"/>
                  </a:lnTo>
                  <a:lnTo>
                    <a:pt x="1005852" y="1171422"/>
                  </a:lnTo>
                  <a:lnTo>
                    <a:pt x="999223" y="1175232"/>
                  </a:lnTo>
                  <a:lnTo>
                    <a:pt x="996022" y="1176502"/>
                  </a:lnTo>
                  <a:lnTo>
                    <a:pt x="986942" y="1183906"/>
                  </a:lnTo>
                  <a:lnTo>
                    <a:pt x="986942" y="1189202"/>
                  </a:lnTo>
                  <a:lnTo>
                    <a:pt x="980325" y="1191742"/>
                  </a:lnTo>
                  <a:lnTo>
                    <a:pt x="986510" y="1187932"/>
                  </a:lnTo>
                  <a:lnTo>
                    <a:pt x="986942" y="1189202"/>
                  </a:lnTo>
                  <a:lnTo>
                    <a:pt x="986942" y="1183906"/>
                  </a:lnTo>
                  <a:lnTo>
                    <a:pt x="986675" y="1184122"/>
                  </a:lnTo>
                  <a:lnTo>
                    <a:pt x="983221" y="1185392"/>
                  </a:lnTo>
                  <a:lnTo>
                    <a:pt x="979982" y="1187932"/>
                  </a:lnTo>
                  <a:lnTo>
                    <a:pt x="979309" y="1191742"/>
                  </a:lnTo>
                  <a:lnTo>
                    <a:pt x="976769" y="1194282"/>
                  </a:lnTo>
                  <a:lnTo>
                    <a:pt x="974458" y="1196822"/>
                  </a:lnTo>
                  <a:lnTo>
                    <a:pt x="971702" y="1198092"/>
                  </a:lnTo>
                  <a:lnTo>
                    <a:pt x="970114" y="1203172"/>
                  </a:lnTo>
                  <a:lnTo>
                    <a:pt x="961758" y="1203172"/>
                  </a:lnTo>
                  <a:lnTo>
                    <a:pt x="945832" y="1209522"/>
                  </a:lnTo>
                  <a:lnTo>
                    <a:pt x="929449" y="1213332"/>
                  </a:lnTo>
                  <a:lnTo>
                    <a:pt x="912660" y="1215872"/>
                  </a:lnTo>
                  <a:lnTo>
                    <a:pt x="895438" y="1217142"/>
                  </a:lnTo>
                  <a:lnTo>
                    <a:pt x="895210" y="1217129"/>
                  </a:lnTo>
                  <a:lnTo>
                    <a:pt x="893356" y="1219682"/>
                  </a:lnTo>
                  <a:lnTo>
                    <a:pt x="891692" y="1218412"/>
                  </a:lnTo>
                  <a:lnTo>
                    <a:pt x="895210" y="1217142"/>
                  </a:lnTo>
                  <a:lnTo>
                    <a:pt x="866660" y="1214602"/>
                  </a:lnTo>
                  <a:lnTo>
                    <a:pt x="852271" y="1213332"/>
                  </a:lnTo>
                  <a:lnTo>
                    <a:pt x="838060" y="1209522"/>
                  </a:lnTo>
                  <a:lnTo>
                    <a:pt x="824026" y="1206982"/>
                  </a:lnTo>
                  <a:lnTo>
                    <a:pt x="810272" y="1201902"/>
                  </a:lnTo>
                  <a:lnTo>
                    <a:pt x="805637" y="1200632"/>
                  </a:lnTo>
                  <a:lnTo>
                    <a:pt x="801420" y="1198092"/>
                  </a:lnTo>
                  <a:lnTo>
                    <a:pt x="796950" y="1195552"/>
                  </a:lnTo>
                  <a:lnTo>
                    <a:pt x="794689" y="1195552"/>
                  </a:lnTo>
                  <a:lnTo>
                    <a:pt x="792645" y="1194282"/>
                  </a:lnTo>
                  <a:lnTo>
                    <a:pt x="790536" y="1193012"/>
                  </a:lnTo>
                  <a:lnTo>
                    <a:pt x="784809" y="1189202"/>
                  </a:lnTo>
                  <a:lnTo>
                    <a:pt x="783475" y="1189202"/>
                  </a:lnTo>
                  <a:lnTo>
                    <a:pt x="782599" y="1187932"/>
                  </a:lnTo>
                  <a:lnTo>
                    <a:pt x="781532" y="1186662"/>
                  </a:lnTo>
                  <a:lnTo>
                    <a:pt x="780630" y="1186662"/>
                  </a:lnTo>
                  <a:lnTo>
                    <a:pt x="779919" y="1185392"/>
                  </a:lnTo>
                  <a:lnTo>
                    <a:pt x="778497" y="1185392"/>
                  </a:lnTo>
                  <a:lnTo>
                    <a:pt x="758837" y="1165072"/>
                  </a:lnTo>
                  <a:lnTo>
                    <a:pt x="745109" y="1152372"/>
                  </a:lnTo>
                  <a:lnTo>
                    <a:pt x="738327" y="1146022"/>
                  </a:lnTo>
                  <a:lnTo>
                    <a:pt x="731672" y="1140942"/>
                  </a:lnTo>
                  <a:lnTo>
                    <a:pt x="712724" y="1123162"/>
                  </a:lnTo>
                  <a:lnTo>
                    <a:pt x="710780" y="1121892"/>
                  </a:lnTo>
                  <a:lnTo>
                    <a:pt x="709142" y="1120622"/>
                  </a:lnTo>
                  <a:lnTo>
                    <a:pt x="707364" y="1119352"/>
                  </a:lnTo>
                  <a:lnTo>
                    <a:pt x="690841" y="1168882"/>
                  </a:lnTo>
                  <a:lnTo>
                    <a:pt x="682840" y="1189202"/>
                  </a:lnTo>
                  <a:lnTo>
                    <a:pt x="680808" y="1194282"/>
                  </a:lnTo>
                  <a:lnTo>
                    <a:pt x="678637" y="1198092"/>
                  </a:lnTo>
                  <a:lnTo>
                    <a:pt x="671029" y="1208252"/>
                  </a:lnTo>
                  <a:lnTo>
                    <a:pt x="668324" y="1211313"/>
                  </a:lnTo>
                  <a:lnTo>
                    <a:pt x="668324" y="1214602"/>
                  </a:lnTo>
                  <a:lnTo>
                    <a:pt x="667702" y="1215872"/>
                  </a:lnTo>
                  <a:lnTo>
                    <a:pt x="666572" y="1217142"/>
                  </a:lnTo>
                  <a:lnTo>
                    <a:pt x="663409" y="1217142"/>
                  </a:lnTo>
                  <a:lnTo>
                    <a:pt x="662000" y="1215872"/>
                  </a:lnTo>
                  <a:lnTo>
                    <a:pt x="666242" y="1215872"/>
                  </a:lnTo>
                  <a:lnTo>
                    <a:pt x="668324" y="1214602"/>
                  </a:lnTo>
                  <a:lnTo>
                    <a:pt x="668324" y="1211313"/>
                  </a:lnTo>
                  <a:lnTo>
                    <a:pt x="667651" y="1212062"/>
                  </a:lnTo>
                  <a:lnTo>
                    <a:pt x="665124" y="1213332"/>
                  </a:lnTo>
                  <a:lnTo>
                    <a:pt x="661670" y="1215872"/>
                  </a:lnTo>
                  <a:lnTo>
                    <a:pt x="659892" y="1215872"/>
                  </a:lnTo>
                  <a:lnTo>
                    <a:pt x="655180" y="1220952"/>
                  </a:lnTo>
                  <a:lnTo>
                    <a:pt x="650506" y="1224762"/>
                  </a:lnTo>
                  <a:lnTo>
                    <a:pt x="645312" y="1228572"/>
                  </a:lnTo>
                  <a:lnTo>
                    <a:pt x="645452" y="1228572"/>
                  </a:lnTo>
                  <a:lnTo>
                    <a:pt x="642759" y="1231112"/>
                  </a:lnTo>
                  <a:lnTo>
                    <a:pt x="640054" y="1234922"/>
                  </a:lnTo>
                  <a:lnTo>
                    <a:pt x="636892" y="1236192"/>
                  </a:lnTo>
                  <a:lnTo>
                    <a:pt x="614438" y="1241272"/>
                  </a:lnTo>
                  <a:lnTo>
                    <a:pt x="590994" y="1243812"/>
                  </a:lnTo>
                  <a:lnTo>
                    <a:pt x="566483" y="1243812"/>
                  </a:lnTo>
                  <a:lnTo>
                    <a:pt x="540854" y="1242542"/>
                  </a:lnTo>
                  <a:lnTo>
                    <a:pt x="528751" y="1241272"/>
                  </a:lnTo>
                  <a:lnTo>
                    <a:pt x="504431" y="1233652"/>
                  </a:lnTo>
                  <a:lnTo>
                    <a:pt x="492442" y="1228572"/>
                  </a:lnTo>
                  <a:lnTo>
                    <a:pt x="479780" y="1223492"/>
                  </a:lnTo>
                  <a:lnTo>
                    <a:pt x="473506" y="1219682"/>
                  </a:lnTo>
                  <a:lnTo>
                    <a:pt x="467245" y="1217142"/>
                  </a:lnTo>
                  <a:lnTo>
                    <a:pt x="461327" y="1213332"/>
                  </a:lnTo>
                  <a:lnTo>
                    <a:pt x="455091" y="1209522"/>
                  </a:lnTo>
                  <a:lnTo>
                    <a:pt x="439724" y="1201902"/>
                  </a:lnTo>
                  <a:lnTo>
                    <a:pt x="424395" y="1193012"/>
                  </a:lnTo>
                  <a:lnTo>
                    <a:pt x="409968" y="1182852"/>
                  </a:lnTo>
                  <a:lnTo>
                    <a:pt x="397281" y="1170152"/>
                  </a:lnTo>
                  <a:lnTo>
                    <a:pt x="386435" y="1159992"/>
                  </a:lnTo>
                  <a:lnTo>
                    <a:pt x="354990" y="1129512"/>
                  </a:lnTo>
                  <a:lnTo>
                    <a:pt x="321221" y="1091412"/>
                  </a:lnTo>
                  <a:lnTo>
                    <a:pt x="289648" y="1050772"/>
                  </a:lnTo>
                  <a:lnTo>
                    <a:pt x="259753" y="1008862"/>
                  </a:lnTo>
                  <a:lnTo>
                    <a:pt x="230987" y="964412"/>
                  </a:lnTo>
                  <a:lnTo>
                    <a:pt x="202857" y="918692"/>
                  </a:lnTo>
                  <a:lnTo>
                    <a:pt x="190690" y="900912"/>
                  </a:lnTo>
                  <a:lnTo>
                    <a:pt x="177977" y="881862"/>
                  </a:lnTo>
                  <a:lnTo>
                    <a:pt x="166331" y="864082"/>
                  </a:lnTo>
                  <a:lnTo>
                    <a:pt x="157365" y="847572"/>
                  </a:lnTo>
                  <a:lnTo>
                    <a:pt x="115735" y="756132"/>
                  </a:lnTo>
                  <a:lnTo>
                    <a:pt x="106108" y="735812"/>
                  </a:lnTo>
                  <a:lnTo>
                    <a:pt x="88404" y="692632"/>
                  </a:lnTo>
                  <a:lnTo>
                    <a:pt x="74828" y="650722"/>
                  </a:lnTo>
                  <a:lnTo>
                    <a:pt x="68046" y="608812"/>
                  </a:lnTo>
                  <a:lnTo>
                    <a:pt x="67983" y="588492"/>
                  </a:lnTo>
                  <a:lnTo>
                    <a:pt x="66433" y="587222"/>
                  </a:lnTo>
                  <a:lnTo>
                    <a:pt x="66040" y="585952"/>
                  </a:lnTo>
                  <a:lnTo>
                    <a:pt x="67779" y="583412"/>
                  </a:lnTo>
                  <a:lnTo>
                    <a:pt x="67945" y="584682"/>
                  </a:lnTo>
                  <a:lnTo>
                    <a:pt x="67957" y="583412"/>
                  </a:lnTo>
                  <a:lnTo>
                    <a:pt x="68021" y="577062"/>
                  </a:lnTo>
                  <a:lnTo>
                    <a:pt x="68262" y="569442"/>
                  </a:lnTo>
                  <a:lnTo>
                    <a:pt x="68745" y="561822"/>
                  </a:lnTo>
                  <a:lnTo>
                    <a:pt x="69570" y="555472"/>
                  </a:lnTo>
                  <a:lnTo>
                    <a:pt x="70040" y="550392"/>
                  </a:lnTo>
                  <a:lnTo>
                    <a:pt x="71297" y="546582"/>
                  </a:lnTo>
                  <a:lnTo>
                    <a:pt x="72059" y="541502"/>
                  </a:lnTo>
                  <a:lnTo>
                    <a:pt x="73355" y="535152"/>
                  </a:lnTo>
                  <a:lnTo>
                    <a:pt x="90893" y="488162"/>
                  </a:lnTo>
                  <a:lnTo>
                    <a:pt x="113563" y="452602"/>
                  </a:lnTo>
                  <a:lnTo>
                    <a:pt x="143129" y="422122"/>
                  </a:lnTo>
                  <a:lnTo>
                    <a:pt x="154165" y="411962"/>
                  </a:lnTo>
                  <a:lnTo>
                    <a:pt x="190296" y="389102"/>
                  </a:lnTo>
                  <a:lnTo>
                    <a:pt x="236232" y="368782"/>
                  </a:lnTo>
                  <a:lnTo>
                    <a:pt x="243039" y="367512"/>
                  </a:lnTo>
                  <a:lnTo>
                    <a:pt x="249872" y="364972"/>
                  </a:lnTo>
                  <a:lnTo>
                    <a:pt x="256692" y="363702"/>
                  </a:lnTo>
                  <a:lnTo>
                    <a:pt x="270497" y="359892"/>
                  </a:lnTo>
                  <a:lnTo>
                    <a:pt x="277495" y="358622"/>
                  </a:lnTo>
                  <a:lnTo>
                    <a:pt x="284645" y="358622"/>
                  </a:lnTo>
                  <a:lnTo>
                    <a:pt x="335673" y="354812"/>
                  </a:lnTo>
                  <a:lnTo>
                    <a:pt x="387527" y="358622"/>
                  </a:lnTo>
                  <a:lnTo>
                    <a:pt x="439407" y="368782"/>
                  </a:lnTo>
                  <a:lnTo>
                    <a:pt x="476427" y="380758"/>
                  </a:lnTo>
                  <a:lnTo>
                    <a:pt x="489381" y="391617"/>
                  </a:lnTo>
                  <a:lnTo>
                    <a:pt x="505015" y="403047"/>
                  </a:lnTo>
                  <a:lnTo>
                    <a:pt x="506323" y="403047"/>
                  </a:lnTo>
                  <a:lnTo>
                    <a:pt x="509689" y="406857"/>
                  </a:lnTo>
                  <a:lnTo>
                    <a:pt x="517499" y="406857"/>
                  </a:lnTo>
                  <a:lnTo>
                    <a:pt x="520052" y="410667"/>
                  </a:lnTo>
                  <a:lnTo>
                    <a:pt x="523430" y="419557"/>
                  </a:lnTo>
                  <a:lnTo>
                    <a:pt x="528408" y="422097"/>
                  </a:lnTo>
                  <a:lnTo>
                    <a:pt x="533476" y="422097"/>
                  </a:lnTo>
                  <a:lnTo>
                    <a:pt x="544703" y="427177"/>
                  </a:lnTo>
                  <a:lnTo>
                    <a:pt x="555625" y="432257"/>
                  </a:lnTo>
                  <a:lnTo>
                    <a:pt x="555764" y="432257"/>
                  </a:lnTo>
                  <a:lnTo>
                    <a:pt x="557834" y="437337"/>
                  </a:lnTo>
                  <a:lnTo>
                    <a:pt x="558927" y="434797"/>
                  </a:lnTo>
                  <a:lnTo>
                    <a:pt x="559993" y="433527"/>
                  </a:lnTo>
                  <a:lnTo>
                    <a:pt x="559917" y="434797"/>
                  </a:lnTo>
                  <a:lnTo>
                    <a:pt x="566750" y="443687"/>
                  </a:lnTo>
                  <a:lnTo>
                    <a:pt x="573519" y="446227"/>
                  </a:lnTo>
                  <a:lnTo>
                    <a:pt x="580047" y="448767"/>
                  </a:lnTo>
                  <a:lnTo>
                    <a:pt x="579920" y="446227"/>
                  </a:lnTo>
                  <a:lnTo>
                    <a:pt x="583095" y="444957"/>
                  </a:lnTo>
                  <a:lnTo>
                    <a:pt x="583018" y="442417"/>
                  </a:lnTo>
                  <a:lnTo>
                    <a:pt x="582993" y="441147"/>
                  </a:lnTo>
                  <a:lnTo>
                    <a:pt x="585431" y="444969"/>
                  </a:lnTo>
                  <a:lnTo>
                    <a:pt x="587832" y="447497"/>
                  </a:lnTo>
                  <a:lnTo>
                    <a:pt x="587654" y="447497"/>
                  </a:lnTo>
                  <a:lnTo>
                    <a:pt x="617740" y="463918"/>
                  </a:lnTo>
                  <a:lnTo>
                    <a:pt x="616991" y="461467"/>
                  </a:lnTo>
                  <a:lnTo>
                    <a:pt x="618477" y="462737"/>
                  </a:lnTo>
                  <a:lnTo>
                    <a:pt x="617816" y="463918"/>
                  </a:lnTo>
                  <a:lnTo>
                    <a:pt x="620090" y="465277"/>
                  </a:lnTo>
                  <a:lnTo>
                    <a:pt x="622261" y="466547"/>
                  </a:lnTo>
                  <a:lnTo>
                    <a:pt x="624382" y="467817"/>
                  </a:lnTo>
                  <a:lnTo>
                    <a:pt x="625195" y="467817"/>
                  </a:lnTo>
                  <a:lnTo>
                    <a:pt x="625475" y="465277"/>
                  </a:lnTo>
                  <a:lnTo>
                    <a:pt x="626135" y="461467"/>
                  </a:lnTo>
                  <a:lnTo>
                    <a:pt x="626389" y="460197"/>
                  </a:lnTo>
                  <a:lnTo>
                    <a:pt x="627062" y="453847"/>
                  </a:lnTo>
                  <a:lnTo>
                    <a:pt x="627583" y="443687"/>
                  </a:lnTo>
                  <a:lnTo>
                    <a:pt x="627684" y="441147"/>
                  </a:lnTo>
                  <a:lnTo>
                    <a:pt x="627849" y="437337"/>
                  </a:lnTo>
                  <a:lnTo>
                    <a:pt x="627888" y="433527"/>
                  </a:lnTo>
                  <a:lnTo>
                    <a:pt x="627862" y="427177"/>
                  </a:lnTo>
                  <a:lnTo>
                    <a:pt x="628472" y="420827"/>
                  </a:lnTo>
                  <a:lnTo>
                    <a:pt x="628586" y="419557"/>
                  </a:lnTo>
                  <a:lnTo>
                    <a:pt x="628865" y="419557"/>
                  </a:lnTo>
                  <a:lnTo>
                    <a:pt x="628637" y="418287"/>
                  </a:lnTo>
                  <a:lnTo>
                    <a:pt x="628484" y="418287"/>
                  </a:lnTo>
                  <a:lnTo>
                    <a:pt x="631571" y="415747"/>
                  </a:lnTo>
                  <a:lnTo>
                    <a:pt x="631583" y="414909"/>
                  </a:lnTo>
                  <a:lnTo>
                    <a:pt x="631659" y="410667"/>
                  </a:lnTo>
                  <a:lnTo>
                    <a:pt x="631647" y="406857"/>
                  </a:lnTo>
                  <a:lnTo>
                    <a:pt x="631329" y="400507"/>
                  </a:lnTo>
                  <a:lnTo>
                    <a:pt x="631228" y="390220"/>
                  </a:lnTo>
                  <a:lnTo>
                    <a:pt x="636562" y="388620"/>
                  </a:lnTo>
                  <a:lnTo>
                    <a:pt x="642861" y="386562"/>
                  </a:lnTo>
                  <a:lnTo>
                    <a:pt x="646049" y="386562"/>
                  </a:lnTo>
                  <a:lnTo>
                    <a:pt x="653745" y="384022"/>
                  </a:lnTo>
                  <a:lnTo>
                    <a:pt x="662165" y="378942"/>
                  </a:lnTo>
                  <a:lnTo>
                    <a:pt x="670852" y="373862"/>
                  </a:lnTo>
                  <a:lnTo>
                    <a:pt x="677506" y="368782"/>
                  </a:lnTo>
                  <a:lnTo>
                    <a:pt x="679170" y="367512"/>
                  </a:lnTo>
                  <a:lnTo>
                    <a:pt x="686536" y="361162"/>
                  </a:lnTo>
                  <a:lnTo>
                    <a:pt x="708799" y="347192"/>
                  </a:lnTo>
                  <a:lnTo>
                    <a:pt x="725779" y="340842"/>
                  </a:lnTo>
                  <a:lnTo>
                    <a:pt x="738886" y="342112"/>
                  </a:lnTo>
                  <a:lnTo>
                    <a:pt x="754976" y="351002"/>
                  </a:lnTo>
                  <a:lnTo>
                    <a:pt x="761669" y="352272"/>
                  </a:lnTo>
                  <a:lnTo>
                    <a:pt x="770255" y="349732"/>
                  </a:lnTo>
                  <a:lnTo>
                    <a:pt x="781367" y="343382"/>
                  </a:lnTo>
                  <a:lnTo>
                    <a:pt x="785050" y="340842"/>
                  </a:lnTo>
                  <a:lnTo>
                    <a:pt x="788733" y="338302"/>
                  </a:lnTo>
                  <a:lnTo>
                    <a:pt x="796264" y="333222"/>
                  </a:lnTo>
                  <a:lnTo>
                    <a:pt x="803922" y="329412"/>
                  </a:lnTo>
                  <a:lnTo>
                    <a:pt x="811657" y="324332"/>
                  </a:lnTo>
                  <a:lnTo>
                    <a:pt x="887120" y="293852"/>
                  </a:lnTo>
                  <a:lnTo>
                    <a:pt x="931113" y="281152"/>
                  </a:lnTo>
                  <a:lnTo>
                    <a:pt x="975893" y="272262"/>
                  </a:lnTo>
                  <a:lnTo>
                    <a:pt x="1021181" y="265912"/>
                  </a:lnTo>
                  <a:lnTo>
                    <a:pt x="1066685" y="262102"/>
                  </a:lnTo>
                  <a:lnTo>
                    <a:pt x="1092568" y="260832"/>
                  </a:lnTo>
                  <a:lnTo>
                    <a:pt x="1115593" y="263372"/>
                  </a:lnTo>
                  <a:lnTo>
                    <a:pt x="1137551" y="268452"/>
                  </a:lnTo>
                  <a:lnTo>
                    <a:pt x="1152017" y="272262"/>
                  </a:lnTo>
                  <a:lnTo>
                    <a:pt x="1152017" y="260832"/>
                  </a:lnTo>
                  <a:lnTo>
                    <a:pt x="1152017" y="179552"/>
                  </a:lnTo>
                  <a:close/>
                </a:path>
              </a:pathLst>
            </a:custGeom>
            <a:solidFill>
              <a:srgbClr val="FFD44F"/>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17" name="object 217"/>
            <p:cNvPicPr/>
            <p:nvPr/>
          </p:nvPicPr>
          <p:blipFill>
            <a:blip r:embed="rId76" cstate="print"/>
            <a:stretch>
              <a:fillRect/>
            </a:stretch>
          </p:blipFill>
          <p:spPr>
            <a:xfrm>
              <a:off x="17290741" y="9333121"/>
              <a:ext cx="2138026" cy="1880441"/>
            </a:xfrm>
            <a:prstGeom prst="rect">
              <a:avLst/>
            </a:prstGeom>
          </p:spPr>
        </p:pic>
        <p:sp>
          <p:nvSpPr>
            <p:cNvPr id="218" name="object 218"/>
            <p:cNvSpPr/>
            <p:nvPr/>
          </p:nvSpPr>
          <p:spPr>
            <a:xfrm>
              <a:off x="239966" y="8996635"/>
              <a:ext cx="6786880" cy="2109470"/>
            </a:xfrm>
            <a:custGeom>
              <a:avLst/>
              <a:gdLst/>
              <a:ahLst/>
              <a:cxnLst/>
              <a:rect l="l" t="t" r="r" b="b"/>
              <a:pathLst>
                <a:path w="6786880" h="2109470">
                  <a:moveTo>
                    <a:pt x="53682" y="27114"/>
                  </a:moveTo>
                  <a:lnTo>
                    <a:pt x="7620" y="0"/>
                  </a:lnTo>
                  <a:lnTo>
                    <a:pt x="2120" y="8229"/>
                  </a:lnTo>
                  <a:lnTo>
                    <a:pt x="0" y="19011"/>
                  </a:lnTo>
                  <a:lnTo>
                    <a:pt x="2235" y="29768"/>
                  </a:lnTo>
                  <a:lnTo>
                    <a:pt x="8216" y="38531"/>
                  </a:lnTo>
                  <a:lnTo>
                    <a:pt x="17043" y="44411"/>
                  </a:lnTo>
                  <a:lnTo>
                    <a:pt x="27813" y="46520"/>
                  </a:lnTo>
                  <a:lnTo>
                    <a:pt x="38569" y="44297"/>
                  </a:lnTo>
                  <a:lnTo>
                    <a:pt x="47332" y="38315"/>
                  </a:lnTo>
                  <a:lnTo>
                    <a:pt x="53213" y="29489"/>
                  </a:lnTo>
                  <a:lnTo>
                    <a:pt x="53682" y="27114"/>
                  </a:lnTo>
                  <a:close/>
                </a:path>
                <a:path w="6786880" h="2109470">
                  <a:moveTo>
                    <a:pt x="56870" y="311708"/>
                  </a:moveTo>
                  <a:lnTo>
                    <a:pt x="54635" y="300951"/>
                  </a:lnTo>
                  <a:lnTo>
                    <a:pt x="48666" y="292188"/>
                  </a:lnTo>
                  <a:lnTo>
                    <a:pt x="39839" y="286308"/>
                  </a:lnTo>
                  <a:lnTo>
                    <a:pt x="29057" y="284187"/>
                  </a:lnTo>
                  <a:lnTo>
                    <a:pt x="18300" y="286423"/>
                  </a:lnTo>
                  <a:lnTo>
                    <a:pt x="9537" y="292392"/>
                  </a:lnTo>
                  <a:lnTo>
                    <a:pt x="3657" y="301218"/>
                  </a:lnTo>
                  <a:lnTo>
                    <a:pt x="1549" y="312000"/>
                  </a:lnTo>
                  <a:lnTo>
                    <a:pt x="3771" y="322757"/>
                  </a:lnTo>
                  <a:lnTo>
                    <a:pt x="9753" y="331520"/>
                  </a:lnTo>
                  <a:lnTo>
                    <a:pt x="18580" y="337400"/>
                  </a:lnTo>
                  <a:lnTo>
                    <a:pt x="29362" y="339521"/>
                  </a:lnTo>
                  <a:lnTo>
                    <a:pt x="40106" y="337286"/>
                  </a:lnTo>
                  <a:lnTo>
                    <a:pt x="48869" y="331304"/>
                  </a:lnTo>
                  <a:lnTo>
                    <a:pt x="54762" y="322478"/>
                  </a:lnTo>
                  <a:lnTo>
                    <a:pt x="56870" y="311708"/>
                  </a:lnTo>
                  <a:close/>
                </a:path>
                <a:path w="6786880" h="2109470">
                  <a:moveTo>
                    <a:pt x="58458" y="613498"/>
                  </a:moveTo>
                  <a:lnTo>
                    <a:pt x="56222" y="602742"/>
                  </a:lnTo>
                  <a:lnTo>
                    <a:pt x="50253" y="593979"/>
                  </a:lnTo>
                  <a:lnTo>
                    <a:pt x="41427" y="588098"/>
                  </a:lnTo>
                  <a:lnTo>
                    <a:pt x="30645" y="585978"/>
                  </a:lnTo>
                  <a:lnTo>
                    <a:pt x="19888" y="588213"/>
                  </a:lnTo>
                  <a:lnTo>
                    <a:pt x="11125" y="594194"/>
                  </a:lnTo>
                  <a:lnTo>
                    <a:pt x="5245" y="603008"/>
                  </a:lnTo>
                  <a:lnTo>
                    <a:pt x="3124" y="613791"/>
                  </a:lnTo>
                  <a:lnTo>
                    <a:pt x="5359" y="624547"/>
                  </a:lnTo>
                  <a:lnTo>
                    <a:pt x="11341" y="633310"/>
                  </a:lnTo>
                  <a:lnTo>
                    <a:pt x="20154" y="639191"/>
                  </a:lnTo>
                  <a:lnTo>
                    <a:pt x="30937" y="641311"/>
                  </a:lnTo>
                  <a:lnTo>
                    <a:pt x="41694" y="639076"/>
                  </a:lnTo>
                  <a:lnTo>
                    <a:pt x="50457" y="633107"/>
                  </a:lnTo>
                  <a:lnTo>
                    <a:pt x="56337" y="624281"/>
                  </a:lnTo>
                  <a:lnTo>
                    <a:pt x="58458" y="613498"/>
                  </a:lnTo>
                  <a:close/>
                </a:path>
                <a:path w="6786880" h="2109470">
                  <a:moveTo>
                    <a:pt x="59994" y="906487"/>
                  </a:moveTo>
                  <a:lnTo>
                    <a:pt x="57759" y="895731"/>
                  </a:lnTo>
                  <a:lnTo>
                    <a:pt x="51777" y="886968"/>
                  </a:lnTo>
                  <a:lnTo>
                    <a:pt x="42964" y="881087"/>
                  </a:lnTo>
                  <a:lnTo>
                    <a:pt x="32181" y="878967"/>
                  </a:lnTo>
                  <a:lnTo>
                    <a:pt x="21424" y="881202"/>
                  </a:lnTo>
                  <a:lnTo>
                    <a:pt x="12661" y="887183"/>
                  </a:lnTo>
                  <a:lnTo>
                    <a:pt x="6781" y="896010"/>
                  </a:lnTo>
                  <a:lnTo>
                    <a:pt x="4660" y="906780"/>
                  </a:lnTo>
                  <a:lnTo>
                    <a:pt x="6896" y="917536"/>
                  </a:lnTo>
                  <a:lnTo>
                    <a:pt x="12877" y="926299"/>
                  </a:lnTo>
                  <a:lnTo>
                    <a:pt x="21691" y="932180"/>
                  </a:lnTo>
                  <a:lnTo>
                    <a:pt x="32473" y="934300"/>
                  </a:lnTo>
                  <a:lnTo>
                    <a:pt x="43230" y="932065"/>
                  </a:lnTo>
                  <a:lnTo>
                    <a:pt x="51993" y="926096"/>
                  </a:lnTo>
                  <a:lnTo>
                    <a:pt x="57873" y="917270"/>
                  </a:lnTo>
                  <a:lnTo>
                    <a:pt x="59994" y="906487"/>
                  </a:lnTo>
                  <a:close/>
                </a:path>
                <a:path w="6786880" h="2109470">
                  <a:moveTo>
                    <a:pt x="61429" y="1180617"/>
                  </a:moveTo>
                  <a:lnTo>
                    <a:pt x="59194" y="1169860"/>
                  </a:lnTo>
                  <a:lnTo>
                    <a:pt x="53225" y="1161097"/>
                  </a:lnTo>
                  <a:lnTo>
                    <a:pt x="44399" y="1155217"/>
                  </a:lnTo>
                  <a:lnTo>
                    <a:pt x="33616" y="1153096"/>
                  </a:lnTo>
                  <a:lnTo>
                    <a:pt x="22860" y="1155331"/>
                  </a:lnTo>
                  <a:lnTo>
                    <a:pt x="14097" y="1161313"/>
                  </a:lnTo>
                  <a:lnTo>
                    <a:pt x="8216" y="1170139"/>
                  </a:lnTo>
                  <a:lnTo>
                    <a:pt x="6096" y="1180909"/>
                  </a:lnTo>
                  <a:lnTo>
                    <a:pt x="8331" y="1191666"/>
                  </a:lnTo>
                  <a:lnTo>
                    <a:pt x="14312" y="1200429"/>
                  </a:lnTo>
                  <a:lnTo>
                    <a:pt x="23126" y="1206309"/>
                  </a:lnTo>
                  <a:lnTo>
                    <a:pt x="33909" y="1208430"/>
                  </a:lnTo>
                  <a:lnTo>
                    <a:pt x="44665" y="1206195"/>
                  </a:lnTo>
                  <a:lnTo>
                    <a:pt x="53428" y="1200226"/>
                  </a:lnTo>
                  <a:lnTo>
                    <a:pt x="59309" y="1191399"/>
                  </a:lnTo>
                  <a:lnTo>
                    <a:pt x="61429" y="1180617"/>
                  </a:lnTo>
                  <a:close/>
                </a:path>
                <a:path w="6786880" h="2109470">
                  <a:moveTo>
                    <a:pt x="62966" y="1473606"/>
                  </a:moveTo>
                  <a:lnTo>
                    <a:pt x="60731" y="1462849"/>
                  </a:lnTo>
                  <a:lnTo>
                    <a:pt x="54762" y="1454086"/>
                  </a:lnTo>
                  <a:lnTo>
                    <a:pt x="45935" y="1448206"/>
                  </a:lnTo>
                  <a:lnTo>
                    <a:pt x="35153" y="1446098"/>
                  </a:lnTo>
                  <a:lnTo>
                    <a:pt x="24396" y="1448320"/>
                  </a:lnTo>
                  <a:lnTo>
                    <a:pt x="15633" y="1454302"/>
                  </a:lnTo>
                  <a:lnTo>
                    <a:pt x="9753" y="1463128"/>
                  </a:lnTo>
                  <a:lnTo>
                    <a:pt x="7632" y="1473898"/>
                  </a:lnTo>
                  <a:lnTo>
                    <a:pt x="9867" y="1484655"/>
                  </a:lnTo>
                  <a:lnTo>
                    <a:pt x="15849" y="1493418"/>
                  </a:lnTo>
                  <a:lnTo>
                    <a:pt x="24663" y="1499311"/>
                  </a:lnTo>
                  <a:lnTo>
                    <a:pt x="35445" y="1501419"/>
                  </a:lnTo>
                  <a:lnTo>
                    <a:pt x="46202" y="1499184"/>
                  </a:lnTo>
                  <a:lnTo>
                    <a:pt x="54965" y="1493215"/>
                  </a:lnTo>
                  <a:lnTo>
                    <a:pt x="60845" y="1484388"/>
                  </a:lnTo>
                  <a:lnTo>
                    <a:pt x="62966" y="1473606"/>
                  </a:lnTo>
                  <a:close/>
                </a:path>
                <a:path w="6786880" h="2109470">
                  <a:moveTo>
                    <a:pt x="64541" y="1788337"/>
                  </a:moveTo>
                  <a:lnTo>
                    <a:pt x="62318" y="1777580"/>
                  </a:lnTo>
                  <a:lnTo>
                    <a:pt x="56349" y="1768817"/>
                  </a:lnTo>
                  <a:lnTo>
                    <a:pt x="47523" y="1762937"/>
                  </a:lnTo>
                  <a:lnTo>
                    <a:pt x="36741" y="1760816"/>
                  </a:lnTo>
                  <a:lnTo>
                    <a:pt x="25984" y="1763052"/>
                  </a:lnTo>
                  <a:lnTo>
                    <a:pt x="17221" y="1769021"/>
                  </a:lnTo>
                  <a:lnTo>
                    <a:pt x="11341" y="1777847"/>
                  </a:lnTo>
                  <a:lnTo>
                    <a:pt x="9220" y="1788629"/>
                  </a:lnTo>
                  <a:lnTo>
                    <a:pt x="11455" y="1799386"/>
                  </a:lnTo>
                  <a:lnTo>
                    <a:pt x="17424" y="1808149"/>
                  </a:lnTo>
                  <a:lnTo>
                    <a:pt x="26250" y="1814029"/>
                  </a:lnTo>
                  <a:lnTo>
                    <a:pt x="37033" y="1816150"/>
                  </a:lnTo>
                  <a:lnTo>
                    <a:pt x="47790" y="1813915"/>
                  </a:lnTo>
                  <a:lnTo>
                    <a:pt x="56553" y="1807946"/>
                  </a:lnTo>
                  <a:lnTo>
                    <a:pt x="62433" y="1799120"/>
                  </a:lnTo>
                  <a:lnTo>
                    <a:pt x="64541" y="1788337"/>
                  </a:lnTo>
                  <a:close/>
                </a:path>
                <a:path w="6786880" h="2109470">
                  <a:moveTo>
                    <a:pt x="66078" y="2081326"/>
                  </a:moveTo>
                  <a:lnTo>
                    <a:pt x="63855" y="2070569"/>
                  </a:lnTo>
                  <a:lnTo>
                    <a:pt x="57886" y="2061806"/>
                  </a:lnTo>
                  <a:lnTo>
                    <a:pt x="49060" y="2055926"/>
                  </a:lnTo>
                  <a:lnTo>
                    <a:pt x="38277" y="2053818"/>
                  </a:lnTo>
                  <a:lnTo>
                    <a:pt x="27520" y="2056041"/>
                  </a:lnTo>
                  <a:lnTo>
                    <a:pt x="18757" y="2062022"/>
                  </a:lnTo>
                  <a:lnTo>
                    <a:pt x="12877" y="2070849"/>
                  </a:lnTo>
                  <a:lnTo>
                    <a:pt x="10756" y="2081618"/>
                  </a:lnTo>
                  <a:lnTo>
                    <a:pt x="12992" y="2092375"/>
                  </a:lnTo>
                  <a:lnTo>
                    <a:pt x="18961" y="2101138"/>
                  </a:lnTo>
                  <a:lnTo>
                    <a:pt x="27787" y="2107019"/>
                  </a:lnTo>
                  <a:lnTo>
                    <a:pt x="38569" y="2109139"/>
                  </a:lnTo>
                  <a:lnTo>
                    <a:pt x="49326" y="2106904"/>
                  </a:lnTo>
                  <a:lnTo>
                    <a:pt x="58089" y="2100935"/>
                  </a:lnTo>
                  <a:lnTo>
                    <a:pt x="63969" y="2092109"/>
                  </a:lnTo>
                  <a:lnTo>
                    <a:pt x="66078" y="2081326"/>
                  </a:lnTo>
                  <a:close/>
                </a:path>
                <a:path w="6786880" h="2109470">
                  <a:moveTo>
                    <a:pt x="349859" y="311708"/>
                  </a:moveTo>
                  <a:lnTo>
                    <a:pt x="347637" y="300951"/>
                  </a:lnTo>
                  <a:lnTo>
                    <a:pt x="341655" y="292188"/>
                  </a:lnTo>
                  <a:lnTo>
                    <a:pt x="332828" y="286308"/>
                  </a:lnTo>
                  <a:lnTo>
                    <a:pt x="322059" y="284187"/>
                  </a:lnTo>
                  <a:lnTo>
                    <a:pt x="311302" y="286423"/>
                  </a:lnTo>
                  <a:lnTo>
                    <a:pt x="302539" y="292392"/>
                  </a:lnTo>
                  <a:lnTo>
                    <a:pt x="296646" y="301218"/>
                  </a:lnTo>
                  <a:lnTo>
                    <a:pt x="294538" y="312000"/>
                  </a:lnTo>
                  <a:lnTo>
                    <a:pt x="296773" y="322757"/>
                  </a:lnTo>
                  <a:lnTo>
                    <a:pt x="302742" y="331520"/>
                  </a:lnTo>
                  <a:lnTo>
                    <a:pt x="311569" y="337400"/>
                  </a:lnTo>
                  <a:lnTo>
                    <a:pt x="322351" y="339521"/>
                  </a:lnTo>
                  <a:lnTo>
                    <a:pt x="333108" y="337286"/>
                  </a:lnTo>
                  <a:lnTo>
                    <a:pt x="341871" y="331304"/>
                  </a:lnTo>
                  <a:lnTo>
                    <a:pt x="347751" y="322478"/>
                  </a:lnTo>
                  <a:lnTo>
                    <a:pt x="349859" y="311708"/>
                  </a:lnTo>
                  <a:close/>
                </a:path>
                <a:path w="6786880" h="2109470">
                  <a:moveTo>
                    <a:pt x="351447" y="613498"/>
                  </a:moveTo>
                  <a:lnTo>
                    <a:pt x="349211" y="602742"/>
                  </a:lnTo>
                  <a:lnTo>
                    <a:pt x="343242" y="593979"/>
                  </a:lnTo>
                  <a:lnTo>
                    <a:pt x="334416" y="588098"/>
                  </a:lnTo>
                  <a:lnTo>
                    <a:pt x="323634" y="585978"/>
                  </a:lnTo>
                  <a:lnTo>
                    <a:pt x="312877" y="588213"/>
                  </a:lnTo>
                  <a:lnTo>
                    <a:pt x="304114" y="594194"/>
                  </a:lnTo>
                  <a:lnTo>
                    <a:pt x="298234" y="603008"/>
                  </a:lnTo>
                  <a:lnTo>
                    <a:pt x="296113" y="613791"/>
                  </a:lnTo>
                  <a:lnTo>
                    <a:pt x="298348" y="624547"/>
                  </a:lnTo>
                  <a:lnTo>
                    <a:pt x="304330" y="633310"/>
                  </a:lnTo>
                  <a:lnTo>
                    <a:pt x="313143" y="639191"/>
                  </a:lnTo>
                  <a:lnTo>
                    <a:pt x="323926" y="641311"/>
                  </a:lnTo>
                  <a:lnTo>
                    <a:pt x="334683" y="639076"/>
                  </a:lnTo>
                  <a:lnTo>
                    <a:pt x="343446" y="633107"/>
                  </a:lnTo>
                  <a:lnTo>
                    <a:pt x="349326" y="624281"/>
                  </a:lnTo>
                  <a:lnTo>
                    <a:pt x="351447" y="613498"/>
                  </a:lnTo>
                  <a:close/>
                </a:path>
                <a:path w="6786880" h="2109470">
                  <a:moveTo>
                    <a:pt x="352983" y="906487"/>
                  </a:moveTo>
                  <a:lnTo>
                    <a:pt x="350748" y="895731"/>
                  </a:lnTo>
                  <a:lnTo>
                    <a:pt x="344779" y="886968"/>
                  </a:lnTo>
                  <a:lnTo>
                    <a:pt x="335953" y="881087"/>
                  </a:lnTo>
                  <a:lnTo>
                    <a:pt x="325170" y="878967"/>
                  </a:lnTo>
                  <a:lnTo>
                    <a:pt x="314413" y="881202"/>
                  </a:lnTo>
                  <a:lnTo>
                    <a:pt x="305650" y="887183"/>
                  </a:lnTo>
                  <a:lnTo>
                    <a:pt x="299770" y="896010"/>
                  </a:lnTo>
                  <a:lnTo>
                    <a:pt x="297649" y="906780"/>
                  </a:lnTo>
                  <a:lnTo>
                    <a:pt x="299885" y="917536"/>
                  </a:lnTo>
                  <a:lnTo>
                    <a:pt x="305866" y="926299"/>
                  </a:lnTo>
                  <a:lnTo>
                    <a:pt x="314680" y="932180"/>
                  </a:lnTo>
                  <a:lnTo>
                    <a:pt x="325462" y="934300"/>
                  </a:lnTo>
                  <a:lnTo>
                    <a:pt x="336219" y="932065"/>
                  </a:lnTo>
                  <a:lnTo>
                    <a:pt x="344982" y="926096"/>
                  </a:lnTo>
                  <a:lnTo>
                    <a:pt x="350862" y="917270"/>
                  </a:lnTo>
                  <a:lnTo>
                    <a:pt x="352983" y="906487"/>
                  </a:lnTo>
                  <a:close/>
                </a:path>
                <a:path w="6786880" h="2109470">
                  <a:moveTo>
                    <a:pt x="354418" y="1180617"/>
                  </a:moveTo>
                  <a:lnTo>
                    <a:pt x="352196" y="1169860"/>
                  </a:lnTo>
                  <a:lnTo>
                    <a:pt x="346214" y="1161097"/>
                  </a:lnTo>
                  <a:lnTo>
                    <a:pt x="337388" y="1155217"/>
                  </a:lnTo>
                  <a:lnTo>
                    <a:pt x="326605" y="1153096"/>
                  </a:lnTo>
                  <a:lnTo>
                    <a:pt x="315849" y="1155331"/>
                  </a:lnTo>
                  <a:lnTo>
                    <a:pt x="307098" y="1161313"/>
                  </a:lnTo>
                  <a:lnTo>
                    <a:pt x="301205" y="1170139"/>
                  </a:lnTo>
                  <a:lnTo>
                    <a:pt x="299097" y="1180909"/>
                  </a:lnTo>
                  <a:lnTo>
                    <a:pt x="301320" y="1191666"/>
                  </a:lnTo>
                  <a:lnTo>
                    <a:pt x="307301" y="1200429"/>
                  </a:lnTo>
                  <a:lnTo>
                    <a:pt x="316128" y="1206309"/>
                  </a:lnTo>
                  <a:lnTo>
                    <a:pt x="326898" y="1208430"/>
                  </a:lnTo>
                  <a:lnTo>
                    <a:pt x="337654" y="1206195"/>
                  </a:lnTo>
                  <a:lnTo>
                    <a:pt x="346417" y="1200226"/>
                  </a:lnTo>
                  <a:lnTo>
                    <a:pt x="352298" y="1191399"/>
                  </a:lnTo>
                  <a:lnTo>
                    <a:pt x="354418" y="1180617"/>
                  </a:lnTo>
                  <a:close/>
                </a:path>
                <a:path w="6786880" h="2109470">
                  <a:moveTo>
                    <a:pt x="355955" y="1473606"/>
                  </a:moveTo>
                  <a:lnTo>
                    <a:pt x="353720" y="1462849"/>
                  </a:lnTo>
                  <a:lnTo>
                    <a:pt x="347751" y="1454086"/>
                  </a:lnTo>
                  <a:lnTo>
                    <a:pt x="338924" y="1448206"/>
                  </a:lnTo>
                  <a:lnTo>
                    <a:pt x="328142" y="1446098"/>
                  </a:lnTo>
                  <a:lnTo>
                    <a:pt x="317385" y="1448320"/>
                  </a:lnTo>
                  <a:lnTo>
                    <a:pt x="308622" y="1454302"/>
                  </a:lnTo>
                  <a:lnTo>
                    <a:pt x="302742" y="1463128"/>
                  </a:lnTo>
                  <a:lnTo>
                    <a:pt x="300634" y="1473898"/>
                  </a:lnTo>
                  <a:lnTo>
                    <a:pt x="302856" y="1484655"/>
                  </a:lnTo>
                  <a:lnTo>
                    <a:pt x="308838" y="1493418"/>
                  </a:lnTo>
                  <a:lnTo>
                    <a:pt x="317665" y="1499311"/>
                  </a:lnTo>
                  <a:lnTo>
                    <a:pt x="328447" y="1501419"/>
                  </a:lnTo>
                  <a:lnTo>
                    <a:pt x="339191" y="1499184"/>
                  </a:lnTo>
                  <a:lnTo>
                    <a:pt x="347954" y="1493215"/>
                  </a:lnTo>
                  <a:lnTo>
                    <a:pt x="353847" y="1484388"/>
                  </a:lnTo>
                  <a:lnTo>
                    <a:pt x="355955" y="1473606"/>
                  </a:lnTo>
                  <a:close/>
                </a:path>
                <a:path w="6786880" h="2109470">
                  <a:moveTo>
                    <a:pt x="357543" y="1786801"/>
                  </a:moveTo>
                  <a:lnTo>
                    <a:pt x="355307" y="1776044"/>
                  </a:lnTo>
                  <a:lnTo>
                    <a:pt x="349338" y="1767281"/>
                  </a:lnTo>
                  <a:lnTo>
                    <a:pt x="340512" y="1761401"/>
                  </a:lnTo>
                  <a:lnTo>
                    <a:pt x="329730" y="1759280"/>
                  </a:lnTo>
                  <a:lnTo>
                    <a:pt x="318973" y="1761515"/>
                  </a:lnTo>
                  <a:lnTo>
                    <a:pt x="310210" y="1767497"/>
                  </a:lnTo>
                  <a:lnTo>
                    <a:pt x="304330" y="1776310"/>
                  </a:lnTo>
                  <a:lnTo>
                    <a:pt x="302209" y="1787093"/>
                  </a:lnTo>
                  <a:lnTo>
                    <a:pt x="304444" y="1797850"/>
                  </a:lnTo>
                  <a:lnTo>
                    <a:pt x="310426" y="1806613"/>
                  </a:lnTo>
                  <a:lnTo>
                    <a:pt x="319239" y="1812493"/>
                  </a:lnTo>
                  <a:lnTo>
                    <a:pt x="330022" y="1814614"/>
                  </a:lnTo>
                  <a:lnTo>
                    <a:pt x="340779" y="1812378"/>
                  </a:lnTo>
                  <a:lnTo>
                    <a:pt x="349542" y="1806409"/>
                  </a:lnTo>
                  <a:lnTo>
                    <a:pt x="355422" y="1797583"/>
                  </a:lnTo>
                  <a:lnTo>
                    <a:pt x="357543" y="1786801"/>
                  </a:lnTo>
                  <a:close/>
                </a:path>
                <a:path w="6786880" h="2109470">
                  <a:moveTo>
                    <a:pt x="359079" y="2079790"/>
                  </a:moveTo>
                  <a:lnTo>
                    <a:pt x="356844" y="2069033"/>
                  </a:lnTo>
                  <a:lnTo>
                    <a:pt x="350862" y="2060270"/>
                  </a:lnTo>
                  <a:lnTo>
                    <a:pt x="342049" y="2054390"/>
                  </a:lnTo>
                  <a:lnTo>
                    <a:pt x="331266" y="2052269"/>
                  </a:lnTo>
                  <a:lnTo>
                    <a:pt x="320509" y="2054504"/>
                  </a:lnTo>
                  <a:lnTo>
                    <a:pt x="311746" y="2060486"/>
                  </a:lnTo>
                  <a:lnTo>
                    <a:pt x="305866" y="2069312"/>
                  </a:lnTo>
                  <a:lnTo>
                    <a:pt x="303745" y="2080082"/>
                  </a:lnTo>
                  <a:lnTo>
                    <a:pt x="305981" y="2090839"/>
                  </a:lnTo>
                  <a:lnTo>
                    <a:pt x="311962" y="2099602"/>
                  </a:lnTo>
                  <a:lnTo>
                    <a:pt x="320776" y="2105482"/>
                  </a:lnTo>
                  <a:lnTo>
                    <a:pt x="331558" y="2107603"/>
                  </a:lnTo>
                  <a:lnTo>
                    <a:pt x="342315" y="2105367"/>
                  </a:lnTo>
                  <a:lnTo>
                    <a:pt x="351078" y="2099398"/>
                  </a:lnTo>
                  <a:lnTo>
                    <a:pt x="356958" y="2090572"/>
                  </a:lnTo>
                  <a:lnTo>
                    <a:pt x="359079" y="2079790"/>
                  </a:lnTo>
                  <a:close/>
                </a:path>
                <a:path w="6786880" h="2109470">
                  <a:moveTo>
                    <a:pt x="647407" y="1180617"/>
                  </a:moveTo>
                  <a:lnTo>
                    <a:pt x="645185" y="1169860"/>
                  </a:lnTo>
                  <a:lnTo>
                    <a:pt x="639203" y="1161097"/>
                  </a:lnTo>
                  <a:lnTo>
                    <a:pt x="630377" y="1155217"/>
                  </a:lnTo>
                  <a:lnTo>
                    <a:pt x="619607" y="1153096"/>
                  </a:lnTo>
                  <a:lnTo>
                    <a:pt x="608850" y="1155331"/>
                  </a:lnTo>
                  <a:lnTo>
                    <a:pt x="600087" y="1161313"/>
                  </a:lnTo>
                  <a:lnTo>
                    <a:pt x="594194" y="1170139"/>
                  </a:lnTo>
                  <a:lnTo>
                    <a:pt x="592086" y="1180909"/>
                  </a:lnTo>
                  <a:lnTo>
                    <a:pt x="594321" y="1191666"/>
                  </a:lnTo>
                  <a:lnTo>
                    <a:pt x="600290" y="1200429"/>
                  </a:lnTo>
                  <a:lnTo>
                    <a:pt x="609117" y="1206309"/>
                  </a:lnTo>
                  <a:lnTo>
                    <a:pt x="619899" y="1208430"/>
                  </a:lnTo>
                  <a:lnTo>
                    <a:pt x="630656" y="1206195"/>
                  </a:lnTo>
                  <a:lnTo>
                    <a:pt x="639419" y="1200226"/>
                  </a:lnTo>
                  <a:lnTo>
                    <a:pt x="645299" y="1191399"/>
                  </a:lnTo>
                  <a:lnTo>
                    <a:pt x="647407" y="1180617"/>
                  </a:lnTo>
                  <a:close/>
                </a:path>
                <a:path w="6786880" h="2109470">
                  <a:moveTo>
                    <a:pt x="648944" y="1473606"/>
                  </a:moveTo>
                  <a:lnTo>
                    <a:pt x="646722" y="1462849"/>
                  </a:lnTo>
                  <a:lnTo>
                    <a:pt x="640740" y="1454086"/>
                  </a:lnTo>
                  <a:lnTo>
                    <a:pt x="631913" y="1448206"/>
                  </a:lnTo>
                  <a:lnTo>
                    <a:pt x="621144" y="1446098"/>
                  </a:lnTo>
                  <a:lnTo>
                    <a:pt x="610387" y="1448320"/>
                  </a:lnTo>
                  <a:lnTo>
                    <a:pt x="601624" y="1454302"/>
                  </a:lnTo>
                  <a:lnTo>
                    <a:pt x="595731" y="1463128"/>
                  </a:lnTo>
                  <a:lnTo>
                    <a:pt x="593623" y="1473898"/>
                  </a:lnTo>
                  <a:lnTo>
                    <a:pt x="595858" y="1484655"/>
                  </a:lnTo>
                  <a:lnTo>
                    <a:pt x="601827" y="1493418"/>
                  </a:lnTo>
                  <a:lnTo>
                    <a:pt x="610654" y="1499311"/>
                  </a:lnTo>
                  <a:lnTo>
                    <a:pt x="621436" y="1501419"/>
                  </a:lnTo>
                  <a:lnTo>
                    <a:pt x="632193" y="1499184"/>
                  </a:lnTo>
                  <a:lnTo>
                    <a:pt x="640956" y="1493215"/>
                  </a:lnTo>
                  <a:lnTo>
                    <a:pt x="646836" y="1484388"/>
                  </a:lnTo>
                  <a:lnTo>
                    <a:pt x="648944" y="1473606"/>
                  </a:lnTo>
                  <a:close/>
                </a:path>
                <a:path w="6786880" h="2109470">
                  <a:moveTo>
                    <a:pt x="650532" y="1785264"/>
                  </a:moveTo>
                  <a:lnTo>
                    <a:pt x="648296" y="1774507"/>
                  </a:lnTo>
                  <a:lnTo>
                    <a:pt x="642327" y="1765744"/>
                  </a:lnTo>
                  <a:lnTo>
                    <a:pt x="633501" y="1759864"/>
                  </a:lnTo>
                  <a:lnTo>
                    <a:pt x="622719" y="1757743"/>
                  </a:lnTo>
                  <a:lnTo>
                    <a:pt x="611962" y="1759978"/>
                  </a:lnTo>
                  <a:lnTo>
                    <a:pt x="603199" y="1765947"/>
                  </a:lnTo>
                  <a:lnTo>
                    <a:pt x="597319" y="1774774"/>
                  </a:lnTo>
                  <a:lnTo>
                    <a:pt x="595198" y="1785556"/>
                  </a:lnTo>
                  <a:lnTo>
                    <a:pt x="597433" y="1796313"/>
                  </a:lnTo>
                  <a:lnTo>
                    <a:pt x="603415" y="1805076"/>
                  </a:lnTo>
                  <a:lnTo>
                    <a:pt x="612228" y="1810956"/>
                  </a:lnTo>
                  <a:lnTo>
                    <a:pt x="623011" y="1813077"/>
                  </a:lnTo>
                  <a:lnTo>
                    <a:pt x="633768" y="1810842"/>
                  </a:lnTo>
                  <a:lnTo>
                    <a:pt x="642531" y="1804873"/>
                  </a:lnTo>
                  <a:lnTo>
                    <a:pt x="648411" y="1796046"/>
                  </a:lnTo>
                  <a:lnTo>
                    <a:pt x="650532" y="1785264"/>
                  </a:lnTo>
                  <a:close/>
                </a:path>
                <a:path w="6786880" h="2109470">
                  <a:moveTo>
                    <a:pt x="652068" y="2078253"/>
                  </a:moveTo>
                  <a:lnTo>
                    <a:pt x="649846" y="2067496"/>
                  </a:lnTo>
                  <a:lnTo>
                    <a:pt x="643864" y="2058733"/>
                  </a:lnTo>
                  <a:lnTo>
                    <a:pt x="635038" y="2052853"/>
                  </a:lnTo>
                  <a:lnTo>
                    <a:pt x="624255" y="2050732"/>
                  </a:lnTo>
                  <a:lnTo>
                    <a:pt x="613498" y="2052967"/>
                  </a:lnTo>
                  <a:lnTo>
                    <a:pt x="604735" y="2058949"/>
                  </a:lnTo>
                  <a:lnTo>
                    <a:pt x="598855" y="2067763"/>
                  </a:lnTo>
                  <a:lnTo>
                    <a:pt x="596734" y="2078545"/>
                  </a:lnTo>
                  <a:lnTo>
                    <a:pt x="598970" y="2089302"/>
                  </a:lnTo>
                  <a:lnTo>
                    <a:pt x="604951" y="2098065"/>
                  </a:lnTo>
                  <a:lnTo>
                    <a:pt x="613765" y="2103945"/>
                  </a:lnTo>
                  <a:lnTo>
                    <a:pt x="624547" y="2106066"/>
                  </a:lnTo>
                  <a:lnTo>
                    <a:pt x="635304" y="2103843"/>
                  </a:lnTo>
                  <a:lnTo>
                    <a:pt x="644067" y="2097862"/>
                  </a:lnTo>
                  <a:lnTo>
                    <a:pt x="649947" y="2089035"/>
                  </a:lnTo>
                  <a:lnTo>
                    <a:pt x="652068" y="2078253"/>
                  </a:lnTo>
                  <a:close/>
                </a:path>
                <a:path w="6786880" h="2109470">
                  <a:moveTo>
                    <a:pt x="940396" y="1180617"/>
                  </a:moveTo>
                  <a:lnTo>
                    <a:pt x="938174" y="1169860"/>
                  </a:lnTo>
                  <a:lnTo>
                    <a:pt x="932192" y="1161097"/>
                  </a:lnTo>
                  <a:lnTo>
                    <a:pt x="923366" y="1155217"/>
                  </a:lnTo>
                  <a:lnTo>
                    <a:pt x="912596" y="1153096"/>
                  </a:lnTo>
                  <a:lnTo>
                    <a:pt x="901839" y="1155331"/>
                  </a:lnTo>
                  <a:lnTo>
                    <a:pt x="893076" y="1161313"/>
                  </a:lnTo>
                  <a:lnTo>
                    <a:pt x="887196" y="1170139"/>
                  </a:lnTo>
                  <a:lnTo>
                    <a:pt x="885075" y="1180909"/>
                  </a:lnTo>
                  <a:lnTo>
                    <a:pt x="887310" y="1191666"/>
                  </a:lnTo>
                  <a:lnTo>
                    <a:pt x="893279" y="1200429"/>
                  </a:lnTo>
                  <a:lnTo>
                    <a:pt x="902106" y="1206309"/>
                  </a:lnTo>
                  <a:lnTo>
                    <a:pt x="912888" y="1208430"/>
                  </a:lnTo>
                  <a:lnTo>
                    <a:pt x="923645" y="1206195"/>
                  </a:lnTo>
                  <a:lnTo>
                    <a:pt x="932408" y="1200226"/>
                  </a:lnTo>
                  <a:lnTo>
                    <a:pt x="938288" y="1191399"/>
                  </a:lnTo>
                  <a:lnTo>
                    <a:pt x="940396" y="1180617"/>
                  </a:lnTo>
                  <a:close/>
                </a:path>
                <a:path w="6786880" h="2109470">
                  <a:moveTo>
                    <a:pt x="941933" y="1473606"/>
                  </a:moveTo>
                  <a:lnTo>
                    <a:pt x="939711" y="1462849"/>
                  </a:lnTo>
                  <a:lnTo>
                    <a:pt x="933729" y="1454086"/>
                  </a:lnTo>
                  <a:lnTo>
                    <a:pt x="924902" y="1448206"/>
                  </a:lnTo>
                  <a:lnTo>
                    <a:pt x="914133" y="1446098"/>
                  </a:lnTo>
                  <a:lnTo>
                    <a:pt x="903376" y="1448320"/>
                  </a:lnTo>
                  <a:lnTo>
                    <a:pt x="894613" y="1454302"/>
                  </a:lnTo>
                  <a:lnTo>
                    <a:pt x="888720" y="1463128"/>
                  </a:lnTo>
                  <a:lnTo>
                    <a:pt x="886612" y="1473898"/>
                  </a:lnTo>
                  <a:lnTo>
                    <a:pt x="888847" y="1484655"/>
                  </a:lnTo>
                  <a:lnTo>
                    <a:pt x="894816" y="1493418"/>
                  </a:lnTo>
                  <a:lnTo>
                    <a:pt x="903643" y="1499311"/>
                  </a:lnTo>
                  <a:lnTo>
                    <a:pt x="914425" y="1501419"/>
                  </a:lnTo>
                  <a:lnTo>
                    <a:pt x="925182" y="1499184"/>
                  </a:lnTo>
                  <a:lnTo>
                    <a:pt x="933945" y="1493215"/>
                  </a:lnTo>
                  <a:lnTo>
                    <a:pt x="939825" y="1484388"/>
                  </a:lnTo>
                  <a:lnTo>
                    <a:pt x="941933" y="1473606"/>
                  </a:lnTo>
                  <a:close/>
                </a:path>
                <a:path w="6786880" h="2109470">
                  <a:moveTo>
                    <a:pt x="943521" y="1783727"/>
                  </a:moveTo>
                  <a:lnTo>
                    <a:pt x="941298" y="1772970"/>
                  </a:lnTo>
                  <a:lnTo>
                    <a:pt x="935316" y="1764207"/>
                  </a:lnTo>
                  <a:lnTo>
                    <a:pt x="926490" y="1758327"/>
                  </a:lnTo>
                  <a:lnTo>
                    <a:pt x="915708" y="1756206"/>
                  </a:lnTo>
                  <a:lnTo>
                    <a:pt x="904951" y="1758442"/>
                  </a:lnTo>
                  <a:lnTo>
                    <a:pt x="896188" y="1764423"/>
                  </a:lnTo>
                  <a:lnTo>
                    <a:pt x="890308" y="1773237"/>
                  </a:lnTo>
                  <a:lnTo>
                    <a:pt x="888199" y="1784019"/>
                  </a:lnTo>
                  <a:lnTo>
                    <a:pt x="890422" y="1794776"/>
                  </a:lnTo>
                  <a:lnTo>
                    <a:pt x="896404" y="1803539"/>
                  </a:lnTo>
                  <a:lnTo>
                    <a:pt x="905230" y="1809419"/>
                  </a:lnTo>
                  <a:lnTo>
                    <a:pt x="916000" y="1811540"/>
                  </a:lnTo>
                  <a:lnTo>
                    <a:pt x="926757" y="1809305"/>
                  </a:lnTo>
                  <a:lnTo>
                    <a:pt x="935520" y="1803336"/>
                  </a:lnTo>
                  <a:lnTo>
                    <a:pt x="941400" y="1794510"/>
                  </a:lnTo>
                  <a:lnTo>
                    <a:pt x="943521" y="1783727"/>
                  </a:lnTo>
                  <a:close/>
                </a:path>
                <a:path w="6786880" h="2109470">
                  <a:moveTo>
                    <a:pt x="945057" y="2076716"/>
                  </a:moveTo>
                  <a:lnTo>
                    <a:pt x="942835" y="2065959"/>
                  </a:lnTo>
                  <a:lnTo>
                    <a:pt x="936853" y="2057196"/>
                  </a:lnTo>
                  <a:lnTo>
                    <a:pt x="928027" y="2051316"/>
                  </a:lnTo>
                  <a:lnTo>
                    <a:pt x="917244" y="2049195"/>
                  </a:lnTo>
                  <a:lnTo>
                    <a:pt x="906487" y="2051431"/>
                  </a:lnTo>
                  <a:lnTo>
                    <a:pt x="897737" y="2057412"/>
                  </a:lnTo>
                  <a:lnTo>
                    <a:pt x="891844" y="2066239"/>
                  </a:lnTo>
                  <a:lnTo>
                    <a:pt x="889723" y="2077008"/>
                  </a:lnTo>
                  <a:lnTo>
                    <a:pt x="891959" y="2087765"/>
                  </a:lnTo>
                  <a:lnTo>
                    <a:pt x="897940" y="2096528"/>
                  </a:lnTo>
                  <a:lnTo>
                    <a:pt x="906767" y="2102408"/>
                  </a:lnTo>
                  <a:lnTo>
                    <a:pt x="917536" y="2104529"/>
                  </a:lnTo>
                  <a:lnTo>
                    <a:pt x="928293" y="2102294"/>
                  </a:lnTo>
                  <a:lnTo>
                    <a:pt x="937056" y="2096325"/>
                  </a:lnTo>
                  <a:lnTo>
                    <a:pt x="942936" y="2087499"/>
                  </a:lnTo>
                  <a:lnTo>
                    <a:pt x="945057" y="2076716"/>
                  </a:lnTo>
                  <a:close/>
                </a:path>
                <a:path w="6786880" h="2109470">
                  <a:moveTo>
                    <a:pt x="1233398" y="1180617"/>
                  </a:moveTo>
                  <a:lnTo>
                    <a:pt x="1231163" y="1169860"/>
                  </a:lnTo>
                  <a:lnTo>
                    <a:pt x="1225194" y="1161097"/>
                  </a:lnTo>
                  <a:lnTo>
                    <a:pt x="1216367" y="1155217"/>
                  </a:lnTo>
                  <a:lnTo>
                    <a:pt x="1205585" y="1153096"/>
                  </a:lnTo>
                  <a:lnTo>
                    <a:pt x="1194828" y="1155331"/>
                  </a:lnTo>
                  <a:lnTo>
                    <a:pt x="1186065" y="1161313"/>
                  </a:lnTo>
                  <a:lnTo>
                    <a:pt x="1180185" y="1170139"/>
                  </a:lnTo>
                  <a:lnTo>
                    <a:pt x="1178064" y="1180909"/>
                  </a:lnTo>
                  <a:lnTo>
                    <a:pt x="1180299" y="1191666"/>
                  </a:lnTo>
                  <a:lnTo>
                    <a:pt x="1186268" y="1200429"/>
                  </a:lnTo>
                  <a:lnTo>
                    <a:pt x="1195095" y="1206309"/>
                  </a:lnTo>
                  <a:lnTo>
                    <a:pt x="1205877" y="1208430"/>
                  </a:lnTo>
                  <a:lnTo>
                    <a:pt x="1216634" y="1206195"/>
                  </a:lnTo>
                  <a:lnTo>
                    <a:pt x="1225397" y="1200226"/>
                  </a:lnTo>
                  <a:lnTo>
                    <a:pt x="1231277" y="1191399"/>
                  </a:lnTo>
                  <a:lnTo>
                    <a:pt x="1233398" y="1180617"/>
                  </a:lnTo>
                  <a:close/>
                </a:path>
                <a:path w="6786880" h="2109470">
                  <a:moveTo>
                    <a:pt x="1234935" y="1473606"/>
                  </a:moveTo>
                  <a:lnTo>
                    <a:pt x="1232700" y="1462849"/>
                  </a:lnTo>
                  <a:lnTo>
                    <a:pt x="1226731" y="1454086"/>
                  </a:lnTo>
                  <a:lnTo>
                    <a:pt x="1217904" y="1448206"/>
                  </a:lnTo>
                  <a:lnTo>
                    <a:pt x="1207122" y="1446098"/>
                  </a:lnTo>
                  <a:lnTo>
                    <a:pt x="1196365" y="1448320"/>
                  </a:lnTo>
                  <a:lnTo>
                    <a:pt x="1187602" y="1454302"/>
                  </a:lnTo>
                  <a:lnTo>
                    <a:pt x="1181722" y="1463128"/>
                  </a:lnTo>
                  <a:lnTo>
                    <a:pt x="1179601" y="1473898"/>
                  </a:lnTo>
                  <a:lnTo>
                    <a:pt x="1181836" y="1484655"/>
                  </a:lnTo>
                  <a:lnTo>
                    <a:pt x="1187805" y="1493418"/>
                  </a:lnTo>
                  <a:lnTo>
                    <a:pt x="1196632" y="1499311"/>
                  </a:lnTo>
                  <a:lnTo>
                    <a:pt x="1207414" y="1501419"/>
                  </a:lnTo>
                  <a:lnTo>
                    <a:pt x="1218171" y="1499184"/>
                  </a:lnTo>
                  <a:lnTo>
                    <a:pt x="1226934" y="1493215"/>
                  </a:lnTo>
                  <a:lnTo>
                    <a:pt x="1232814" y="1484388"/>
                  </a:lnTo>
                  <a:lnTo>
                    <a:pt x="1234935" y="1473606"/>
                  </a:lnTo>
                  <a:close/>
                </a:path>
                <a:path w="6786880" h="2109470">
                  <a:moveTo>
                    <a:pt x="1236510" y="1782191"/>
                  </a:moveTo>
                  <a:lnTo>
                    <a:pt x="1234287" y="1771434"/>
                  </a:lnTo>
                  <a:lnTo>
                    <a:pt x="1228305" y="1762671"/>
                  </a:lnTo>
                  <a:lnTo>
                    <a:pt x="1219479" y="1756791"/>
                  </a:lnTo>
                  <a:lnTo>
                    <a:pt x="1208709" y="1754670"/>
                  </a:lnTo>
                  <a:lnTo>
                    <a:pt x="1197952" y="1756905"/>
                  </a:lnTo>
                  <a:lnTo>
                    <a:pt x="1189189" y="1762887"/>
                  </a:lnTo>
                  <a:lnTo>
                    <a:pt x="1183297" y="1771700"/>
                  </a:lnTo>
                  <a:lnTo>
                    <a:pt x="1181188" y="1782483"/>
                  </a:lnTo>
                  <a:lnTo>
                    <a:pt x="1183424" y="1793240"/>
                  </a:lnTo>
                  <a:lnTo>
                    <a:pt x="1189393" y="1802003"/>
                  </a:lnTo>
                  <a:lnTo>
                    <a:pt x="1198219" y="1807883"/>
                  </a:lnTo>
                  <a:lnTo>
                    <a:pt x="1209001" y="1810004"/>
                  </a:lnTo>
                  <a:lnTo>
                    <a:pt x="1219758" y="1807768"/>
                  </a:lnTo>
                  <a:lnTo>
                    <a:pt x="1228521" y="1801799"/>
                  </a:lnTo>
                  <a:lnTo>
                    <a:pt x="1234401" y="1792973"/>
                  </a:lnTo>
                  <a:lnTo>
                    <a:pt x="1236510" y="1782191"/>
                  </a:lnTo>
                  <a:close/>
                </a:path>
                <a:path w="6786880" h="2109470">
                  <a:moveTo>
                    <a:pt x="1238046" y="2075180"/>
                  </a:moveTo>
                  <a:lnTo>
                    <a:pt x="1235824" y="2064423"/>
                  </a:lnTo>
                  <a:lnTo>
                    <a:pt x="1229842" y="2055660"/>
                  </a:lnTo>
                  <a:lnTo>
                    <a:pt x="1221016" y="2049780"/>
                  </a:lnTo>
                  <a:lnTo>
                    <a:pt x="1210246" y="2047659"/>
                  </a:lnTo>
                  <a:lnTo>
                    <a:pt x="1199489" y="2049894"/>
                  </a:lnTo>
                  <a:lnTo>
                    <a:pt x="1190726" y="2055876"/>
                  </a:lnTo>
                  <a:lnTo>
                    <a:pt x="1184833" y="2064689"/>
                  </a:lnTo>
                  <a:lnTo>
                    <a:pt x="1182725" y="2075472"/>
                  </a:lnTo>
                  <a:lnTo>
                    <a:pt x="1184960" y="2086229"/>
                  </a:lnTo>
                  <a:lnTo>
                    <a:pt x="1190929" y="2094992"/>
                  </a:lnTo>
                  <a:lnTo>
                    <a:pt x="1199756" y="2100872"/>
                  </a:lnTo>
                  <a:lnTo>
                    <a:pt x="1210538" y="2102993"/>
                  </a:lnTo>
                  <a:lnTo>
                    <a:pt x="1221295" y="2100757"/>
                  </a:lnTo>
                  <a:lnTo>
                    <a:pt x="1230058" y="2094788"/>
                  </a:lnTo>
                  <a:lnTo>
                    <a:pt x="1235938" y="2085962"/>
                  </a:lnTo>
                  <a:lnTo>
                    <a:pt x="1238046" y="2075180"/>
                  </a:lnTo>
                  <a:close/>
                </a:path>
                <a:path w="6786880" h="2109470">
                  <a:moveTo>
                    <a:pt x="1526387" y="1180617"/>
                  </a:moveTo>
                  <a:lnTo>
                    <a:pt x="1524152" y="1169860"/>
                  </a:lnTo>
                  <a:lnTo>
                    <a:pt x="1518183" y="1161097"/>
                  </a:lnTo>
                  <a:lnTo>
                    <a:pt x="1509356" y="1155217"/>
                  </a:lnTo>
                  <a:lnTo>
                    <a:pt x="1498574" y="1153096"/>
                  </a:lnTo>
                  <a:lnTo>
                    <a:pt x="1487817" y="1155331"/>
                  </a:lnTo>
                  <a:lnTo>
                    <a:pt x="1479054" y="1161313"/>
                  </a:lnTo>
                  <a:lnTo>
                    <a:pt x="1473174" y="1170139"/>
                  </a:lnTo>
                  <a:lnTo>
                    <a:pt x="1471053" y="1180909"/>
                  </a:lnTo>
                  <a:lnTo>
                    <a:pt x="1473288" y="1191666"/>
                  </a:lnTo>
                  <a:lnTo>
                    <a:pt x="1479270" y="1200429"/>
                  </a:lnTo>
                  <a:lnTo>
                    <a:pt x="1488097" y="1206309"/>
                  </a:lnTo>
                  <a:lnTo>
                    <a:pt x="1498866" y="1208430"/>
                  </a:lnTo>
                  <a:lnTo>
                    <a:pt x="1509623" y="1206195"/>
                  </a:lnTo>
                  <a:lnTo>
                    <a:pt x="1518386" y="1200226"/>
                  </a:lnTo>
                  <a:lnTo>
                    <a:pt x="1524266" y="1191399"/>
                  </a:lnTo>
                  <a:lnTo>
                    <a:pt x="1526387" y="1180617"/>
                  </a:lnTo>
                  <a:close/>
                </a:path>
                <a:path w="6786880" h="2109470">
                  <a:moveTo>
                    <a:pt x="1527924" y="1473606"/>
                  </a:moveTo>
                  <a:lnTo>
                    <a:pt x="1525689" y="1462849"/>
                  </a:lnTo>
                  <a:lnTo>
                    <a:pt x="1519720" y="1454086"/>
                  </a:lnTo>
                  <a:lnTo>
                    <a:pt x="1510893" y="1448206"/>
                  </a:lnTo>
                  <a:lnTo>
                    <a:pt x="1500111" y="1446098"/>
                  </a:lnTo>
                  <a:lnTo>
                    <a:pt x="1489354" y="1448320"/>
                  </a:lnTo>
                  <a:lnTo>
                    <a:pt x="1480591" y="1454302"/>
                  </a:lnTo>
                  <a:lnTo>
                    <a:pt x="1474711" y="1463128"/>
                  </a:lnTo>
                  <a:lnTo>
                    <a:pt x="1472590" y="1473898"/>
                  </a:lnTo>
                  <a:lnTo>
                    <a:pt x="1474825" y="1484655"/>
                  </a:lnTo>
                  <a:lnTo>
                    <a:pt x="1480807" y="1493418"/>
                  </a:lnTo>
                  <a:lnTo>
                    <a:pt x="1489621" y="1499311"/>
                  </a:lnTo>
                  <a:lnTo>
                    <a:pt x="1500403" y="1501419"/>
                  </a:lnTo>
                  <a:lnTo>
                    <a:pt x="1511160" y="1499184"/>
                  </a:lnTo>
                  <a:lnTo>
                    <a:pt x="1519923" y="1493215"/>
                  </a:lnTo>
                  <a:lnTo>
                    <a:pt x="1525803" y="1484388"/>
                  </a:lnTo>
                  <a:lnTo>
                    <a:pt x="1527924" y="1473606"/>
                  </a:lnTo>
                  <a:close/>
                </a:path>
                <a:path w="6786880" h="2109470">
                  <a:moveTo>
                    <a:pt x="1529499" y="1780654"/>
                  </a:moveTo>
                  <a:lnTo>
                    <a:pt x="1527276" y="1769897"/>
                  </a:lnTo>
                  <a:lnTo>
                    <a:pt x="1521307" y="1761134"/>
                  </a:lnTo>
                  <a:lnTo>
                    <a:pt x="1512468" y="1755254"/>
                  </a:lnTo>
                  <a:lnTo>
                    <a:pt x="1501698" y="1753133"/>
                  </a:lnTo>
                  <a:lnTo>
                    <a:pt x="1490941" y="1755368"/>
                  </a:lnTo>
                  <a:lnTo>
                    <a:pt x="1482178" y="1761350"/>
                  </a:lnTo>
                  <a:lnTo>
                    <a:pt x="1476298" y="1770176"/>
                  </a:lnTo>
                  <a:lnTo>
                    <a:pt x="1474177" y="1780946"/>
                  </a:lnTo>
                  <a:lnTo>
                    <a:pt x="1476413" y="1791703"/>
                  </a:lnTo>
                  <a:lnTo>
                    <a:pt x="1482382" y="1800466"/>
                  </a:lnTo>
                  <a:lnTo>
                    <a:pt x="1491208" y="1806346"/>
                  </a:lnTo>
                  <a:lnTo>
                    <a:pt x="1501990" y="1808467"/>
                  </a:lnTo>
                  <a:lnTo>
                    <a:pt x="1512747" y="1806232"/>
                  </a:lnTo>
                  <a:lnTo>
                    <a:pt x="1521510" y="1800263"/>
                  </a:lnTo>
                  <a:lnTo>
                    <a:pt x="1527390" y="1791436"/>
                  </a:lnTo>
                  <a:lnTo>
                    <a:pt x="1529499" y="1780654"/>
                  </a:lnTo>
                  <a:close/>
                </a:path>
                <a:path w="6786880" h="2109470">
                  <a:moveTo>
                    <a:pt x="1531035" y="2073643"/>
                  </a:moveTo>
                  <a:lnTo>
                    <a:pt x="1528813" y="2062886"/>
                  </a:lnTo>
                  <a:lnTo>
                    <a:pt x="1522831" y="2054123"/>
                  </a:lnTo>
                  <a:lnTo>
                    <a:pt x="1514005" y="2048243"/>
                  </a:lnTo>
                  <a:lnTo>
                    <a:pt x="1503235" y="2046135"/>
                  </a:lnTo>
                  <a:lnTo>
                    <a:pt x="1492478" y="2048357"/>
                  </a:lnTo>
                  <a:lnTo>
                    <a:pt x="1483715" y="2054339"/>
                  </a:lnTo>
                  <a:lnTo>
                    <a:pt x="1477822" y="2063165"/>
                  </a:lnTo>
                  <a:lnTo>
                    <a:pt x="1475714" y="2073935"/>
                  </a:lnTo>
                  <a:lnTo>
                    <a:pt x="1477949" y="2084692"/>
                  </a:lnTo>
                  <a:lnTo>
                    <a:pt x="1483918" y="2093455"/>
                  </a:lnTo>
                  <a:lnTo>
                    <a:pt x="1492745" y="2099335"/>
                  </a:lnTo>
                  <a:lnTo>
                    <a:pt x="1503527" y="2101456"/>
                  </a:lnTo>
                  <a:lnTo>
                    <a:pt x="1514284" y="2099221"/>
                  </a:lnTo>
                  <a:lnTo>
                    <a:pt x="1523047" y="2093252"/>
                  </a:lnTo>
                  <a:lnTo>
                    <a:pt x="1528927" y="2084425"/>
                  </a:lnTo>
                  <a:lnTo>
                    <a:pt x="1531035" y="2073643"/>
                  </a:lnTo>
                  <a:close/>
                </a:path>
                <a:path w="6786880" h="2109470">
                  <a:moveTo>
                    <a:pt x="1819376" y="1180617"/>
                  </a:moveTo>
                  <a:lnTo>
                    <a:pt x="1817154" y="1169860"/>
                  </a:lnTo>
                  <a:lnTo>
                    <a:pt x="1811172" y="1161097"/>
                  </a:lnTo>
                  <a:lnTo>
                    <a:pt x="1802345" y="1155217"/>
                  </a:lnTo>
                  <a:lnTo>
                    <a:pt x="1791563" y="1153096"/>
                  </a:lnTo>
                  <a:lnTo>
                    <a:pt x="1780806" y="1155331"/>
                  </a:lnTo>
                  <a:lnTo>
                    <a:pt x="1772043" y="1161313"/>
                  </a:lnTo>
                  <a:lnTo>
                    <a:pt x="1766163" y="1170139"/>
                  </a:lnTo>
                  <a:lnTo>
                    <a:pt x="1764042" y="1180909"/>
                  </a:lnTo>
                  <a:lnTo>
                    <a:pt x="1766277" y="1191666"/>
                  </a:lnTo>
                  <a:lnTo>
                    <a:pt x="1772259" y="1200429"/>
                  </a:lnTo>
                  <a:lnTo>
                    <a:pt x="1781086" y="1206309"/>
                  </a:lnTo>
                  <a:lnTo>
                    <a:pt x="1791855" y="1208430"/>
                  </a:lnTo>
                  <a:lnTo>
                    <a:pt x="1802612" y="1206195"/>
                  </a:lnTo>
                  <a:lnTo>
                    <a:pt x="1811375" y="1200226"/>
                  </a:lnTo>
                  <a:lnTo>
                    <a:pt x="1817255" y="1191399"/>
                  </a:lnTo>
                  <a:lnTo>
                    <a:pt x="1819376" y="1180617"/>
                  </a:lnTo>
                  <a:close/>
                </a:path>
                <a:path w="6786880" h="2109470">
                  <a:moveTo>
                    <a:pt x="1820913" y="1473606"/>
                  </a:moveTo>
                  <a:lnTo>
                    <a:pt x="1818690" y="1462849"/>
                  </a:lnTo>
                  <a:lnTo>
                    <a:pt x="1812709" y="1454086"/>
                  </a:lnTo>
                  <a:lnTo>
                    <a:pt x="1803882" y="1448206"/>
                  </a:lnTo>
                  <a:lnTo>
                    <a:pt x="1793100" y="1446098"/>
                  </a:lnTo>
                  <a:lnTo>
                    <a:pt x="1782343" y="1448320"/>
                  </a:lnTo>
                  <a:lnTo>
                    <a:pt x="1773580" y="1454302"/>
                  </a:lnTo>
                  <a:lnTo>
                    <a:pt x="1767700" y="1463128"/>
                  </a:lnTo>
                  <a:lnTo>
                    <a:pt x="1765579" y="1473898"/>
                  </a:lnTo>
                  <a:lnTo>
                    <a:pt x="1767814" y="1484655"/>
                  </a:lnTo>
                  <a:lnTo>
                    <a:pt x="1773796" y="1493418"/>
                  </a:lnTo>
                  <a:lnTo>
                    <a:pt x="1782622" y="1499311"/>
                  </a:lnTo>
                  <a:lnTo>
                    <a:pt x="1793392" y="1501419"/>
                  </a:lnTo>
                  <a:lnTo>
                    <a:pt x="1804149" y="1499184"/>
                  </a:lnTo>
                  <a:lnTo>
                    <a:pt x="1812912" y="1493215"/>
                  </a:lnTo>
                  <a:lnTo>
                    <a:pt x="1818792" y="1484388"/>
                  </a:lnTo>
                  <a:lnTo>
                    <a:pt x="1820913" y="1473606"/>
                  </a:lnTo>
                  <a:close/>
                </a:path>
                <a:path w="6786880" h="2109470">
                  <a:moveTo>
                    <a:pt x="1822500" y="1779117"/>
                  </a:moveTo>
                  <a:lnTo>
                    <a:pt x="1820265" y="1768360"/>
                  </a:lnTo>
                  <a:lnTo>
                    <a:pt x="1814296" y="1759597"/>
                  </a:lnTo>
                  <a:lnTo>
                    <a:pt x="1805470" y="1753717"/>
                  </a:lnTo>
                  <a:lnTo>
                    <a:pt x="1794687" y="1751596"/>
                  </a:lnTo>
                  <a:lnTo>
                    <a:pt x="1783930" y="1753831"/>
                  </a:lnTo>
                  <a:lnTo>
                    <a:pt x="1775167" y="1759813"/>
                  </a:lnTo>
                  <a:lnTo>
                    <a:pt x="1769287" y="1768627"/>
                  </a:lnTo>
                  <a:lnTo>
                    <a:pt x="1767166" y="1779409"/>
                  </a:lnTo>
                  <a:lnTo>
                    <a:pt x="1769402" y="1790166"/>
                  </a:lnTo>
                  <a:lnTo>
                    <a:pt x="1775371" y="1798929"/>
                  </a:lnTo>
                  <a:lnTo>
                    <a:pt x="1784197" y="1804809"/>
                  </a:lnTo>
                  <a:lnTo>
                    <a:pt x="1794979" y="1806930"/>
                  </a:lnTo>
                  <a:lnTo>
                    <a:pt x="1805736" y="1804695"/>
                  </a:lnTo>
                  <a:lnTo>
                    <a:pt x="1814499" y="1798713"/>
                  </a:lnTo>
                  <a:lnTo>
                    <a:pt x="1820379" y="1789899"/>
                  </a:lnTo>
                  <a:lnTo>
                    <a:pt x="1822500" y="1779117"/>
                  </a:lnTo>
                  <a:close/>
                </a:path>
                <a:path w="6786880" h="2109470">
                  <a:moveTo>
                    <a:pt x="1824037" y="2072106"/>
                  </a:moveTo>
                  <a:lnTo>
                    <a:pt x="1821802" y="2061349"/>
                  </a:lnTo>
                  <a:lnTo>
                    <a:pt x="1815833" y="2052586"/>
                  </a:lnTo>
                  <a:lnTo>
                    <a:pt x="1807006" y="2046706"/>
                  </a:lnTo>
                  <a:lnTo>
                    <a:pt x="1796224" y="2044585"/>
                  </a:lnTo>
                  <a:lnTo>
                    <a:pt x="1785467" y="2046820"/>
                  </a:lnTo>
                  <a:lnTo>
                    <a:pt x="1776704" y="2052802"/>
                  </a:lnTo>
                  <a:lnTo>
                    <a:pt x="1770824" y="2061616"/>
                  </a:lnTo>
                  <a:lnTo>
                    <a:pt x="1768703" y="2072398"/>
                  </a:lnTo>
                  <a:lnTo>
                    <a:pt x="1770938" y="2083155"/>
                  </a:lnTo>
                  <a:lnTo>
                    <a:pt x="1776907" y="2091918"/>
                  </a:lnTo>
                  <a:lnTo>
                    <a:pt x="1785734" y="2097798"/>
                  </a:lnTo>
                  <a:lnTo>
                    <a:pt x="1796516" y="2099919"/>
                  </a:lnTo>
                  <a:lnTo>
                    <a:pt x="1807273" y="2097697"/>
                  </a:lnTo>
                  <a:lnTo>
                    <a:pt x="1816036" y="2091715"/>
                  </a:lnTo>
                  <a:lnTo>
                    <a:pt x="1821916" y="2082888"/>
                  </a:lnTo>
                  <a:lnTo>
                    <a:pt x="1824037" y="2072106"/>
                  </a:lnTo>
                  <a:close/>
                </a:path>
                <a:path w="6786880" h="2109470">
                  <a:moveTo>
                    <a:pt x="2112365" y="1180617"/>
                  </a:moveTo>
                  <a:lnTo>
                    <a:pt x="2110143" y="1169860"/>
                  </a:lnTo>
                  <a:lnTo>
                    <a:pt x="2104161" y="1161097"/>
                  </a:lnTo>
                  <a:lnTo>
                    <a:pt x="2095334" y="1155217"/>
                  </a:lnTo>
                  <a:lnTo>
                    <a:pt x="2084552" y="1153096"/>
                  </a:lnTo>
                  <a:lnTo>
                    <a:pt x="2073795" y="1155331"/>
                  </a:lnTo>
                  <a:lnTo>
                    <a:pt x="2065032" y="1161313"/>
                  </a:lnTo>
                  <a:lnTo>
                    <a:pt x="2059152" y="1170139"/>
                  </a:lnTo>
                  <a:lnTo>
                    <a:pt x="2057044" y="1180909"/>
                  </a:lnTo>
                  <a:lnTo>
                    <a:pt x="2059266" y="1191666"/>
                  </a:lnTo>
                  <a:lnTo>
                    <a:pt x="2065248" y="1200429"/>
                  </a:lnTo>
                  <a:lnTo>
                    <a:pt x="2074075" y="1206309"/>
                  </a:lnTo>
                  <a:lnTo>
                    <a:pt x="2084844" y="1208430"/>
                  </a:lnTo>
                  <a:lnTo>
                    <a:pt x="2095601" y="1206195"/>
                  </a:lnTo>
                  <a:lnTo>
                    <a:pt x="2104364" y="1200226"/>
                  </a:lnTo>
                  <a:lnTo>
                    <a:pt x="2110257" y="1191399"/>
                  </a:lnTo>
                  <a:lnTo>
                    <a:pt x="2112365" y="1180617"/>
                  </a:lnTo>
                  <a:close/>
                </a:path>
                <a:path w="6786880" h="2109470">
                  <a:moveTo>
                    <a:pt x="2113902" y="1473606"/>
                  </a:moveTo>
                  <a:lnTo>
                    <a:pt x="2111679" y="1462849"/>
                  </a:lnTo>
                  <a:lnTo>
                    <a:pt x="2105698" y="1454086"/>
                  </a:lnTo>
                  <a:lnTo>
                    <a:pt x="2096884" y="1448206"/>
                  </a:lnTo>
                  <a:lnTo>
                    <a:pt x="2086089" y="1446098"/>
                  </a:lnTo>
                  <a:lnTo>
                    <a:pt x="2075332" y="1448320"/>
                  </a:lnTo>
                  <a:lnTo>
                    <a:pt x="2066582" y="1454302"/>
                  </a:lnTo>
                  <a:lnTo>
                    <a:pt x="2060702" y="1463128"/>
                  </a:lnTo>
                  <a:lnTo>
                    <a:pt x="2058581" y="1473898"/>
                  </a:lnTo>
                  <a:lnTo>
                    <a:pt x="2060803" y="1484655"/>
                  </a:lnTo>
                  <a:lnTo>
                    <a:pt x="2066785" y="1493418"/>
                  </a:lnTo>
                  <a:lnTo>
                    <a:pt x="2075611" y="1499311"/>
                  </a:lnTo>
                  <a:lnTo>
                    <a:pt x="2086381" y="1501419"/>
                  </a:lnTo>
                  <a:lnTo>
                    <a:pt x="2097138" y="1499184"/>
                  </a:lnTo>
                  <a:lnTo>
                    <a:pt x="2105901" y="1493215"/>
                  </a:lnTo>
                  <a:lnTo>
                    <a:pt x="2111794" y="1484388"/>
                  </a:lnTo>
                  <a:lnTo>
                    <a:pt x="2113902" y="1473606"/>
                  </a:lnTo>
                  <a:close/>
                </a:path>
                <a:path w="6786880" h="2109470">
                  <a:moveTo>
                    <a:pt x="2115489" y="1777580"/>
                  </a:moveTo>
                  <a:lnTo>
                    <a:pt x="2113254" y="1766824"/>
                  </a:lnTo>
                  <a:lnTo>
                    <a:pt x="2107285" y="1758061"/>
                  </a:lnTo>
                  <a:lnTo>
                    <a:pt x="2098459" y="1752180"/>
                  </a:lnTo>
                  <a:lnTo>
                    <a:pt x="2087676" y="1750060"/>
                  </a:lnTo>
                  <a:lnTo>
                    <a:pt x="2076919" y="1752295"/>
                  </a:lnTo>
                  <a:lnTo>
                    <a:pt x="2068156" y="1758276"/>
                  </a:lnTo>
                  <a:lnTo>
                    <a:pt x="2062276" y="1767103"/>
                  </a:lnTo>
                  <a:lnTo>
                    <a:pt x="2060155" y="1777873"/>
                  </a:lnTo>
                  <a:lnTo>
                    <a:pt x="2062391" y="1788629"/>
                  </a:lnTo>
                  <a:lnTo>
                    <a:pt x="2068372" y="1797392"/>
                  </a:lnTo>
                  <a:lnTo>
                    <a:pt x="2077186" y="1803273"/>
                  </a:lnTo>
                  <a:lnTo>
                    <a:pt x="2087968" y="1805393"/>
                  </a:lnTo>
                  <a:lnTo>
                    <a:pt x="2098725" y="1803158"/>
                  </a:lnTo>
                  <a:lnTo>
                    <a:pt x="2107488" y="1797189"/>
                  </a:lnTo>
                  <a:lnTo>
                    <a:pt x="2113369" y="1788363"/>
                  </a:lnTo>
                  <a:lnTo>
                    <a:pt x="2115489" y="1777580"/>
                  </a:lnTo>
                  <a:close/>
                </a:path>
                <a:path w="6786880" h="2109470">
                  <a:moveTo>
                    <a:pt x="2117026" y="2070569"/>
                  </a:moveTo>
                  <a:lnTo>
                    <a:pt x="2114791" y="2059813"/>
                  </a:lnTo>
                  <a:lnTo>
                    <a:pt x="2108822" y="2051050"/>
                  </a:lnTo>
                  <a:lnTo>
                    <a:pt x="2099995" y="2045169"/>
                  </a:lnTo>
                  <a:lnTo>
                    <a:pt x="2089213" y="2043061"/>
                  </a:lnTo>
                  <a:lnTo>
                    <a:pt x="2078456" y="2045284"/>
                  </a:lnTo>
                  <a:lnTo>
                    <a:pt x="2069693" y="2051265"/>
                  </a:lnTo>
                  <a:lnTo>
                    <a:pt x="2063813" y="2060092"/>
                  </a:lnTo>
                  <a:lnTo>
                    <a:pt x="2061692" y="2070862"/>
                  </a:lnTo>
                  <a:lnTo>
                    <a:pt x="2063927" y="2081618"/>
                  </a:lnTo>
                  <a:lnTo>
                    <a:pt x="2069909" y="2090381"/>
                  </a:lnTo>
                  <a:lnTo>
                    <a:pt x="2078723" y="2096262"/>
                  </a:lnTo>
                  <a:lnTo>
                    <a:pt x="2089505" y="2098382"/>
                  </a:lnTo>
                  <a:lnTo>
                    <a:pt x="2100262" y="2096147"/>
                  </a:lnTo>
                  <a:lnTo>
                    <a:pt x="2109025" y="2090178"/>
                  </a:lnTo>
                  <a:lnTo>
                    <a:pt x="2114905" y="2081352"/>
                  </a:lnTo>
                  <a:lnTo>
                    <a:pt x="2117026" y="2070569"/>
                  </a:lnTo>
                  <a:close/>
                </a:path>
                <a:path w="6786880" h="2109470">
                  <a:moveTo>
                    <a:pt x="2405354" y="1180617"/>
                  </a:moveTo>
                  <a:lnTo>
                    <a:pt x="2403132" y="1169860"/>
                  </a:lnTo>
                  <a:lnTo>
                    <a:pt x="2397150" y="1161097"/>
                  </a:lnTo>
                  <a:lnTo>
                    <a:pt x="2388324" y="1155217"/>
                  </a:lnTo>
                  <a:lnTo>
                    <a:pt x="2377554" y="1153096"/>
                  </a:lnTo>
                  <a:lnTo>
                    <a:pt x="2366797" y="1155331"/>
                  </a:lnTo>
                  <a:lnTo>
                    <a:pt x="2358034" y="1161313"/>
                  </a:lnTo>
                  <a:lnTo>
                    <a:pt x="2352154" y="1170139"/>
                  </a:lnTo>
                  <a:lnTo>
                    <a:pt x="2350033" y="1180909"/>
                  </a:lnTo>
                  <a:lnTo>
                    <a:pt x="2352268" y="1191666"/>
                  </a:lnTo>
                  <a:lnTo>
                    <a:pt x="2358237" y="1200429"/>
                  </a:lnTo>
                  <a:lnTo>
                    <a:pt x="2367064" y="1206309"/>
                  </a:lnTo>
                  <a:lnTo>
                    <a:pt x="2377846" y="1208430"/>
                  </a:lnTo>
                  <a:lnTo>
                    <a:pt x="2388603" y="1206195"/>
                  </a:lnTo>
                  <a:lnTo>
                    <a:pt x="2397366" y="1200226"/>
                  </a:lnTo>
                  <a:lnTo>
                    <a:pt x="2403246" y="1191399"/>
                  </a:lnTo>
                  <a:lnTo>
                    <a:pt x="2405354" y="1180617"/>
                  </a:lnTo>
                  <a:close/>
                </a:path>
                <a:path w="6786880" h="2109470">
                  <a:moveTo>
                    <a:pt x="2406891" y="1473606"/>
                  </a:moveTo>
                  <a:lnTo>
                    <a:pt x="2404668" y="1462849"/>
                  </a:lnTo>
                  <a:lnTo>
                    <a:pt x="2398687" y="1454086"/>
                  </a:lnTo>
                  <a:lnTo>
                    <a:pt x="2389860" y="1448206"/>
                  </a:lnTo>
                  <a:lnTo>
                    <a:pt x="2379091" y="1446098"/>
                  </a:lnTo>
                  <a:lnTo>
                    <a:pt x="2368334" y="1448320"/>
                  </a:lnTo>
                  <a:lnTo>
                    <a:pt x="2359571" y="1454302"/>
                  </a:lnTo>
                  <a:lnTo>
                    <a:pt x="2353691" y="1463128"/>
                  </a:lnTo>
                  <a:lnTo>
                    <a:pt x="2351570" y="1473898"/>
                  </a:lnTo>
                  <a:lnTo>
                    <a:pt x="2353805" y="1484655"/>
                  </a:lnTo>
                  <a:lnTo>
                    <a:pt x="2359774" y="1493418"/>
                  </a:lnTo>
                  <a:lnTo>
                    <a:pt x="2368600" y="1499311"/>
                  </a:lnTo>
                  <a:lnTo>
                    <a:pt x="2379383" y="1501419"/>
                  </a:lnTo>
                  <a:lnTo>
                    <a:pt x="2390140" y="1499184"/>
                  </a:lnTo>
                  <a:lnTo>
                    <a:pt x="2398903" y="1493215"/>
                  </a:lnTo>
                  <a:lnTo>
                    <a:pt x="2404783" y="1484388"/>
                  </a:lnTo>
                  <a:lnTo>
                    <a:pt x="2406891" y="1473606"/>
                  </a:lnTo>
                  <a:close/>
                </a:path>
                <a:path w="6786880" h="2109470">
                  <a:moveTo>
                    <a:pt x="2408478" y="1776044"/>
                  </a:moveTo>
                  <a:lnTo>
                    <a:pt x="2406256" y="1765287"/>
                  </a:lnTo>
                  <a:lnTo>
                    <a:pt x="2400274" y="1756524"/>
                  </a:lnTo>
                  <a:lnTo>
                    <a:pt x="2391448" y="1750644"/>
                  </a:lnTo>
                  <a:lnTo>
                    <a:pt x="2380665" y="1748523"/>
                  </a:lnTo>
                  <a:lnTo>
                    <a:pt x="2369909" y="1750758"/>
                  </a:lnTo>
                  <a:lnTo>
                    <a:pt x="2361146" y="1756740"/>
                  </a:lnTo>
                  <a:lnTo>
                    <a:pt x="2355265" y="1765554"/>
                  </a:lnTo>
                  <a:lnTo>
                    <a:pt x="2353157" y="1776336"/>
                  </a:lnTo>
                  <a:lnTo>
                    <a:pt x="2355380" y="1787093"/>
                  </a:lnTo>
                  <a:lnTo>
                    <a:pt x="2361361" y="1795856"/>
                  </a:lnTo>
                  <a:lnTo>
                    <a:pt x="2370188" y="1801736"/>
                  </a:lnTo>
                  <a:lnTo>
                    <a:pt x="2380958" y="1803857"/>
                  </a:lnTo>
                  <a:lnTo>
                    <a:pt x="2391714" y="1801622"/>
                  </a:lnTo>
                  <a:lnTo>
                    <a:pt x="2400477" y="1795653"/>
                  </a:lnTo>
                  <a:lnTo>
                    <a:pt x="2406358" y="1786826"/>
                  </a:lnTo>
                  <a:lnTo>
                    <a:pt x="2408478" y="1776044"/>
                  </a:lnTo>
                  <a:close/>
                </a:path>
                <a:path w="6786880" h="2109470">
                  <a:moveTo>
                    <a:pt x="2410015" y="2069033"/>
                  </a:moveTo>
                  <a:lnTo>
                    <a:pt x="2407793" y="2058276"/>
                  </a:lnTo>
                  <a:lnTo>
                    <a:pt x="2401811" y="2049513"/>
                  </a:lnTo>
                  <a:lnTo>
                    <a:pt x="2392984" y="2043633"/>
                  </a:lnTo>
                  <a:lnTo>
                    <a:pt x="2382202" y="2041512"/>
                  </a:lnTo>
                  <a:lnTo>
                    <a:pt x="2371445" y="2043747"/>
                  </a:lnTo>
                  <a:lnTo>
                    <a:pt x="2362682" y="2049729"/>
                  </a:lnTo>
                  <a:lnTo>
                    <a:pt x="2356802" y="2058555"/>
                  </a:lnTo>
                  <a:lnTo>
                    <a:pt x="2354681" y="2069325"/>
                  </a:lnTo>
                  <a:lnTo>
                    <a:pt x="2356916" y="2080082"/>
                  </a:lnTo>
                  <a:lnTo>
                    <a:pt x="2362898" y="2088845"/>
                  </a:lnTo>
                  <a:lnTo>
                    <a:pt x="2371725" y="2094725"/>
                  </a:lnTo>
                  <a:lnTo>
                    <a:pt x="2382494" y="2096846"/>
                  </a:lnTo>
                  <a:lnTo>
                    <a:pt x="2393251" y="2094623"/>
                  </a:lnTo>
                  <a:lnTo>
                    <a:pt x="2402014" y="2088642"/>
                  </a:lnTo>
                  <a:lnTo>
                    <a:pt x="2407894" y="2079815"/>
                  </a:lnTo>
                  <a:lnTo>
                    <a:pt x="2410015" y="2069033"/>
                  </a:lnTo>
                  <a:close/>
                </a:path>
                <a:path w="6786880" h="2109470">
                  <a:moveTo>
                    <a:pt x="2698356" y="1180617"/>
                  </a:moveTo>
                  <a:lnTo>
                    <a:pt x="2696121" y="1169860"/>
                  </a:lnTo>
                  <a:lnTo>
                    <a:pt x="2690152" y="1161097"/>
                  </a:lnTo>
                  <a:lnTo>
                    <a:pt x="2681325" y="1155217"/>
                  </a:lnTo>
                  <a:lnTo>
                    <a:pt x="2670543" y="1153096"/>
                  </a:lnTo>
                  <a:lnTo>
                    <a:pt x="2659786" y="1155331"/>
                  </a:lnTo>
                  <a:lnTo>
                    <a:pt x="2651023" y="1161313"/>
                  </a:lnTo>
                  <a:lnTo>
                    <a:pt x="2645143" y="1170139"/>
                  </a:lnTo>
                  <a:lnTo>
                    <a:pt x="2643022" y="1180909"/>
                  </a:lnTo>
                  <a:lnTo>
                    <a:pt x="2645257" y="1191666"/>
                  </a:lnTo>
                  <a:lnTo>
                    <a:pt x="2651226" y="1200429"/>
                  </a:lnTo>
                  <a:lnTo>
                    <a:pt x="2660053" y="1206309"/>
                  </a:lnTo>
                  <a:lnTo>
                    <a:pt x="2670835" y="1208430"/>
                  </a:lnTo>
                  <a:lnTo>
                    <a:pt x="2681592" y="1206195"/>
                  </a:lnTo>
                  <a:lnTo>
                    <a:pt x="2690355" y="1200226"/>
                  </a:lnTo>
                  <a:lnTo>
                    <a:pt x="2696235" y="1191399"/>
                  </a:lnTo>
                  <a:lnTo>
                    <a:pt x="2698356" y="1180617"/>
                  </a:lnTo>
                  <a:close/>
                </a:path>
                <a:path w="6786880" h="2109470">
                  <a:moveTo>
                    <a:pt x="2699893" y="1473606"/>
                  </a:moveTo>
                  <a:lnTo>
                    <a:pt x="2697657" y="1462849"/>
                  </a:lnTo>
                  <a:lnTo>
                    <a:pt x="2691688" y="1454086"/>
                  </a:lnTo>
                  <a:lnTo>
                    <a:pt x="2682862" y="1448206"/>
                  </a:lnTo>
                  <a:lnTo>
                    <a:pt x="2672080" y="1446098"/>
                  </a:lnTo>
                  <a:lnTo>
                    <a:pt x="2661323" y="1448320"/>
                  </a:lnTo>
                  <a:lnTo>
                    <a:pt x="2652560" y="1454302"/>
                  </a:lnTo>
                  <a:lnTo>
                    <a:pt x="2646680" y="1463128"/>
                  </a:lnTo>
                  <a:lnTo>
                    <a:pt x="2644559" y="1473898"/>
                  </a:lnTo>
                  <a:lnTo>
                    <a:pt x="2646794" y="1484655"/>
                  </a:lnTo>
                  <a:lnTo>
                    <a:pt x="2652763" y="1493418"/>
                  </a:lnTo>
                  <a:lnTo>
                    <a:pt x="2661589" y="1499311"/>
                  </a:lnTo>
                  <a:lnTo>
                    <a:pt x="2672372" y="1501419"/>
                  </a:lnTo>
                  <a:lnTo>
                    <a:pt x="2683129" y="1499184"/>
                  </a:lnTo>
                  <a:lnTo>
                    <a:pt x="2691892" y="1493215"/>
                  </a:lnTo>
                  <a:lnTo>
                    <a:pt x="2697772" y="1484388"/>
                  </a:lnTo>
                  <a:lnTo>
                    <a:pt x="2699893" y="1473606"/>
                  </a:lnTo>
                  <a:close/>
                </a:path>
                <a:path w="6786880" h="2109470">
                  <a:moveTo>
                    <a:pt x="2701467" y="1774507"/>
                  </a:moveTo>
                  <a:lnTo>
                    <a:pt x="2699245" y="1763750"/>
                  </a:lnTo>
                  <a:lnTo>
                    <a:pt x="2693263" y="1754987"/>
                  </a:lnTo>
                  <a:lnTo>
                    <a:pt x="2684437" y="1749107"/>
                  </a:lnTo>
                  <a:lnTo>
                    <a:pt x="2673654" y="1746999"/>
                  </a:lnTo>
                  <a:lnTo>
                    <a:pt x="2662898" y="1749221"/>
                  </a:lnTo>
                  <a:lnTo>
                    <a:pt x="2654135" y="1755203"/>
                  </a:lnTo>
                  <a:lnTo>
                    <a:pt x="2648254" y="1764030"/>
                  </a:lnTo>
                  <a:lnTo>
                    <a:pt x="2646146" y="1774799"/>
                  </a:lnTo>
                  <a:lnTo>
                    <a:pt x="2648369" y="1785556"/>
                  </a:lnTo>
                  <a:lnTo>
                    <a:pt x="2654350" y="1794319"/>
                  </a:lnTo>
                  <a:lnTo>
                    <a:pt x="2663177" y="1800199"/>
                  </a:lnTo>
                  <a:lnTo>
                    <a:pt x="2673947" y="1802320"/>
                  </a:lnTo>
                  <a:lnTo>
                    <a:pt x="2684703" y="1800085"/>
                  </a:lnTo>
                  <a:lnTo>
                    <a:pt x="2693466" y="1794116"/>
                  </a:lnTo>
                  <a:lnTo>
                    <a:pt x="2699359" y="1785289"/>
                  </a:lnTo>
                  <a:lnTo>
                    <a:pt x="2701467" y="1774507"/>
                  </a:lnTo>
                  <a:close/>
                </a:path>
                <a:path w="6786880" h="2109470">
                  <a:moveTo>
                    <a:pt x="2703004" y="2067496"/>
                  </a:moveTo>
                  <a:lnTo>
                    <a:pt x="2700782" y="2056739"/>
                  </a:lnTo>
                  <a:lnTo>
                    <a:pt x="2694800" y="2047976"/>
                  </a:lnTo>
                  <a:lnTo>
                    <a:pt x="2685973" y="2042096"/>
                  </a:lnTo>
                  <a:lnTo>
                    <a:pt x="2675191" y="2039988"/>
                  </a:lnTo>
                  <a:lnTo>
                    <a:pt x="2664434" y="2042210"/>
                  </a:lnTo>
                  <a:lnTo>
                    <a:pt x="2655671" y="2048192"/>
                  </a:lnTo>
                  <a:lnTo>
                    <a:pt x="2649791" y="2057019"/>
                  </a:lnTo>
                  <a:lnTo>
                    <a:pt x="2647683" y="2067788"/>
                  </a:lnTo>
                  <a:lnTo>
                    <a:pt x="2649905" y="2078545"/>
                  </a:lnTo>
                  <a:lnTo>
                    <a:pt x="2655887" y="2087308"/>
                  </a:lnTo>
                  <a:lnTo>
                    <a:pt x="2664714" y="2093188"/>
                  </a:lnTo>
                  <a:lnTo>
                    <a:pt x="2675483" y="2095309"/>
                  </a:lnTo>
                  <a:lnTo>
                    <a:pt x="2686240" y="2093074"/>
                  </a:lnTo>
                  <a:lnTo>
                    <a:pt x="2695003" y="2087105"/>
                  </a:lnTo>
                  <a:lnTo>
                    <a:pt x="2700896" y="2078278"/>
                  </a:lnTo>
                  <a:lnTo>
                    <a:pt x="2703004" y="2067496"/>
                  </a:lnTo>
                  <a:close/>
                </a:path>
                <a:path w="6786880" h="2109470">
                  <a:moveTo>
                    <a:pt x="2991345" y="1180617"/>
                  </a:moveTo>
                  <a:lnTo>
                    <a:pt x="2989110" y="1169860"/>
                  </a:lnTo>
                  <a:lnTo>
                    <a:pt x="2983141" y="1161097"/>
                  </a:lnTo>
                  <a:lnTo>
                    <a:pt x="2974314" y="1155217"/>
                  </a:lnTo>
                  <a:lnTo>
                    <a:pt x="2963532" y="1153096"/>
                  </a:lnTo>
                  <a:lnTo>
                    <a:pt x="2952775" y="1155331"/>
                  </a:lnTo>
                  <a:lnTo>
                    <a:pt x="2944012" y="1161313"/>
                  </a:lnTo>
                  <a:lnTo>
                    <a:pt x="2938132" y="1170139"/>
                  </a:lnTo>
                  <a:lnTo>
                    <a:pt x="2936011" y="1180909"/>
                  </a:lnTo>
                  <a:lnTo>
                    <a:pt x="2938246" y="1191666"/>
                  </a:lnTo>
                  <a:lnTo>
                    <a:pt x="2944215" y="1200429"/>
                  </a:lnTo>
                  <a:lnTo>
                    <a:pt x="2953042" y="1206309"/>
                  </a:lnTo>
                  <a:lnTo>
                    <a:pt x="2963824" y="1208430"/>
                  </a:lnTo>
                  <a:lnTo>
                    <a:pt x="2974581" y="1206195"/>
                  </a:lnTo>
                  <a:lnTo>
                    <a:pt x="2983344" y="1200226"/>
                  </a:lnTo>
                  <a:lnTo>
                    <a:pt x="2989224" y="1191399"/>
                  </a:lnTo>
                  <a:lnTo>
                    <a:pt x="2991345" y="1180617"/>
                  </a:lnTo>
                  <a:close/>
                </a:path>
                <a:path w="6786880" h="2109470">
                  <a:moveTo>
                    <a:pt x="2992882" y="1473606"/>
                  </a:moveTo>
                  <a:lnTo>
                    <a:pt x="2990646" y="1462849"/>
                  </a:lnTo>
                  <a:lnTo>
                    <a:pt x="2984677" y="1454086"/>
                  </a:lnTo>
                  <a:lnTo>
                    <a:pt x="2975851" y="1448206"/>
                  </a:lnTo>
                  <a:lnTo>
                    <a:pt x="2965069" y="1446098"/>
                  </a:lnTo>
                  <a:lnTo>
                    <a:pt x="2954312" y="1448320"/>
                  </a:lnTo>
                  <a:lnTo>
                    <a:pt x="2945549" y="1454302"/>
                  </a:lnTo>
                  <a:lnTo>
                    <a:pt x="2939669" y="1463128"/>
                  </a:lnTo>
                  <a:lnTo>
                    <a:pt x="2937548" y="1473898"/>
                  </a:lnTo>
                  <a:lnTo>
                    <a:pt x="2939783" y="1484655"/>
                  </a:lnTo>
                  <a:lnTo>
                    <a:pt x="2945752" y="1493418"/>
                  </a:lnTo>
                  <a:lnTo>
                    <a:pt x="2954578" y="1499311"/>
                  </a:lnTo>
                  <a:lnTo>
                    <a:pt x="2965361" y="1501419"/>
                  </a:lnTo>
                  <a:lnTo>
                    <a:pt x="2976118" y="1499184"/>
                  </a:lnTo>
                  <a:lnTo>
                    <a:pt x="2984881" y="1493215"/>
                  </a:lnTo>
                  <a:lnTo>
                    <a:pt x="2990761" y="1484388"/>
                  </a:lnTo>
                  <a:lnTo>
                    <a:pt x="2992882" y="1473606"/>
                  </a:lnTo>
                  <a:close/>
                </a:path>
                <a:path w="6786880" h="2109470">
                  <a:moveTo>
                    <a:pt x="2994456" y="1772970"/>
                  </a:moveTo>
                  <a:lnTo>
                    <a:pt x="2992234" y="1762213"/>
                  </a:lnTo>
                  <a:lnTo>
                    <a:pt x="2986265" y="1753450"/>
                  </a:lnTo>
                  <a:lnTo>
                    <a:pt x="2977438" y="1747570"/>
                  </a:lnTo>
                  <a:lnTo>
                    <a:pt x="2966643" y="1745449"/>
                  </a:lnTo>
                  <a:lnTo>
                    <a:pt x="2955899" y="1747685"/>
                  </a:lnTo>
                  <a:lnTo>
                    <a:pt x="2947136" y="1753666"/>
                  </a:lnTo>
                  <a:lnTo>
                    <a:pt x="2941256" y="1762480"/>
                  </a:lnTo>
                  <a:lnTo>
                    <a:pt x="2939135" y="1773262"/>
                  </a:lnTo>
                  <a:lnTo>
                    <a:pt x="2941370" y="1784019"/>
                  </a:lnTo>
                  <a:lnTo>
                    <a:pt x="2947339" y="1792782"/>
                  </a:lnTo>
                  <a:lnTo>
                    <a:pt x="2956166" y="1798662"/>
                  </a:lnTo>
                  <a:lnTo>
                    <a:pt x="2966948" y="1800783"/>
                  </a:lnTo>
                  <a:lnTo>
                    <a:pt x="2977705" y="1798548"/>
                  </a:lnTo>
                  <a:lnTo>
                    <a:pt x="2986468" y="1792579"/>
                  </a:lnTo>
                  <a:lnTo>
                    <a:pt x="2992348" y="1783753"/>
                  </a:lnTo>
                  <a:lnTo>
                    <a:pt x="2994456" y="1772970"/>
                  </a:lnTo>
                  <a:close/>
                </a:path>
                <a:path w="6786880" h="2109470">
                  <a:moveTo>
                    <a:pt x="2995993" y="2065959"/>
                  </a:moveTo>
                  <a:lnTo>
                    <a:pt x="2993771" y="2055202"/>
                  </a:lnTo>
                  <a:lnTo>
                    <a:pt x="2987789" y="2046439"/>
                  </a:lnTo>
                  <a:lnTo>
                    <a:pt x="2978962" y="2040559"/>
                  </a:lnTo>
                  <a:lnTo>
                    <a:pt x="2968193" y="2038438"/>
                  </a:lnTo>
                  <a:lnTo>
                    <a:pt x="2957436" y="2040674"/>
                  </a:lnTo>
                  <a:lnTo>
                    <a:pt x="2948673" y="2046655"/>
                  </a:lnTo>
                  <a:lnTo>
                    <a:pt x="2942780" y="2055482"/>
                  </a:lnTo>
                  <a:lnTo>
                    <a:pt x="2940672" y="2066251"/>
                  </a:lnTo>
                  <a:lnTo>
                    <a:pt x="2942907" y="2077008"/>
                  </a:lnTo>
                  <a:lnTo>
                    <a:pt x="2948876" y="2085771"/>
                  </a:lnTo>
                  <a:lnTo>
                    <a:pt x="2957703" y="2091651"/>
                  </a:lnTo>
                  <a:lnTo>
                    <a:pt x="2968485" y="2093772"/>
                  </a:lnTo>
                  <a:lnTo>
                    <a:pt x="2979242" y="2091537"/>
                  </a:lnTo>
                  <a:lnTo>
                    <a:pt x="2988005" y="2085568"/>
                  </a:lnTo>
                  <a:lnTo>
                    <a:pt x="2993885" y="2076742"/>
                  </a:lnTo>
                  <a:lnTo>
                    <a:pt x="2995993" y="2065959"/>
                  </a:lnTo>
                  <a:close/>
                </a:path>
                <a:path w="6786880" h="2109470">
                  <a:moveTo>
                    <a:pt x="3284334" y="1180617"/>
                  </a:moveTo>
                  <a:lnTo>
                    <a:pt x="3282099" y="1169860"/>
                  </a:lnTo>
                  <a:lnTo>
                    <a:pt x="3276130" y="1161097"/>
                  </a:lnTo>
                  <a:lnTo>
                    <a:pt x="3267303" y="1155217"/>
                  </a:lnTo>
                  <a:lnTo>
                    <a:pt x="3256521" y="1153096"/>
                  </a:lnTo>
                  <a:lnTo>
                    <a:pt x="3245764" y="1155331"/>
                  </a:lnTo>
                  <a:lnTo>
                    <a:pt x="3237001" y="1161313"/>
                  </a:lnTo>
                  <a:lnTo>
                    <a:pt x="3231121" y="1170139"/>
                  </a:lnTo>
                  <a:lnTo>
                    <a:pt x="3229000" y="1180909"/>
                  </a:lnTo>
                  <a:lnTo>
                    <a:pt x="3231235" y="1191666"/>
                  </a:lnTo>
                  <a:lnTo>
                    <a:pt x="3237217" y="1200429"/>
                  </a:lnTo>
                  <a:lnTo>
                    <a:pt x="3246043" y="1206309"/>
                  </a:lnTo>
                  <a:lnTo>
                    <a:pt x="3256813" y="1208430"/>
                  </a:lnTo>
                  <a:lnTo>
                    <a:pt x="3267570" y="1206195"/>
                  </a:lnTo>
                  <a:lnTo>
                    <a:pt x="3276333" y="1200226"/>
                  </a:lnTo>
                  <a:lnTo>
                    <a:pt x="3282213" y="1191399"/>
                  </a:lnTo>
                  <a:lnTo>
                    <a:pt x="3284334" y="1180617"/>
                  </a:lnTo>
                  <a:close/>
                </a:path>
                <a:path w="6786880" h="2109470">
                  <a:moveTo>
                    <a:pt x="3285871" y="1473606"/>
                  </a:moveTo>
                  <a:lnTo>
                    <a:pt x="3283635" y="1462849"/>
                  </a:lnTo>
                  <a:lnTo>
                    <a:pt x="3277666" y="1454086"/>
                  </a:lnTo>
                  <a:lnTo>
                    <a:pt x="3268840" y="1448206"/>
                  </a:lnTo>
                  <a:lnTo>
                    <a:pt x="3258058" y="1446098"/>
                  </a:lnTo>
                  <a:lnTo>
                    <a:pt x="3247301" y="1448320"/>
                  </a:lnTo>
                  <a:lnTo>
                    <a:pt x="3238538" y="1454302"/>
                  </a:lnTo>
                  <a:lnTo>
                    <a:pt x="3232658" y="1463128"/>
                  </a:lnTo>
                  <a:lnTo>
                    <a:pt x="3230537" y="1473898"/>
                  </a:lnTo>
                  <a:lnTo>
                    <a:pt x="3232772" y="1484655"/>
                  </a:lnTo>
                  <a:lnTo>
                    <a:pt x="3238754" y="1493418"/>
                  </a:lnTo>
                  <a:lnTo>
                    <a:pt x="3247580" y="1499311"/>
                  </a:lnTo>
                  <a:lnTo>
                    <a:pt x="3258350" y="1501419"/>
                  </a:lnTo>
                  <a:lnTo>
                    <a:pt x="3269107" y="1499184"/>
                  </a:lnTo>
                  <a:lnTo>
                    <a:pt x="3277870" y="1493215"/>
                  </a:lnTo>
                  <a:lnTo>
                    <a:pt x="3283750" y="1484388"/>
                  </a:lnTo>
                  <a:lnTo>
                    <a:pt x="3285871" y="1473606"/>
                  </a:lnTo>
                  <a:close/>
                </a:path>
                <a:path w="6786880" h="2109470">
                  <a:moveTo>
                    <a:pt x="3287458" y="1771434"/>
                  </a:moveTo>
                  <a:lnTo>
                    <a:pt x="3285223" y="1760677"/>
                  </a:lnTo>
                  <a:lnTo>
                    <a:pt x="3279241" y="1751914"/>
                  </a:lnTo>
                  <a:lnTo>
                    <a:pt x="3270427" y="1746034"/>
                  </a:lnTo>
                  <a:lnTo>
                    <a:pt x="3259645" y="1743913"/>
                  </a:lnTo>
                  <a:lnTo>
                    <a:pt x="3248888" y="1746148"/>
                  </a:lnTo>
                  <a:lnTo>
                    <a:pt x="3240125" y="1752117"/>
                  </a:lnTo>
                  <a:lnTo>
                    <a:pt x="3234245" y="1760943"/>
                  </a:lnTo>
                  <a:lnTo>
                    <a:pt x="3232124" y="1771726"/>
                  </a:lnTo>
                  <a:lnTo>
                    <a:pt x="3234359" y="1782483"/>
                  </a:lnTo>
                  <a:lnTo>
                    <a:pt x="3240328" y="1791246"/>
                  </a:lnTo>
                  <a:lnTo>
                    <a:pt x="3249155" y="1797126"/>
                  </a:lnTo>
                  <a:lnTo>
                    <a:pt x="3259937" y="1799247"/>
                  </a:lnTo>
                  <a:lnTo>
                    <a:pt x="3270694" y="1797011"/>
                  </a:lnTo>
                  <a:lnTo>
                    <a:pt x="3279457" y="1791042"/>
                  </a:lnTo>
                  <a:lnTo>
                    <a:pt x="3285337" y="1782216"/>
                  </a:lnTo>
                  <a:lnTo>
                    <a:pt x="3287458" y="1771434"/>
                  </a:lnTo>
                  <a:close/>
                </a:path>
                <a:path w="6786880" h="2109470">
                  <a:moveTo>
                    <a:pt x="3288995" y="2064423"/>
                  </a:moveTo>
                  <a:lnTo>
                    <a:pt x="3286760" y="2053666"/>
                  </a:lnTo>
                  <a:lnTo>
                    <a:pt x="3280791" y="2044915"/>
                  </a:lnTo>
                  <a:lnTo>
                    <a:pt x="3271964" y="2039023"/>
                  </a:lnTo>
                  <a:lnTo>
                    <a:pt x="3261182" y="2036914"/>
                  </a:lnTo>
                  <a:lnTo>
                    <a:pt x="3250425" y="2039150"/>
                  </a:lnTo>
                  <a:lnTo>
                    <a:pt x="3241662" y="2045119"/>
                  </a:lnTo>
                  <a:lnTo>
                    <a:pt x="3235782" y="2053945"/>
                  </a:lnTo>
                  <a:lnTo>
                    <a:pt x="3233661" y="2064727"/>
                  </a:lnTo>
                  <a:lnTo>
                    <a:pt x="3235896" y="2075472"/>
                  </a:lnTo>
                  <a:lnTo>
                    <a:pt x="3241865" y="2084235"/>
                  </a:lnTo>
                  <a:lnTo>
                    <a:pt x="3250692" y="2090115"/>
                  </a:lnTo>
                  <a:lnTo>
                    <a:pt x="3261474" y="2092236"/>
                  </a:lnTo>
                  <a:lnTo>
                    <a:pt x="3272231" y="2090000"/>
                  </a:lnTo>
                  <a:lnTo>
                    <a:pt x="3280994" y="2084031"/>
                  </a:lnTo>
                  <a:lnTo>
                    <a:pt x="3286874" y="2075205"/>
                  </a:lnTo>
                  <a:lnTo>
                    <a:pt x="3288995" y="2064423"/>
                  </a:lnTo>
                  <a:close/>
                </a:path>
                <a:path w="6786880" h="2109470">
                  <a:moveTo>
                    <a:pt x="3561867" y="1180617"/>
                  </a:moveTo>
                  <a:lnTo>
                    <a:pt x="3559632" y="1169860"/>
                  </a:lnTo>
                  <a:lnTo>
                    <a:pt x="3553663" y="1161097"/>
                  </a:lnTo>
                  <a:lnTo>
                    <a:pt x="3544836" y="1155217"/>
                  </a:lnTo>
                  <a:lnTo>
                    <a:pt x="3534054" y="1153096"/>
                  </a:lnTo>
                  <a:lnTo>
                    <a:pt x="3523297" y="1155331"/>
                  </a:lnTo>
                  <a:lnTo>
                    <a:pt x="3514534" y="1161313"/>
                  </a:lnTo>
                  <a:lnTo>
                    <a:pt x="3508654" y="1170139"/>
                  </a:lnTo>
                  <a:lnTo>
                    <a:pt x="3506533" y="1180909"/>
                  </a:lnTo>
                  <a:lnTo>
                    <a:pt x="3508768" y="1191666"/>
                  </a:lnTo>
                  <a:lnTo>
                    <a:pt x="3514737" y="1200429"/>
                  </a:lnTo>
                  <a:lnTo>
                    <a:pt x="3523564" y="1206309"/>
                  </a:lnTo>
                  <a:lnTo>
                    <a:pt x="3534346" y="1208430"/>
                  </a:lnTo>
                  <a:lnTo>
                    <a:pt x="3545103" y="1206195"/>
                  </a:lnTo>
                  <a:lnTo>
                    <a:pt x="3553866" y="1200226"/>
                  </a:lnTo>
                  <a:lnTo>
                    <a:pt x="3559746" y="1191399"/>
                  </a:lnTo>
                  <a:lnTo>
                    <a:pt x="3561867" y="1180617"/>
                  </a:lnTo>
                  <a:close/>
                </a:path>
                <a:path w="6786880" h="2109470">
                  <a:moveTo>
                    <a:pt x="3854856" y="1180617"/>
                  </a:moveTo>
                  <a:lnTo>
                    <a:pt x="3852634" y="1169860"/>
                  </a:lnTo>
                  <a:lnTo>
                    <a:pt x="3846652" y="1161097"/>
                  </a:lnTo>
                  <a:lnTo>
                    <a:pt x="3837825" y="1155217"/>
                  </a:lnTo>
                  <a:lnTo>
                    <a:pt x="3827043" y="1153096"/>
                  </a:lnTo>
                  <a:lnTo>
                    <a:pt x="3816286" y="1155331"/>
                  </a:lnTo>
                  <a:lnTo>
                    <a:pt x="3807523" y="1161313"/>
                  </a:lnTo>
                  <a:lnTo>
                    <a:pt x="3801643" y="1170139"/>
                  </a:lnTo>
                  <a:lnTo>
                    <a:pt x="3799522" y="1180909"/>
                  </a:lnTo>
                  <a:lnTo>
                    <a:pt x="3801757" y="1191666"/>
                  </a:lnTo>
                  <a:lnTo>
                    <a:pt x="3807739" y="1200429"/>
                  </a:lnTo>
                  <a:lnTo>
                    <a:pt x="3816553" y="1206309"/>
                  </a:lnTo>
                  <a:lnTo>
                    <a:pt x="3827335" y="1208430"/>
                  </a:lnTo>
                  <a:lnTo>
                    <a:pt x="3838092" y="1206195"/>
                  </a:lnTo>
                  <a:lnTo>
                    <a:pt x="3846855" y="1200226"/>
                  </a:lnTo>
                  <a:lnTo>
                    <a:pt x="3852735" y="1191399"/>
                  </a:lnTo>
                  <a:lnTo>
                    <a:pt x="3854856" y="1180617"/>
                  </a:lnTo>
                  <a:close/>
                </a:path>
                <a:path w="6786880" h="2109470">
                  <a:moveTo>
                    <a:pt x="4147845" y="1180617"/>
                  </a:moveTo>
                  <a:lnTo>
                    <a:pt x="4145610" y="1169860"/>
                  </a:lnTo>
                  <a:lnTo>
                    <a:pt x="4139641" y="1161097"/>
                  </a:lnTo>
                  <a:lnTo>
                    <a:pt x="4130814" y="1155217"/>
                  </a:lnTo>
                  <a:lnTo>
                    <a:pt x="4120032" y="1153096"/>
                  </a:lnTo>
                  <a:lnTo>
                    <a:pt x="4109275" y="1155331"/>
                  </a:lnTo>
                  <a:lnTo>
                    <a:pt x="4100512" y="1161313"/>
                  </a:lnTo>
                  <a:lnTo>
                    <a:pt x="4094632" y="1170139"/>
                  </a:lnTo>
                  <a:lnTo>
                    <a:pt x="4092524" y="1180909"/>
                  </a:lnTo>
                  <a:lnTo>
                    <a:pt x="4094746" y="1191666"/>
                  </a:lnTo>
                  <a:lnTo>
                    <a:pt x="4100728" y="1200429"/>
                  </a:lnTo>
                  <a:lnTo>
                    <a:pt x="4109555" y="1206309"/>
                  </a:lnTo>
                  <a:lnTo>
                    <a:pt x="4120324" y="1208430"/>
                  </a:lnTo>
                  <a:lnTo>
                    <a:pt x="4131081" y="1206195"/>
                  </a:lnTo>
                  <a:lnTo>
                    <a:pt x="4139844" y="1200226"/>
                  </a:lnTo>
                  <a:lnTo>
                    <a:pt x="4145737" y="1191399"/>
                  </a:lnTo>
                  <a:lnTo>
                    <a:pt x="4147845" y="1180617"/>
                  </a:lnTo>
                  <a:close/>
                </a:path>
                <a:path w="6786880" h="2109470">
                  <a:moveTo>
                    <a:pt x="4440834" y="1180617"/>
                  </a:moveTo>
                  <a:lnTo>
                    <a:pt x="4438612" y="1169860"/>
                  </a:lnTo>
                  <a:lnTo>
                    <a:pt x="4432630" y="1161097"/>
                  </a:lnTo>
                  <a:lnTo>
                    <a:pt x="4423803" y="1155217"/>
                  </a:lnTo>
                  <a:lnTo>
                    <a:pt x="4413034" y="1153096"/>
                  </a:lnTo>
                  <a:lnTo>
                    <a:pt x="4402277" y="1155331"/>
                  </a:lnTo>
                  <a:lnTo>
                    <a:pt x="4393514" y="1161313"/>
                  </a:lnTo>
                  <a:lnTo>
                    <a:pt x="4387621" y="1170139"/>
                  </a:lnTo>
                  <a:lnTo>
                    <a:pt x="4385513" y="1180909"/>
                  </a:lnTo>
                  <a:lnTo>
                    <a:pt x="4387748" y="1191666"/>
                  </a:lnTo>
                  <a:lnTo>
                    <a:pt x="4393717" y="1200429"/>
                  </a:lnTo>
                  <a:lnTo>
                    <a:pt x="4402544" y="1206309"/>
                  </a:lnTo>
                  <a:lnTo>
                    <a:pt x="4413326" y="1208430"/>
                  </a:lnTo>
                  <a:lnTo>
                    <a:pt x="4424083" y="1206195"/>
                  </a:lnTo>
                  <a:lnTo>
                    <a:pt x="4432846" y="1200226"/>
                  </a:lnTo>
                  <a:lnTo>
                    <a:pt x="4438726" y="1191399"/>
                  </a:lnTo>
                  <a:lnTo>
                    <a:pt x="4440834" y="1180617"/>
                  </a:lnTo>
                  <a:close/>
                </a:path>
                <a:path w="6786880" h="2109470">
                  <a:moveTo>
                    <a:pt x="4733823" y="1180617"/>
                  </a:moveTo>
                  <a:lnTo>
                    <a:pt x="4731601" y="1169860"/>
                  </a:lnTo>
                  <a:lnTo>
                    <a:pt x="4725632" y="1161097"/>
                  </a:lnTo>
                  <a:lnTo>
                    <a:pt x="4716805" y="1155217"/>
                  </a:lnTo>
                  <a:lnTo>
                    <a:pt x="4706023" y="1153096"/>
                  </a:lnTo>
                  <a:lnTo>
                    <a:pt x="4695266" y="1155331"/>
                  </a:lnTo>
                  <a:lnTo>
                    <a:pt x="4686503" y="1161313"/>
                  </a:lnTo>
                  <a:lnTo>
                    <a:pt x="4680623" y="1170139"/>
                  </a:lnTo>
                  <a:lnTo>
                    <a:pt x="4678502" y="1180909"/>
                  </a:lnTo>
                  <a:lnTo>
                    <a:pt x="4680737" y="1191666"/>
                  </a:lnTo>
                  <a:lnTo>
                    <a:pt x="4686706" y="1200429"/>
                  </a:lnTo>
                  <a:lnTo>
                    <a:pt x="4695533" y="1206309"/>
                  </a:lnTo>
                  <a:lnTo>
                    <a:pt x="4706315" y="1208430"/>
                  </a:lnTo>
                  <a:lnTo>
                    <a:pt x="4717072" y="1206195"/>
                  </a:lnTo>
                  <a:lnTo>
                    <a:pt x="4725835" y="1200226"/>
                  </a:lnTo>
                  <a:lnTo>
                    <a:pt x="4731715" y="1191399"/>
                  </a:lnTo>
                  <a:lnTo>
                    <a:pt x="4733823" y="1180617"/>
                  </a:lnTo>
                  <a:close/>
                </a:path>
                <a:path w="6786880" h="2109470">
                  <a:moveTo>
                    <a:pt x="5026825" y="1180617"/>
                  </a:moveTo>
                  <a:lnTo>
                    <a:pt x="5024590" y="1169860"/>
                  </a:lnTo>
                  <a:lnTo>
                    <a:pt x="5018608" y="1161097"/>
                  </a:lnTo>
                  <a:lnTo>
                    <a:pt x="5009794" y="1155217"/>
                  </a:lnTo>
                  <a:lnTo>
                    <a:pt x="4999012" y="1153096"/>
                  </a:lnTo>
                  <a:lnTo>
                    <a:pt x="4988255" y="1155331"/>
                  </a:lnTo>
                  <a:lnTo>
                    <a:pt x="4979492" y="1161313"/>
                  </a:lnTo>
                  <a:lnTo>
                    <a:pt x="4973612" y="1170139"/>
                  </a:lnTo>
                  <a:lnTo>
                    <a:pt x="4971491" y="1180909"/>
                  </a:lnTo>
                  <a:lnTo>
                    <a:pt x="4973726" y="1191666"/>
                  </a:lnTo>
                  <a:lnTo>
                    <a:pt x="4979695" y="1200429"/>
                  </a:lnTo>
                  <a:lnTo>
                    <a:pt x="4988522" y="1206309"/>
                  </a:lnTo>
                  <a:lnTo>
                    <a:pt x="4999304" y="1208430"/>
                  </a:lnTo>
                  <a:lnTo>
                    <a:pt x="5010061" y="1206195"/>
                  </a:lnTo>
                  <a:lnTo>
                    <a:pt x="5018824" y="1200226"/>
                  </a:lnTo>
                  <a:lnTo>
                    <a:pt x="5024704" y="1191399"/>
                  </a:lnTo>
                  <a:lnTo>
                    <a:pt x="5026825" y="1180617"/>
                  </a:lnTo>
                  <a:close/>
                </a:path>
                <a:path w="6786880" h="2109470">
                  <a:moveTo>
                    <a:pt x="5319814" y="1180617"/>
                  </a:moveTo>
                  <a:lnTo>
                    <a:pt x="5317579" y="1169860"/>
                  </a:lnTo>
                  <a:lnTo>
                    <a:pt x="5311610" y="1161097"/>
                  </a:lnTo>
                  <a:lnTo>
                    <a:pt x="5302783" y="1155217"/>
                  </a:lnTo>
                  <a:lnTo>
                    <a:pt x="5292001" y="1153096"/>
                  </a:lnTo>
                  <a:lnTo>
                    <a:pt x="5281244" y="1155331"/>
                  </a:lnTo>
                  <a:lnTo>
                    <a:pt x="5272481" y="1161313"/>
                  </a:lnTo>
                  <a:lnTo>
                    <a:pt x="5266601" y="1170139"/>
                  </a:lnTo>
                  <a:lnTo>
                    <a:pt x="5264480" y="1180909"/>
                  </a:lnTo>
                  <a:lnTo>
                    <a:pt x="5266715" y="1191666"/>
                  </a:lnTo>
                  <a:lnTo>
                    <a:pt x="5272697" y="1200429"/>
                  </a:lnTo>
                  <a:lnTo>
                    <a:pt x="5281511" y="1206309"/>
                  </a:lnTo>
                  <a:lnTo>
                    <a:pt x="5292293" y="1208430"/>
                  </a:lnTo>
                  <a:lnTo>
                    <a:pt x="5303050" y="1206195"/>
                  </a:lnTo>
                  <a:lnTo>
                    <a:pt x="5311813" y="1200226"/>
                  </a:lnTo>
                  <a:lnTo>
                    <a:pt x="5317693" y="1191399"/>
                  </a:lnTo>
                  <a:lnTo>
                    <a:pt x="5319814" y="1180617"/>
                  </a:lnTo>
                  <a:close/>
                </a:path>
                <a:path w="6786880" h="2109470">
                  <a:moveTo>
                    <a:pt x="5612803" y="1180617"/>
                  </a:moveTo>
                  <a:lnTo>
                    <a:pt x="5610580" y="1169860"/>
                  </a:lnTo>
                  <a:lnTo>
                    <a:pt x="5604599" y="1161097"/>
                  </a:lnTo>
                  <a:lnTo>
                    <a:pt x="5595772" y="1155217"/>
                  </a:lnTo>
                  <a:lnTo>
                    <a:pt x="5584990" y="1153096"/>
                  </a:lnTo>
                  <a:lnTo>
                    <a:pt x="5574233" y="1155331"/>
                  </a:lnTo>
                  <a:lnTo>
                    <a:pt x="5565470" y="1161313"/>
                  </a:lnTo>
                  <a:lnTo>
                    <a:pt x="5559590" y="1170139"/>
                  </a:lnTo>
                  <a:lnTo>
                    <a:pt x="5557469" y="1180909"/>
                  </a:lnTo>
                  <a:lnTo>
                    <a:pt x="5559704" y="1191666"/>
                  </a:lnTo>
                  <a:lnTo>
                    <a:pt x="5565686" y="1200429"/>
                  </a:lnTo>
                  <a:lnTo>
                    <a:pt x="5574512" y="1206309"/>
                  </a:lnTo>
                  <a:lnTo>
                    <a:pt x="5585282" y="1208430"/>
                  </a:lnTo>
                  <a:lnTo>
                    <a:pt x="5596039" y="1206195"/>
                  </a:lnTo>
                  <a:lnTo>
                    <a:pt x="5604802" y="1200226"/>
                  </a:lnTo>
                  <a:lnTo>
                    <a:pt x="5610682" y="1191399"/>
                  </a:lnTo>
                  <a:lnTo>
                    <a:pt x="5612803" y="1180617"/>
                  </a:lnTo>
                  <a:close/>
                </a:path>
                <a:path w="6786880" h="2109470">
                  <a:moveTo>
                    <a:pt x="5905792" y="1180617"/>
                  </a:moveTo>
                  <a:lnTo>
                    <a:pt x="5903569" y="1169860"/>
                  </a:lnTo>
                  <a:lnTo>
                    <a:pt x="5897588" y="1161097"/>
                  </a:lnTo>
                  <a:lnTo>
                    <a:pt x="5888761" y="1155217"/>
                  </a:lnTo>
                  <a:lnTo>
                    <a:pt x="5877979" y="1153096"/>
                  </a:lnTo>
                  <a:lnTo>
                    <a:pt x="5867235" y="1155331"/>
                  </a:lnTo>
                  <a:lnTo>
                    <a:pt x="5858472" y="1161313"/>
                  </a:lnTo>
                  <a:lnTo>
                    <a:pt x="5852579" y="1170139"/>
                  </a:lnTo>
                  <a:lnTo>
                    <a:pt x="5850471" y="1180909"/>
                  </a:lnTo>
                  <a:lnTo>
                    <a:pt x="5852706" y="1191666"/>
                  </a:lnTo>
                  <a:lnTo>
                    <a:pt x="5858675" y="1200429"/>
                  </a:lnTo>
                  <a:lnTo>
                    <a:pt x="5867501" y="1206309"/>
                  </a:lnTo>
                  <a:lnTo>
                    <a:pt x="5878284" y="1208430"/>
                  </a:lnTo>
                  <a:lnTo>
                    <a:pt x="5889041" y="1206195"/>
                  </a:lnTo>
                  <a:lnTo>
                    <a:pt x="5897804" y="1200226"/>
                  </a:lnTo>
                  <a:lnTo>
                    <a:pt x="5903684" y="1191399"/>
                  </a:lnTo>
                  <a:lnTo>
                    <a:pt x="5905792" y="1180617"/>
                  </a:lnTo>
                  <a:close/>
                </a:path>
                <a:path w="6786880" h="2109470">
                  <a:moveTo>
                    <a:pt x="5907329" y="1473606"/>
                  </a:moveTo>
                  <a:lnTo>
                    <a:pt x="5905093" y="1462849"/>
                  </a:lnTo>
                  <a:lnTo>
                    <a:pt x="5899124" y="1454086"/>
                  </a:lnTo>
                  <a:lnTo>
                    <a:pt x="5890298" y="1448206"/>
                  </a:lnTo>
                  <a:lnTo>
                    <a:pt x="5879516" y="1446098"/>
                  </a:lnTo>
                  <a:lnTo>
                    <a:pt x="5868759" y="1448320"/>
                  </a:lnTo>
                  <a:lnTo>
                    <a:pt x="5860008" y="1454302"/>
                  </a:lnTo>
                  <a:lnTo>
                    <a:pt x="5854116" y="1463128"/>
                  </a:lnTo>
                  <a:lnTo>
                    <a:pt x="5852007" y="1473898"/>
                  </a:lnTo>
                  <a:lnTo>
                    <a:pt x="5854230" y="1484655"/>
                  </a:lnTo>
                  <a:lnTo>
                    <a:pt x="5860212" y="1493418"/>
                  </a:lnTo>
                  <a:lnTo>
                    <a:pt x="5869038" y="1499311"/>
                  </a:lnTo>
                  <a:lnTo>
                    <a:pt x="5879820" y="1501419"/>
                  </a:lnTo>
                  <a:lnTo>
                    <a:pt x="5890565" y="1499184"/>
                  </a:lnTo>
                  <a:lnTo>
                    <a:pt x="5899328" y="1493215"/>
                  </a:lnTo>
                  <a:lnTo>
                    <a:pt x="5905220" y="1484388"/>
                  </a:lnTo>
                  <a:lnTo>
                    <a:pt x="5907329" y="1473606"/>
                  </a:lnTo>
                  <a:close/>
                </a:path>
                <a:path w="6786880" h="2109470">
                  <a:moveTo>
                    <a:pt x="6198781" y="1180617"/>
                  </a:moveTo>
                  <a:lnTo>
                    <a:pt x="6196558" y="1169860"/>
                  </a:lnTo>
                  <a:lnTo>
                    <a:pt x="6190577" y="1161097"/>
                  </a:lnTo>
                  <a:lnTo>
                    <a:pt x="6181750" y="1155217"/>
                  </a:lnTo>
                  <a:lnTo>
                    <a:pt x="6170981" y="1153096"/>
                  </a:lnTo>
                  <a:lnTo>
                    <a:pt x="6160224" y="1155331"/>
                  </a:lnTo>
                  <a:lnTo>
                    <a:pt x="6151461" y="1161313"/>
                  </a:lnTo>
                  <a:lnTo>
                    <a:pt x="6145568" y="1170139"/>
                  </a:lnTo>
                  <a:lnTo>
                    <a:pt x="6143460" y="1180909"/>
                  </a:lnTo>
                  <a:lnTo>
                    <a:pt x="6145695" y="1191666"/>
                  </a:lnTo>
                  <a:lnTo>
                    <a:pt x="6151664" y="1200429"/>
                  </a:lnTo>
                  <a:lnTo>
                    <a:pt x="6160490" y="1206309"/>
                  </a:lnTo>
                  <a:lnTo>
                    <a:pt x="6171273" y="1208430"/>
                  </a:lnTo>
                  <a:lnTo>
                    <a:pt x="6182030" y="1206195"/>
                  </a:lnTo>
                  <a:lnTo>
                    <a:pt x="6190793" y="1200226"/>
                  </a:lnTo>
                  <a:lnTo>
                    <a:pt x="6196673" y="1191399"/>
                  </a:lnTo>
                  <a:lnTo>
                    <a:pt x="6198781" y="1180617"/>
                  </a:lnTo>
                  <a:close/>
                </a:path>
                <a:path w="6786880" h="2109470">
                  <a:moveTo>
                    <a:pt x="6200318" y="1473606"/>
                  </a:moveTo>
                  <a:lnTo>
                    <a:pt x="6198095" y="1462849"/>
                  </a:lnTo>
                  <a:lnTo>
                    <a:pt x="6192113" y="1454086"/>
                  </a:lnTo>
                  <a:lnTo>
                    <a:pt x="6183287" y="1448206"/>
                  </a:lnTo>
                  <a:lnTo>
                    <a:pt x="6172517" y="1446098"/>
                  </a:lnTo>
                  <a:lnTo>
                    <a:pt x="6161760" y="1448320"/>
                  </a:lnTo>
                  <a:lnTo>
                    <a:pt x="6152997" y="1454302"/>
                  </a:lnTo>
                  <a:lnTo>
                    <a:pt x="6147105" y="1463128"/>
                  </a:lnTo>
                  <a:lnTo>
                    <a:pt x="6144996" y="1473898"/>
                  </a:lnTo>
                  <a:lnTo>
                    <a:pt x="6147232" y="1484655"/>
                  </a:lnTo>
                  <a:lnTo>
                    <a:pt x="6153201" y="1493418"/>
                  </a:lnTo>
                  <a:lnTo>
                    <a:pt x="6162027" y="1499311"/>
                  </a:lnTo>
                  <a:lnTo>
                    <a:pt x="6172809" y="1501419"/>
                  </a:lnTo>
                  <a:lnTo>
                    <a:pt x="6183566" y="1499184"/>
                  </a:lnTo>
                  <a:lnTo>
                    <a:pt x="6192329" y="1493215"/>
                  </a:lnTo>
                  <a:lnTo>
                    <a:pt x="6198209" y="1484388"/>
                  </a:lnTo>
                  <a:lnTo>
                    <a:pt x="6200318" y="1473606"/>
                  </a:lnTo>
                  <a:close/>
                </a:path>
                <a:path w="6786880" h="2109470">
                  <a:moveTo>
                    <a:pt x="6491783" y="1180617"/>
                  </a:moveTo>
                  <a:lnTo>
                    <a:pt x="6489547" y="1169860"/>
                  </a:lnTo>
                  <a:lnTo>
                    <a:pt x="6483578" y="1161097"/>
                  </a:lnTo>
                  <a:lnTo>
                    <a:pt x="6474752" y="1155217"/>
                  </a:lnTo>
                  <a:lnTo>
                    <a:pt x="6463970" y="1153096"/>
                  </a:lnTo>
                  <a:lnTo>
                    <a:pt x="6453213" y="1155331"/>
                  </a:lnTo>
                  <a:lnTo>
                    <a:pt x="6444450" y="1161313"/>
                  </a:lnTo>
                  <a:lnTo>
                    <a:pt x="6438570" y="1170139"/>
                  </a:lnTo>
                  <a:lnTo>
                    <a:pt x="6436449" y="1180909"/>
                  </a:lnTo>
                  <a:lnTo>
                    <a:pt x="6438684" y="1191666"/>
                  </a:lnTo>
                  <a:lnTo>
                    <a:pt x="6444653" y="1200429"/>
                  </a:lnTo>
                  <a:lnTo>
                    <a:pt x="6453479" y="1206309"/>
                  </a:lnTo>
                  <a:lnTo>
                    <a:pt x="6464262" y="1208430"/>
                  </a:lnTo>
                  <a:lnTo>
                    <a:pt x="6475019" y="1206195"/>
                  </a:lnTo>
                  <a:lnTo>
                    <a:pt x="6483782" y="1200226"/>
                  </a:lnTo>
                  <a:lnTo>
                    <a:pt x="6489662" y="1191399"/>
                  </a:lnTo>
                  <a:lnTo>
                    <a:pt x="6491783" y="1180617"/>
                  </a:lnTo>
                  <a:close/>
                </a:path>
                <a:path w="6786880" h="2109470">
                  <a:moveTo>
                    <a:pt x="6493319" y="1473606"/>
                  </a:moveTo>
                  <a:lnTo>
                    <a:pt x="6491084" y="1462849"/>
                  </a:lnTo>
                  <a:lnTo>
                    <a:pt x="6485115" y="1454086"/>
                  </a:lnTo>
                  <a:lnTo>
                    <a:pt x="6476289" y="1448206"/>
                  </a:lnTo>
                  <a:lnTo>
                    <a:pt x="6465506" y="1446098"/>
                  </a:lnTo>
                  <a:lnTo>
                    <a:pt x="6454749" y="1448320"/>
                  </a:lnTo>
                  <a:lnTo>
                    <a:pt x="6445986" y="1454302"/>
                  </a:lnTo>
                  <a:lnTo>
                    <a:pt x="6440106" y="1463128"/>
                  </a:lnTo>
                  <a:lnTo>
                    <a:pt x="6437985" y="1473898"/>
                  </a:lnTo>
                  <a:lnTo>
                    <a:pt x="6440221" y="1484655"/>
                  </a:lnTo>
                  <a:lnTo>
                    <a:pt x="6446190" y="1493418"/>
                  </a:lnTo>
                  <a:lnTo>
                    <a:pt x="6455016" y="1499311"/>
                  </a:lnTo>
                  <a:lnTo>
                    <a:pt x="6465798" y="1501419"/>
                  </a:lnTo>
                  <a:lnTo>
                    <a:pt x="6476555" y="1499184"/>
                  </a:lnTo>
                  <a:lnTo>
                    <a:pt x="6485318" y="1493215"/>
                  </a:lnTo>
                  <a:lnTo>
                    <a:pt x="6491198" y="1484388"/>
                  </a:lnTo>
                  <a:lnTo>
                    <a:pt x="6493319" y="1473606"/>
                  </a:lnTo>
                  <a:close/>
                </a:path>
                <a:path w="6786880" h="2109470">
                  <a:moveTo>
                    <a:pt x="6784772" y="1180617"/>
                  </a:moveTo>
                  <a:lnTo>
                    <a:pt x="6782536" y="1169860"/>
                  </a:lnTo>
                  <a:lnTo>
                    <a:pt x="6776567" y="1161097"/>
                  </a:lnTo>
                  <a:lnTo>
                    <a:pt x="6767741" y="1155217"/>
                  </a:lnTo>
                  <a:lnTo>
                    <a:pt x="6756959" y="1153096"/>
                  </a:lnTo>
                  <a:lnTo>
                    <a:pt x="6746202" y="1155331"/>
                  </a:lnTo>
                  <a:lnTo>
                    <a:pt x="6737439" y="1161313"/>
                  </a:lnTo>
                  <a:lnTo>
                    <a:pt x="6731559" y="1170139"/>
                  </a:lnTo>
                  <a:lnTo>
                    <a:pt x="6729438" y="1180909"/>
                  </a:lnTo>
                  <a:lnTo>
                    <a:pt x="6731673" y="1191666"/>
                  </a:lnTo>
                  <a:lnTo>
                    <a:pt x="6737655" y="1200429"/>
                  </a:lnTo>
                  <a:lnTo>
                    <a:pt x="6746468" y="1206309"/>
                  </a:lnTo>
                  <a:lnTo>
                    <a:pt x="6757251" y="1208430"/>
                  </a:lnTo>
                  <a:lnTo>
                    <a:pt x="6768008" y="1206195"/>
                  </a:lnTo>
                  <a:lnTo>
                    <a:pt x="6776771" y="1200226"/>
                  </a:lnTo>
                  <a:lnTo>
                    <a:pt x="6782651" y="1191399"/>
                  </a:lnTo>
                  <a:lnTo>
                    <a:pt x="6784772" y="1180617"/>
                  </a:lnTo>
                  <a:close/>
                </a:path>
                <a:path w="6786880" h="2109470">
                  <a:moveTo>
                    <a:pt x="6786308" y="1473606"/>
                  </a:moveTo>
                  <a:lnTo>
                    <a:pt x="6784073" y="1462849"/>
                  </a:lnTo>
                  <a:lnTo>
                    <a:pt x="6778104" y="1454086"/>
                  </a:lnTo>
                  <a:lnTo>
                    <a:pt x="6769278" y="1448206"/>
                  </a:lnTo>
                  <a:lnTo>
                    <a:pt x="6758495" y="1446098"/>
                  </a:lnTo>
                  <a:lnTo>
                    <a:pt x="6747738" y="1448320"/>
                  </a:lnTo>
                  <a:lnTo>
                    <a:pt x="6738975" y="1454302"/>
                  </a:lnTo>
                  <a:lnTo>
                    <a:pt x="6733095" y="1463128"/>
                  </a:lnTo>
                  <a:lnTo>
                    <a:pt x="6730974" y="1473898"/>
                  </a:lnTo>
                  <a:lnTo>
                    <a:pt x="6733210" y="1484655"/>
                  </a:lnTo>
                  <a:lnTo>
                    <a:pt x="6739191" y="1493418"/>
                  </a:lnTo>
                  <a:lnTo>
                    <a:pt x="6748005" y="1499311"/>
                  </a:lnTo>
                  <a:lnTo>
                    <a:pt x="6758787" y="1501419"/>
                  </a:lnTo>
                  <a:lnTo>
                    <a:pt x="6769544" y="1499184"/>
                  </a:lnTo>
                  <a:lnTo>
                    <a:pt x="6778307" y="1493215"/>
                  </a:lnTo>
                  <a:lnTo>
                    <a:pt x="6784187" y="1484388"/>
                  </a:lnTo>
                  <a:lnTo>
                    <a:pt x="6786308" y="1473606"/>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19" name="object 219"/>
            <p:cNvSpPr/>
            <p:nvPr/>
          </p:nvSpPr>
          <p:spPr>
            <a:xfrm>
              <a:off x="3748036" y="10149731"/>
              <a:ext cx="9470390" cy="956310"/>
            </a:xfrm>
            <a:custGeom>
              <a:avLst/>
              <a:gdLst/>
              <a:ahLst/>
              <a:cxnLst/>
              <a:rect l="l" t="t" r="r" b="b"/>
              <a:pathLst>
                <a:path w="9470390" h="956309">
                  <a:moveTo>
                    <a:pt x="55333" y="320509"/>
                  </a:moveTo>
                  <a:lnTo>
                    <a:pt x="53098" y="309753"/>
                  </a:lnTo>
                  <a:lnTo>
                    <a:pt x="47129" y="300990"/>
                  </a:lnTo>
                  <a:lnTo>
                    <a:pt x="38303" y="295109"/>
                  </a:lnTo>
                  <a:lnTo>
                    <a:pt x="27520" y="293001"/>
                  </a:lnTo>
                  <a:lnTo>
                    <a:pt x="16764" y="295224"/>
                  </a:lnTo>
                  <a:lnTo>
                    <a:pt x="8001" y="301205"/>
                  </a:lnTo>
                  <a:lnTo>
                    <a:pt x="2120" y="310032"/>
                  </a:lnTo>
                  <a:lnTo>
                    <a:pt x="0" y="320802"/>
                  </a:lnTo>
                  <a:lnTo>
                    <a:pt x="2235" y="331558"/>
                  </a:lnTo>
                  <a:lnTo>
                    <a:pt x="8204" y="340321"/>
                  </a:lnTo>
                  <a:lnTo>
                    <a:pt x="17030" y="346214"/>
                  </a:lnTo>
                  <a:lnTo>
                    <a:pt x="27813" y="348322"/>
                  </a:lnTo>
                  <a:lnTo>
                    <a:pt x="38569" y="346087"/>
                  </a:lnTo>
                  <a:lnTo>
                    <a:pt x="47332" y="340118"/>
                  </a:lnTo>
                  <a:lnTo>
                    <a:pt x="53213" y="331292"/>
                  </a:lnTo>
                  <a:lnTo>
                    <a:pt x="55333" y="320509"/>
                  </a:lnTo>
                  <a:close/>
                </a:path>
                <a:path w="9470390" h="956309">
                  <a:moveTo>
                    <a:pt x="56908" y="635241"/>
                  </a:moveTo>
                  <a:lnTo>
                    <a:pt x="54686" y="624484"/>
                  </a:lnTo>
                  <a:lnTo>
                    <a:pt x="48717" y="615721"/>
                  </a:lnTo>
                  <a:lnTo>
                    <a:pt x="39890" y="609841"/>
                  </a:lnTo>
                  <a:lnTo>
                    <a:pt x="29095" y="607720"/>
                  </a:lnTo>
                  <a:lnTo>
                    <a:pt x="18351" y="609955"/>
                  </a:lnTo>
                  <a:lnTo>
                    <a:pt x="9588" y="615924"/>
                  </a:lnTo>
                  <a:lnTo>
                    <a:pt x="3695" y="624751"/>
                  </a:lnTo>
                  <a:lnTo>
                    <a:pt x="1587" y="635533"/>
                  </a:lnTo>
                  <a:lnTo>
                    <a:pt x="3822" y="646290"/>
                  </a:lnTo>
                  <a:lnTo>
                    <a:pt x="9791" y="655053"/>
                  </a:lnTo>
                  <a:lnTo>
                    <a:pt x="18618" y="660933"/>
                  </a:lnTo>
                  <a:lnTo>
                    <a:pt x="29400" y="663054"/>
                  </a:lnTo>
                  <a:lnTo>
                    <a:pt x="40157" y="660819"/>
                  </a:lnTo>
                  <a:lnTo>
                    <a:pt x="48907" y="654850"/>
                  </a:lnTo>
                  <a:lnTo>
                    <a:pt x="54800" y="646023"/>
                  </a:lnTo>
                  <a:lnTo>
                    <a:pt x="56908" y="635241"/>
                  </a:lnTo>
                  <a:close/>
                </a:path>
                <a:path w="9470390" h="956309">
                  <a:moveTo>
                    <a:pt x="58445" y="928230"/>
                  </a:moveTo>
                  <a:lnTo>
                    <a:pt x="56222" y="917473"/>
                  </a:lnTo>
                  <a:lnTo>
                    <a:pt x="50253" y="908710"/>
                  </a:lnTo>
                  <a:lnTo>
                    <a:pt x="41427" y="902830"/>
                  </a:lnTo>
                  <a:lnTo>
                    <a:pt x="30645" y="900722"/>
                  </a:lnTo>
                  <a:lnTo>
                    <a:pt x="19888" y="902944"/>
                  </a:lnTo>
                  <a:lnTo>
                    <a:pt x="11125" y="908926"/>
                  </a:lnTo>
                  <a:lnTo>
                    <a:pt x="5245" y="917752"/>
                  </a:lnTo>
                  <a:lnTo>
                    <a:pt x="3124" y="928522"/>
                  </a:lnTo>
                  <a:lnTo>
                    <a:pt x="5359" y="939279"/>
                  </a:lnTo>
                  <a:lnTo>
                    <a:pt x="11328" y="948042"/>
                  </a:lnTo>
                  <a:lnTo>
                    <a:pt x="20154" y="953922"/>
                  </a:lnTo>
                  <a:lnTo>
                    <a:pt x="30937" y="956043"/>
                  </a:lnTo>
                  <a:lnTo>
                    <a:pt x="41694" y="953808"/>
                  </a:lnTo>
                  <a:lnTo>
                    <a:pt x="50457" y="947839"/>
                  </a:lnTo>
                  <a:lnTo>
                    <a:pt x="56337" y="939012"/>
                  </a:lnTo>
                  <a:lnTo>
                    <a:pt x="58445" y="928230"/>
                  </a:lnTo>
                  <a:close/>
                </a:path>
                <a:path w="9470390" h="956309">
                  <a:moveTo>
                    <a:pt x="348322" y="320509"/>
                  </a:moveTo>
                  <a:lnTo>
                    <a:pt x="346087" y="309753"/>
                  </a:lnTo>
                  <a:lnTo>
                    <a:pt x="340118" y="300990"/>
                  </a:lnTo>
                  <a:lnTo>
                    <a:pt x="331292" y="295109"/>
                  </a:lnTo>
                  <a:lnTo>
                    <a:pt x="320509" y="293001"/>
                  </a:lnTo>
                  <a:lnTo>
                    <a:pt x="309753" y="295224"/>
                  </a:lnTo>
                  <a:lnTo>
                    <a:pt x="300990" y="301205"/>
                  </a:lnTo>
                  <a:lnTo>
                    <a:pt x="295109" y="310032"/>
                  </a:lnTo>
                  <a:lnTo>
                    <a:pt x="292989" y="320802"/>
                  </a:lnTo>
                  <a:lnTo>
                    <a:pt x="295224" y="331558"/>
                  </a:lnTo>
                  <a:lnTo>
                    <a:pt x="301205" y="340321"/>
                  </a:lnTo>
                  <a:lnTo>
                    <a:pt x="310032" y="346214"/>
                  </a:lnTo>
                  <a:lnTo>
                    <a:pt x="320802" y="348322"/>
                  </a:lnTo>
                  <a:lnTo>
                    <a:pt x="331558" y="346087"/>
                  </a:lnTo>
                  <a:lnTo>
                    <a:pt x="340321" y="340118"/>
                  </a:lnTo>
                  <a:lnTo>
                    <a:pt x="346202" y="331292"/>
                  </a:lnTo>
                  <a:lnTo>
                    <a:pt x="348322" y="320509"/>
                  </a:lnTo>
                  <a:close/>
                </a:path>
                <a:path w="9470390" h="956309">
                  <a:moveTo>
                    <a:pt x="349910" y="633704"/>
                  </a:moveTo>
                  <a:lnTo>
                    <a:pt x="347675" y="622947"/>
                  </a:lnTo>
                  <a:lnTo>
                    <a:pt x="341693" y="614184"/>
                  </a:lnTo>
                  <a:lnTo>
                    <a:pt x="332879" y="608304"/>
                  </a:lnTo>
                  <a:lnTo>
                    <a:pt x="322097" y="606183"/>
                  </a:lnTo>
                  <a:lnTo>
                    <a:pt x="311340" y="608418"/>
                  </a:lnTo>
                  <a:lnTo>
                    <a:pt x="302577" y="614400"/>
                  </a:lnTo>
                  <a:lnTo>
                    <a:pt x="296697" y="623214"/>
                  </a:lnTo>
                  <a:lnTo>
                    <a:pt x="294576" y="633996"/>
                  </a:lnTo>
                  <a:lnTo>
                    <a:pt x="296811" y="644753"/>
                  </a:lnTo>
                  <a:lnTo>
                    <a:pt x="302780" y="653516"/>
                  </a:lnTo>
                  <a:lnTo>
                    <a:pt x="311607" y="659396"/>
                  </a:lnTo>
                  <a:lnTo>
                    <a:pt x="322389" y="661517"/>
                  </a:lnTo>
                  <a:lnTo>
                    <a:pt x="333146" y="659282"/>
                  </a:lnTo>
                  <a:lnTo>
                    <a:pt x="341909" y="653313"/>
                  </a:lnTo>
                  <a:lnTo>
                    <a:pt x="347789" y="644486"/>
                  </a:lnTo>
                  <a:lnTo>
                    <a:pt x="349910" y="633704"/>
                  </a:lnTo>
                  <a:close/>
                </a:path>
                <a:path w="9470390" h="956309">
                  <a:moveTo>
                    <a:pt x="351447" y="926693"/>
                  </a:moveTo>
                  <a:lnTo>
                    <a:pt x="349211" y="915936"/>
                  </a:lnTo>
                  <a:lnTo>
                    <a:pt x="343230" y="907173"/>
                  </a:lnTo>
                  <a:lnTo>
                    <a:pt x="334416" y="901293"/>
                  </a:lnTo>
                  <a:lnTo>
                    <a:pt x="323634" y="899172"/>
                  </a:lnTo>
                  <a:lnTo>
                    <a:pt x="312877" y="901407"/>
                  </a:lnTo>
                  <a:lnTo>
                    <a:pt x="304114" y="907389"/>
                  </a:lnTo>
                  <a:lnTo>
                    <a:pt x="298234" y="916216"/>
                  </a:lnTo>
                  <a:lnTo>
                    <a:pt x="296113" y="926985"/>
                  </a:lnTo>
                  <a:lnTo>
                    <a:pt x="298348" y="937742"/>
                  </a:lnTo>
                  <a:lnTo>
                    <a:pt x="304317" y="946505"/>
                  </a:lnTo>
                  <a:lnTo>
                    <a:pt x="313143" y="952385"/>
                  </a:lnTo>
                  <a:lnTo>
                    <a:pt x="323926" y="954506"/>
                  </a:lnTo>
                  <a:lnTo>
                    <a:pt x="334683" y="952271"/>
                  </a:lnTo>
                  <a:lnTo>
                    <a:pt x="343446" y="946302"/>
                  </a:lnTo>
                  <a:lnTo>
                    <a:pt x="349326" y="937475"/>
                  </a:lnTo>
                  <a:lnTo>
                    <a:pt x="351447" y="926693"/>
                  </a:lnTo>
                  <a:close/>
                </a:path>
                <a:path w="9470390" h="956309">
                  <a:moveTo>
                    <a:pt x="641311" y="320509"/>
                  </a:moveTo>
                  <a:lnTo>
                    <a:pt x="639089" y="309753"/>
                  </a:lnTo>
                  <a:lnTo>
                    <a:pt x="633107" y="300990"/>
                  </a:lnTo>
                  <a:lnTo>
                    <a:pt x="624281" y="295109"/>
                  </a:lnTo>
                  <a:lnTo>
                    <a:pt x="613498" y="293001"/>
                  </a:lnTo>
                  <a:lnTo>
                    <a:pt x="602742" y="295224"/>
                  </a:lnTo>
                  <a:lnTo>
                    <a:pt x="593979" y="301205"/>
                  </a:lnTo>
                  <a:lnTo>
                    <a:pt x="588098" y="310032"/>
                  </a:lnTo>
                  <a:lnTo>
                    <a:pt x="585990" y="320802"/>
                  </a:lnTo>
                  <a:lnTo>
                    <a:pt x="588213" y="331558"/>
                  </a:lnTo>
                  <a:lnTo>
                    <a:pt x="594194" y="340321"/>
                  </a:lnTo>
                  <a:lnTo>
                    <a:pt x="603021" y="346214"/>
                  </a:lnTo>
                  <a:lnTo>
                    <a:pt x="613791" y="348322"/>
                  </a:lnTo>
                  <a:lnTo>
                    <a:pt x="624547" y="346087"/>
                  </a:lnTo>
                  <a:lnTo>
                    <a:pt x="633310" y="340118"/>
                  </a:lnTo>
                  <a:lnTo>
                    <a:pt x="639203" y="331292"/>
                  </a:lnTo>
                  <a:lnTo>
                    <a:pt x="641311" y="320509"/>
                  </a:lnTo>
                  <a:close/>
                </a:path>
                <a:path w="9470390" h="956309">
                  <a:moveTo>
                    <a:pt x="642899" y="632167"/>
                  </a:moveTo>
                  <a:lnTo>
                    <a:pt x="640664" y="621411"/>
                  </a:lnTo>
                  <a:lnTo>
                    <a:pt x="634695" y="612648"/>
                  </a:lnTo>
                  <a:lnTo>
                    <a:pt x="625868" y="606767"/>
                  </a:lnTo>
                  <a:lnTo>
                    <a:pt x="615086" y="604647"/>
                  </a:lnTo>
                  <a:lnTo>
                    <a:pt x="604329" y="606882"/>
                  </a:lnTo>
                  <a:lnTo>
                    <a:pt x="595566" y="612851"/>
                  </a:lnTo>
                  <a:lnTo>
                    <a:pt x="589686" y="621677"/>
                  </a:lnTo>
                  <a:lnTo>
                    <a:pt x="587565" y="632460"/>
                  </a:lnTo>
                  <a:lnTo>
                    <a:pt x="589800" y="643216"/>
                  </a:lnTo>
                  <a:lnTo>
                    <a:pt x="595782" y="651979"/>
                  </a:lnTo>
                  <a:lnTo>
                    <a:pt x="604596" y="657860"/>
                  </a:lnTo>
                  <a:lnTo>
                    <a:pt x="615378" y="659980"/>
                  </a:lnTo>
                  <a:lnTo>
                    <a:pt x="626135" y="657745"/>
                  </a:lnTo>
                  <a:lnTo>
                    <a:pt x="634898" y="651776"/>
                  </a:lnTo>
                  <a:lnTo>
                    <a:pt x="640778" y="642950"/>
                  </a:lnTo>
                  <a:lnTo>
                    <a:pt x="642899" y="632167"/>
                  </a:lnTo>
                  <a:close/>
                </a:path>
                <a:path w="9470390" h="956309">
                  <a:moveTo>
                    <a:pt x="644436" y="925156"/>
                  </a:moveTo>
                  <a:lnTo>
                    <a:pt x="642200" y="914400"/>
                  </a:lnTo>
                  <a:lnTo>
                    <a:pt x="636231" y="905637"/>
                  </a:lnTo>
                  <a:lnTo>
                    <a:pt x="627405" y="899756"/>
                  </a:lnTo>
                  <a:lnTo>
                    <a:pt x="616623" y="897636"/>
                  </a:lnTo>
                  <a:lnTo>
                    <a:pt x="605866" y="899871"/>
                  </a:lnTo>
                  <a:lnTo>
                    <a:pt x="597103" y="905852"/>
                  </a:lnTo>
                  <a:lnTo>
                    <a:pt x="591223" y="914666"/>
                  </a:lnTo>
                  <a:lnTo>
                    <a:pt x="589102" y="925449"/>
                  </a:lnTo>
                  <a:lnTo>
                    <a:pt x="591337" y="936205"/>
                  </a:lnTo>
                  <a:lnTo>
                    <a:pt x="597306" y="944968"/>
                  </a:lnTo>
                  <a:lnTo>
                    <a:pt x="606132" y="950849"/>
                  </a:lnTo>
                  <a:lnTo>
                    <a:pt x="616915" y="952969"/>
                  </a:lnTo>
                  <a:lnTo>
                    <a:pt x="627672" y="950747"/>
                  </a:lnTo>
                  <a:lnTo>
                    <a:pt x="636435" y="944765"/>
                  </a:lnTo>
                  <a:lnTo>
                    <a:pt x="642315" y="935939"/>
                  </a:lnTo>
                  <a:lnTo>
                    <a:pt x="644436" y="925156"/>
                  </a:lnTo>
                  <a:close/>
                </a:path>
                <a:path w="9470390" h="956309">
                  <a:moveTo>
                    <a:pt x="934300" y="320509"/>
                  </a:moveTo>
                  <a:lnTo>
                    <a:pt x="932078" y="309753"/>
                  </a:lnTo>
                  <a:lnTo>
                    <a:pt x="926096" y="300990"/>
                  </a:lnTo>
                  <a:lnTo>
                    <a:pt x="917270" y="295109"/>
                  </a:lnTo>
                  <a:lnTo>
                    <a:pt x="906487" y="293001"/>
                  </a:lnTo>
                  <a:lnTo>
                    <a:pt x="895743" y="295224"/>
                  </a:lnTo>
                  <a:lnTo>
                    <a:pt x="886980" y="301205"/>
                  </a:lnTo>
                  <a:lnTo>
                    <a:pt x="881087" y="310032"/>
                  </a:lnTo>
                  <a:lnTo>
                    <a:pt x="878979" y="320802"/>
                  </a:lnTo>
                  <a:lnTo>
                    <a:pt x="881214" y="331558"/>
                  </a:lnTo>
                  <a:lnTo>
                    <a:pt x="887183" y="340321"/>
                  </a:lnTo>
                  <a:lnTo>
                    <a:pt x="896010" y="346214"/>
                  </a:lnTo>
                  <a:lnTo>
                    <a:pt x="906792" y="348322"/>
                  </a:lnTo>
                  <a:lnTo>
                    <a:pt x="917549" y="346087"/>
                  </a:lnTo>
                  <a:lnTo>
                    <a:pt x="926299" y="340118"/>
                  </a:lnTo>
                  <a:lnTo>
                    <a:pt x="932192" y="331292"/>
                  </a:lnTo>
                  <a:lnTo>
                    <a:pt x="934300" y="320509"/>
                  </a:lnTo>
                  <a:close/>
                </a:path>
                <a:path w="9470390" h="956309">
                  <a:moveTo>
                    <a:pt x="935888" y="630631"/>
                  </a:moveTo>
                  <a:lnTo>
                    <a:pt x="933653" y="619874"/>
                  </a:lnTo>
                  <a:lnTo>
                    <a:pt x="927684" y="611111"/>
                  </a:lnTo>
                  <a:lnTo>
                    <a:pt x="918857" y="605231"/>
                  </a:lnTo>
                  <a:lnTo>
                    <a:pt x="908075" y="603110"/>
                  </a:lnTo>
                  <a:lnTo>
                    <a:pt x="897318" y="605345"/>
                  </a:lnTo>
                  <a:lnTo>
                    <a:pt x="888555" y="611327"/>
                  </a:lnTo>
                  <a:lnTo>
                    <a:pt x="882675" y="620141"/>
                  </a:lnTo>
                  <a:lnTo>
                    <a:pt x="880554" y="630923"/>
                  </a:lnTo>
                  <a:lnTo>
                    <a:pt x="882789" y="641680"/>
                  </a:lnTo>
                  <a:lnTo>
                    <a:pt x="888771" y="650443"/>
                  </a:lnTo>
                  <a:lnTo>
                    <a:pt x="897585" y="656323"/>
                  </a:lnTo>
                  <a:lnTo>
                    <a:pt x="908367" y="658444"/>
                  </a:lnTo>
                  <a:lnTo>
                    <a:pt x="919124" y="656209"/>
                  </a:lnTo>
                  <a:lnTo>
                    <a:pt x="927887" y="650240"/>
                  </a:lnTo>
                  <a:lnTo>
                    <a:pt x="933767" y="641413"/>
                  </a:lnTo>
                  <a:lnTo>
                    <a:pt x="935888" y="630631"/>
                  </a:lnTo>
                  <a:close/>
                </a:path>
                <a:path w="9470390" h="956309">
                  <a:moveTo>
                    <a:pt x="937425" y="923620"/>
                  </a:moveTo>
                  <a:lnTo>
                    <a:pt x="935202" y="912863"/>
                  </a:lnTo>
                  <a:lnTo>
                    <a:pt x="929220" y="904100"/>
                  </a:lnTo>
                  <a:lnTo>
                    <a:pt x="920394" y="898220"/>
                  </a:lnTo>
                  <a:lnTo>
                    <a:pt x="909612" y="896099"/>
                  </a:lnTo>
                  <a:lnTo>
                    <a:pt x="898855" y="898334"/>
                  </a:lnTo>
                  <a:lnTo>
                    <a:pt x="890092" y="904316"/>
                  </a:lnTo>
                  <a:lnTo>
                    <a:pt x="884212" y="913142"/>
                  </a:lnTo>
                  <a:lnTo>
                    <a:pt x="882091" y="923912"/>
                  </a:lnTo>
                  <a:lnTo>
                    <a:pt x="884326" y="934669"/>
                  </a:lnTo>
                  <a:lnTo>
                    <a:pt x="890308" y="943432"/>
                  </a:lnTo>
                  <a:lnTo>
                    <a:pt x="899121" y="949312"/>
                  </a:lnTo>
                  <a:lnTo>
                    <a:pt x="909904" y="951433"/>
                  </a:lnTo>
                  <a:lnTo>
                    <a:pt x="920661" y="949198"/>
                  </a:lnTo>
                  <a:lnTo>
                    <a:pt x="929424" y="943229"/>
                  </a:lnTo>
                  <a:lnTo>
                    <a:pt x="935304" y="934402"/>
                  </a:lnTo>
                  <a:lnTo>
                    <a:pt x="937425" y="923620"/>
                  </a:lnTo>
                  <a:close/>
                </a:path>
                <a:path w="9470390" h="956309">
                  <a:moveTo>
                    <a:pt x="1227289" y="320509"/>
                  </a:moveTo>
                  <a:lnTo>
                    <a:pt x="1225067" y="309753"/>
                  </a:lnTo>
                  <a:lnTo>
                    <a:pt x="1219098" y="300990"/>
                  </a:lnTo>
                  <a:lnTo>
                    <a:pt x="1210271" y="295109"/>
                  </a:lnTo>
                  <a:lnTo>
                    <a:pt x="1199489" y="293001"/>
                  </a:lnTo>
                  <a:lnTo>
                    <a:pt x="1188732" y="295224"/>
                  </a:lnTo>
                  <a:lnTo>
                    <a:pt x="1179969" y="301205"/>
                  </a:lnTo>
                  <a:lnTo>
                    <a:pt x="1174089" y="310032"/>
                  </a:lnTo>
                  <a:lnTo>
                    <a:pt x="1171968" y="320802"/>
                  </a:lnTo>
                  <a:lnTo>
                    <a:pt x="1174203" y="331558"/>
                  </a:lnTo>
                  <a:lnTo>
                    <a:pt x="1180172" y="340321"/>
                  </a:lnTo>
                  <a:lnTo>
                    <a:pt x="1188999" y="346214"/>
                  </a:lnTo>
                  <a:lnTo>
                    <a:pt x="1199781" y="348322"/>
                  </a:lnTo>
                  <a:lnTo>
                    <a:pt x="1210538" y="346087"/>
                  </a:lnTo>
                  <a:lnTo>
                    <a:pt x="1219301" y="340118"/>
                  </a:lnTo>
                  <a:lnTo>
                    <a:pt x="1225181" y="331292"/>
                  </a:lnTo>
                  <a:lnTo>
                    <a:pt x="1227289" y="320509"/>
                  </a:lnTo>
                  <a:close/>
                </a:path>
                <a:path w="9470390" h="956309">
                  <a:moveTo>
                    <a:pt x="1228877" y="629094"/>
                  </a:moveTo>
                  <a:lnTo>
                    <a:pt x="1226642" y="618337"/>
                  </a:lnTo>
                  <a:lnTo>
                    <a:pt x="1220673" y="609574"/>
                  </a:lnTo>
                  <a:lnTo>
                    <a:pt x="1211846" y="603694"/>
                  </a:lnTo>
                  <a:lnTo>
                    <a:pt x="1201064" y="601573"/>
                  </a:lnTo>
                  <a:lnTo>
                    <a:pt x="1190307" y="603808"/>
                  </a:lnTo>
                  <a:lnTo>
                    <a:pt x="1181544" y="609790"/>
                  </a:lnTo>
                  <a:lnTo>
                    <a:pt x="1175664" y="618604"/>
                  </a:lnTo>
                  <a:lnTo>
                    <a:pt x="1173556" y="629386"/>
                  </a:lnTo>
                  <a:lnTo>
                    <a:pt x="1175778" y="640143"/>
                  </a:lnTo>
                  <a:lnTo>
                    <a:pt x="1181760" y="648906"/>
                  </a:lnTo>
                  <a:lnTo>
                    <a:pt x="1190586" y="654786"/>
                  </a:lnTo>
                  <a:lnTo>
                    <a:pt x="1201356" y="656907"/>
                  </a:lnTo>
                  <a:lnTo>
                    <a:pt x="1212113" y="654672"/>
                  </a:lnTo>
                  <a:lnTo>
                    <a:pt x="1220876" y="648703"/>
                  </a:lnTo>
                  <a:lnTo>
                    <a:pt x="1226769" y="639876"/>
                  </a:lnTo>
                  <a:lnTo>
                    <a:pt x="1228877" y="629094"/>
                  </a:lnTo>
                  <a:close/>
                </a:path>
                <a:path w="9470390" h="956309">
                  <a:moveTo>
                    <a:pt x="1230414" y="922083"/>
                  </a:moveTo>
                  <a:lnTo>
                    <a:pt x="1228178" y="911326"/>
                  </a:lnTo>
                  <a:lnTo>
                    <a:pt x="1222209" y="902563"/>
                  </a:lnTo>
                  <a:lnTo>
                    <a:pt x="1213383" y="896683"/>
                  </a:lnTo>
                  <a:lnTo>
                    <a:pt x="1202601" y="894562"/>
                  </a:lnTo>
                  <a:lnTo>
                    <a:pt x="1191844" y="896797"/>
                  </a:lnTo>
                  <a:lnTo>
                    <a:pt x="1183081" y="902779"/>
                  </a:lnTo>
                  <a:lnTo>
                    <a:pt x="1177201" y="911593"/>
                  </a:lnTo>
                  <a:lnTo>
                    <a:pt x="1175092" y="922375"/>
                  </a:lnTo>
                  <a:lnTo>
                    <a:pt x="1177315" y="933132"/>
                  </a:lnTo>
                  <a:lnTo>
                    <a:pt x="1183297" y="941895"/>
                  </a:lnTo>
                  <a:lnTo>
                    <a:pt x="1192123" y="947775"/>
                  </a:lnTo>
                  <a:lnTo>
                    <a:pt x="1202893" y="949896"/>
                  </a:lnTo>
                  <a:lnTo>
                    <a:pt x="1213650" y="947661"/>
                  </a:lnTo>
                  <a:lnTo>
                    <a:pt x="1222413" y="941692"/>
                  </a:lnTo>
                  <a:lnTo>
                    <a:pt x="1228305" y="932865"/>
                  </a:lnTo>
                  <a:lnTo>
                    <a:pt x="1230414" y="922083"/>
                  </a:lnTo>
                  <a:close/>
                </a:path>
                <a:path w="9470390" h="956309">
                  <a:moveTo>
                    <a:pt x="1520291" y="320509"/>
                  </a:moveTo>
                  <a:lnTo>
                    <a:pt x="1518056" y="309753"/>
                  </a:lnTo>
                  <a:lnTo>
                    <a:pt x="1512074" y="300990"/>
                  </a:lnTo>
                  <a:lnTo>
                    <a:pt x="1503260" y="295109"/>
                  </a:lnTo>
                  <a:lnTo>
                    <a:pt x="1492478" y="293001"/>
                  </a:lnTo>
                  <a:lnTo>
                    <a:pt x="1481721" y="295224"/>
                  </a:lnTo>
                  <a:lnTo>
                    <a:pt x="1472958" y="301205"/>
                  </a:lnTo>
                  <a:lnTo>
                    <a:pt x="1467078" y="310032"/>
                  </a:lnTo>
                  <a:lnTo>
                    <a:pt x="1464957" y="320802"/>
                  </a:lnTo>
                  <a:lnTo>
                    <a:pt x="1467192" y="331558"/>
                  </a:lnTo>
                  <a:lnTo>
                    <a:pt x="1473161" y="340321"/>
                  </a:lnTo>
                  <a:lnTo>
                    <a:pt x="1481988" y="346214"/>
                  </a:lnTo>
                  <a:lnTo>
                    <a:pt x="1492770" y="348322"/>
                  </a:lnTo>
                  <a:lnTo>
                    <a:pt x="1503527" y="346087"/>
                  </a:lnTo>
                  <a:lnTo>
                    <a:pt x="1512290" y="340118"/>
                  </a:lnTo>
                  <a:lnTo>
                    <a:pt x="1518170" y="331292"/>
                  </a:lnTo>
                  <a:lnTo>
                    <a:pt x="1520291" y="320509"/>
                  </a:lnTo>
                  <a:close/>
                </a:path>
                <a:path w="9470390" h="956309">
                  <a:moveTo>
                    <a:pt x="1521866" y="627557"/>
                  </a:moveTo>
                  <a:lnTo>
                    <a:pt x="1519643" y="616800"/>
                  </a:lnTo>
                  <a:lnTo>
                    <a:pt x="1513662" y="608037"/>
                  </a:lnTo>
                  <a:lnTo>
                    <a:pt x="1504835" y="602157"/>
                  </a:lnTo>
                  <a:lnTo>
                    <a:pt x="1494066" y="600036"/>
                  </a:lnTo>
                  <a:lnTo>
                    <a:pt x="1483309" y="602272"/>
                  </a:lnTo>
                  <a:lnTo>
                    <a:pt x="1474546" y="608253"/>
                  </a:lnTo>
                  <a:lnTo>
                    <a:pt x="1468653" y="617080"/>
                  </a:lnTo>
                  <a:lnTo>
                    <a:pt x="1466545" y="627849"/>
                  </a:lnTo>
                  <a:lnTo>
                    <a:pt x="1468780" y="638606"/>
                  </a:lnTo>
                  <a:lnTo>
                    <a:pt x="1474749" y="647369"/>
                  </a:lnTo>
                  <a:lnTo>
                    <a:pt x="1483575" y="653249"/>
                  </a:lnTo>
                  <a:lnTo>
                    <a:pt x="1494358" y="655370"/>
                  </a:lnTo>
                  <a:lnTo>
                    <a:pt x="1505115" y="653135"/>
                  </a:lnTo>
                  <a:lnTo>
                    <a:pt x="1513878" y="647166"/>
                  </a:lnTo>
                  <a:lnTo>
                    <a:pt x="1519758" y="638340"/>
                  </a:lnTo>
                  <a:lnTo>
                    <a:pt x="1521866" y="627557"/>
                  </a:lnTo>
                  <a:close/>
                </a:path>
                <a:path w="9470390" h="956309">
                  <a:moveTo>
                    <a:pt x="1523403" y="920546"/>
                  </a:moveTo>
                  <a:lnTo>
                    <a:pt x="1521180" y="909789"/>
                  </a:lnTo>
                  <a:lnTo>
                    <a:pt x="1515198" y="901026"/>
                  </a:lnTo>
                  <a:lnTo>
                    <a:pt x="1506372" y="895146"/>
                  </a:lnTo>
                  <a:lnTo>
                    <a:pt x="1495590" y="893038"/>
                  </a:lnTo>
                  <a:lnTo>
                    <a:pt x="1484845" y="895261"/>
                  </a:lnTo>
                  <a:lnTo>
                    <a:pt x="1476082" y="901242"/>
                  </a:lnTo>
                  <a:lnTo>
                    <a:pt x="1470190" y="910069"/>
                  </a:lnTo>
                  <a:lnTo>
                    <a:pt x="1468081" y="920838"/>
                  </a:lnTo>
                  <a:lnTo>
                    <a:pt x="1470317" y="931595"/>
                  </a:lnTo>
                  <a:lnTo>
                    <a:pt x="1476286" y="940358"/>
                  </a:lnTo>
                  <a:lnTo>
                    <a:pt x="1485112" y="946238"/>
                  </a:lnTo>
                  <a:lnTo>
                    <a:pt x="1495894" y="948359"/>
                  </a:lnTo>
                  <a:lnTo>
                    <a:pt x="1506651" y="946124"/>
                  </a:lnTo>
                  <a:lnTo>
                    <a:pt x="1515414" y="940155"/>
                  </a:lnTo>
                  <a:lnTo>
                    <a:pt x="1521294" y="931329"/>
                  </a:lnTo>
                  <a:lnTo>
                    <a:pt x="1523403" y="920546"/>
                  </a:lnTo>
                  <a:close/>
                </a:path>
                <a:path w="9470390" h="956309">
                  <a:moveTo>
                    <a:pt x="1813280" y="320509"/>
                  </a:moveTo>
                  <a:lnTo>
                    <a:pt x="1811045" y="309753"/>
                  </a:lnTo>
                  <a:lnTo>
                    <a:pt x="1805076" y="300990"/>
                  </a:lnTo>
                  <a:lnTo>
                    <a:pt x="1796249" y="295109"/>
                  </a:lnTo>
                  <a:lnTo>
                    <a:pt x="1785467" y="293001"/>
                  </a:lnTo>
                  <a:lnTo>
                    <a:pt x="1774710" y="295224"/>
                  </a:lnTo>
                  <a:lnTo>
                    <a:pt x="1765947" y="301205"/>
                  </a:lnTo>
                  <a:lnTo>
                    <a:pt x="1760067" y="310032"/>
                  </a:lnTo>
                  <a:lnTo>
                    <a:pt x="1757946" y="320802"/>
                  </a:lnTo>
                  <a:lnTo>
                    <a:pt x="1760181" y="331558"/>
                  </a:lnTo>
                  <a:lnTo>
                    <a:pt x="1766163" y="340321"/>
                  </a:lnTo>
                  <a:lnTo>
                    <a:pt x="1774977" y="346214"/>
                  </a:lnTo>
                  <a:lnTo>
                    <a:pt x="1785759" y="348322"/>
                  </a:lnTo>
                  <a:lnTo>
                    <a:pt x="1796516" y="346087"/>
                  </a:lnTo>
                  <a:lnTo>
                    <a:pt x="1805279" y="340118"/>
                  </a:lnTo>
                  <a:lnTo>
                    <a:pt x="1811159" y="331292"/>
                  </a:lnTo>
                  <a:lnTo>
                    <a:pt x="1813280" y="320509"/>
                  </a:lnTo>
                  <a:close/>
                </a:path>
                <a:path w="9470390" h="956309">
                  <a:moveTo>
                    <a:pt x="1814855" y="626021"/>
                  </a:moveTo>
                  <a:lnTo>
                    <a:pt x="1812632" y="615264"/>
                  </a:lnTo>
                  <a:lnTo>
                    <a:pt x="1806651" y="606501"/>
                  </a:lnTo>
                  <a:lnTo>
                    <a:pt x="1797824" y="600621"/>
                  </a:lnTo>
                  <a:lnTo>
                    <a:pt x="1787055" y="598500"/>
                  </a:lnTo>
                  <a:lnTo>
                    <a:pt x="1776298" y="600735"/>
                  </a:lnTo>
                  <a:lnTo>
                    <a:pt x="1767535" y="606717"/>
                  </a:lnTo>
                  <a:lnTo>
                    <a:pt x="1761642" y="615530"/>
                  </a:lnTo>
                  <a:lnTo>
                    <a:pt x="1759534" y="626313"/>
                  </a:lnTo>
                  <a:lnTo>
                    <a:pt x="1761769" y="637070"/>
                  </a:lnTo>
                  <a:lnTo>
                    <a:pt x="1767738" y="645833"/>
                  </a:lnTo>
                  <a:lnTo>
                    <a:pt x="1776564" y="651713"/>
                  </a:lnTo>
                  <a:lnTo>
                    <a:pt x="1787347" y="653834"/>
                  </a:lnTo>
                  <a:lnTo>
                    <a:pt x="1798104" y="651598"/>
                  </a:lnTo>
                  <a:lnTo>
                    <a:pt x="1806867" y="645617"/>
                  </a:lnTo>
                  <a:lnTo>
                    <a:pt x="1812747" y="636803"/>
                  </a:lnTo>
                  <a:lnTo>
                    <a:pt x="1814855" y="626021"/>
                  </a:lnTo>
                  <a:close/>
                </a:path>
                <a:path w="9470390" h="956309">
                  <a:moveTo>
                    <a:pt x="1816392" y="919010"/>
                  </a:moveTo>
                  <a:lnTo>
                    <a:pt x="1814169" y="908253"/>
                  </a:lnTo>
                  <a:lnTo>
                    <a:pt x="1808187" y="899490"/>
                  </a:lnTo>
                  <a:lnTo>
                    <a:pt x="1799361" y="893610"/>
                  </a:lnTo>
                  <a:lnTo>
                    <a:pt x="1788591" y="891489"/>
                  </a:lnTo>
                  <a:lnTo>
                    <a:pt x="1777834" y="893724"/>
                  </a:lnTo>
                  <a:lnTo>
                    <a:pt x="1769071" y="899706"/>
                  </a:lnTo>
                  <a:lnTo>
                    <a:pt x="1763179" y="908519"/>
                  </a:lnTo>
                  <a:lnTo>
                    <a:pt x="1761070" y="919302"/>
                  </a:lnTo>
                  <a:lnTo>
                    <a:pt x="1763306" y="930059"/>
                  </a:lnTo>
                  <a:lnTo>
                    <a:pt x="1769275" y="938822"/>
                  </a:lnTo>
                  <a:lnTo>
                    <a:pt x="1778101" y="944702"/>
                  </a:lnTo>
                  <a:lnTo>
                    <a:pt x="1788883" y="946823"/>
                  </a:lnTo>
                  <a:lnTo>
                    <a:pt x="1799640" y="944600"/>
                  </a:lnTo>
                  <a:lnTo>
                    <a:pt x="1808403" y="938618"/>
                  </a:lnTo>
                  <a:lnTo>
                    <a:pt x="1814283" y="929792"/>
                  </a:lnTo>
                  <a:lnTo>
                    <a:pt x="1816392" y="919010"/>
                  </a:lnTo>
                  <a:close/>
                </a:path>
                <a:path w="9470390" h="956309">
                  <a:moveTo>
                    <a:pt x="2106269" y="320509"/>
                  </a:moveTo>
                  <a:lnTo>
                    <a:pt x="2104047" y="309753"/>
                  </a:lnTo>
                  <a:lnTo>
                    <a:pt x="2098065" y="300990"/>
                  </a:lnTo>
                  <a:lnTo>
                    <a:pt x="2089238" y="295109"/>
                  </a:lnTo>
                  <a:lnTo>
                    <a:pt x="2078456" y="293001"/>
                  </a:lnTo>
                  <a:lnTo>
                    <a:pt x="2067699" y="295224"/>
                  </a:lnTo>
                  <a:lnTo>
                    <a:pt x="2058936" y="301205"/>
                  </a:lnTo>
                  <a:lnTo>
                    <a:pt x="2053056" y="310032"/>
                  </a:lnTo>
                  <a:lnTo>
                    <a:pt x="2050935" y="320802"/>
                  </a:lnTo>
                  <a:lnTo>
                    <a:pt x="2053170" y="331558"/>
                  </a:lnTo>
                  <a:lnTo>
                    <a:pt x="2059152" y="340321"/>
                  </a:lnTo>
                  <a:lnTo>
                    <a:pt x="2067966" y="346214"/>
                  </a:lnTo>
                  <a:lnTo>
                    <a:pt x="2078748" y="348322"/>
                  </a:lnTo>
                  <a:lnTo>
                    <a:pt x="2089505" y="346087"/>
                  </a:lnTo>
                  <a:lnTo>
                    <a:pt x="2098268" y="340118"/>
                  </a:lnTo>
                  <a:lnTo>
                    <a:pt x="2104148" y="331292"/>
                  </a:lnTo>
                  <a:lnTo>
                    <a:pt x="2106269" y="320509"/>
                  </a:lnTo>
                  <a:close/>
                </a:path>
                <a:path w="9470390" h="956309">
                  <a:moveTo>
                    <a:pt x="2107857" y="624484"/>
                  </a:moveTo>
                  <a:lnTo>
                    <a:pt x="2105622" y="613727"/>
                  </a:lnTo>
                  <a:lnTo>
                    <a:pt x="2099640" y="604964"/>
                  </a:lnTo>
                  <a:lnTo>
                    <a:pt x="2090826" y="599084"/>
                  </a:lnTo>
                  <a:lnTo>
                    <a:pt x="2080044" y="596963"/>
                  </a:lnTo>
                  <a:lnTo>
                    <a:pt x="2069287" y="599198"/>
                  </a:lnTo>
                  <a:lnTo>
                    <a:pt x="2060524" y="605180"/>
                  </a:lnTo>
                  <a:lnTo>
                    <a:pt x="2054644" y="614006"/>
                  </a:lnTo>
                  <a:lnTo>
                    <a:pt x="2052523" y="624776"/>
                  </a:lnTo>
                  <a:lnTo>
                    <a:pt x="2054758" y="635533"/>
                  </a:lnTo>
                  <a:lnTo>
                    <a:pt x="2060740" y="644296"/>
                  </a:lnTo>
                  <a:lnTo>
                    <a:pt x="2069553" y="650176"/>
                  </a:lnTo>
                  <a:lnTo>
                    <a:pt x="2080336" y="652297"/>
                  </a:lnTo>
                  <a:lnTo>
                    <a:pt x="2091093" y="650062"/>
                  </a:lnTo>
                  <a:lnTo>
                    <a:pt x="2099856" y="644093"/>
                  </a:lnTo>
                  <a:lnTo>
                    <a:pt x="2105736" y="635266"/>
                  </a:lnTo>
                  <a:lnTo>
                    <a:pt x="2107857" y="624484"/>
                  </a:lnTo>
                  <a:close/>
                </a:path>
                <a:path w="9470390" h="956309">
                  <a:moveTo>
                    <a:pt x="2109393" y="917473"/>
                  </a:moveTo>
                  <a:lnTo>
                    <a:pt x="2107158" y="906716"/>
                  </a:lnTo>
                  <a:lnTo>
                    <a:pt x="2101176" y="897953"/>
                  </a:lnTo>
                  <a:lnTo>
                    <a:pt x="2092363" y="892073"/>
                  </a:lnTo>
                  <a:lnTo>
                    <a:pt x="2081580" y="889965"/>
                  </a:lnTo>
                  <a:lnTo>
                    <a:pt x="2070823" y="892187"/>
                  </a:lnTo>
                  <a:lnTo>
                    <a:pt x="2062060" y="898169"/>
                  </a:lnTo>
                  <a:lnTo>
                    <a:pt x="2056180" y="906995"/>
                  </a:lnTo>
                  <a:lnTo>
                    <a:pt x="2054059" y="917765"/>
                  </a:lnTo>
                  <a:lnTo>
                    <a:pt x="2056295" y="928522"/>
                  </a:lnTo>
                  <a:lnTo>
                    <a:pt x="2062264" y="937285"/>
                  </a:lnTo>
                  <a:lnTo>
                    <a:pt x="2071090" y="943165"/>
                  </a:lnTo>
                  <a:lnTo>
                    <a:pt x="2081872" y="945286"/>
                  </a:lnTo>
                  <a:lnTo>
                    <a:pt x="2092629" y="943051"/>
                  </a:lnTo>
                  <a:lnTo>
                    <a:pt x="2101392" y="937082"/>
                  </a:lnTo>
                  <a:lnTo>
                    <a:pt x="2107273" y="928255"/>
                  </a:lnTo>
                  <a:lnTo>
                    <a:pt x="2109393" y="917473"/>
                  </a:lnTo>
                  <a:close/>
                </a:path>
                <a:path w="9470390" h="956309">
                  <a:moveTo>
                    <a:pt x="2399258" y="320509"/>
                  </a:moveTo>
                  <a:lnTo>
                    <a:pt x="2397023" y="309753"/>
                  </a:lnTo>
                  <a:lnTo>
                    <a:pt x="2391054" y="300990"/>
                  </a:lnTo>
                  <a:lnTo>
                    <a:pt x="2382228" y="295109"/>
                  </a:lnTo>
                  <a:lnTo>
                    <a:pt x="2371445" y="293001"/>
                  </a:lnTo>
                  <a:lnTo>
                    <a:pt x="2360688" y="295224"/>
                  </a:lnTo>
                  <a:lnTo>
                    <a:pt x="2351938" y="301205"/>
                  </a:lnTo>
                  <a:lnTo>
                    <a:pt x="2346045" y="310032"/>
                  </a:lnTo>
                  <a:lnTo>
                    <a:pt x="2343937" y="320802"/>
                  </a:lnTo>
                  <a:lnTo>
                    <a:pt x="2346160" y="331558"/>
                  </a:lnTo>
                  <a:lnTo>
                    <a:pt x="2352141" y="340321"/>
                  </a:lnTo>
                  <a:lnTo>
                    <a:pt x="2360968" y="346214"/>
                  </a:lnTo>
                  <a:lnTo>
                    <a:pt x="2371750" y="348322"/>
                  </a:lnTo>
                  <a:lnTo>
                    <a:pt x="2382494" y="346087"/>
                  </a:lnTo>
                  <a:lnTo>
                    <a:pt x="2391257" y="340118"/>
                  </a:lnTo>
                  <a:lnTo>
                    <a:pt x="2397150" y="331292"/>
                  </a:lnTo>
                  <a:lnTo>
                    <a:pt x="2399258" y="320509"/>
                  </a:lnTo>
                  <a:close/>
                </a:path>
                <a:path w="9470390" h="956309">
                  <a:moveTo>
                    <a:pt x="2400846" y="622947"/>
                  </a:moveTo>
                  <a:lnTo>
                    <a:pt x="2398611" y="612190"/>
                  </a:lnTo>
                  <a:lnTo>
                    <a:pt x="2392642" y="603427"/>
                  </a:lnTo>
                  <a:lnTo>
                    <a:pt x="2383815" y="597547"/>
                  </a:lnTo>
                  <a:lnTo>
                    <a:pt x="2373033" y="595426"/>
                  </a:lnTo>
                  <a:lnTo>
                    <a:pt x="2362276" y="597662"/>
                  </a:lnTo>
                  <a:lnTo>
                    <a:pt x="2353513" y="603643"/>
                  </a:lnTo>
                  <a:lnTo>
                    <a:pt x="2347633" y="612457"/>
                  </a:lnTo>
                  <a:lnTo>
                    <a:pt x="2345512" y="623239"/>
                  </a:lnTo>
                  <a:lnTo>
                    <a:pt x="2347747" y="633996"/>
                  </a:lnTo>
                  <a:lnTo>
                    <a:pt x="2353729" y="642759"/>
                  </a:lnTo>
                  <a:lnTo>
                    <a:pt x="2362543" y="648639"/>
                  </a:lnTo>
                  <a:lnTo>
                    <a:pt x="2373325" y="650760"/>
                  </a:lnTo>
                  <a:lnTo>
                    <a:pt x="2384082" y="648525"/>
                  </a:lnTo>
                  <a:lnTo>
                    <a:pt x="2392845" y="642556"/>
                  </a:lnTo>
                  <a:lnTo>
                    <a:pt x="2398725" y="633730"/>
                  </a:lnTo>
                  <a:lnTo>
                    <a:pt x="2400846" y="622947"/>
                  </a:lnTo>
                  <a:close/>
                </a:path>
                <a:path w="9470390" h="956309">
                  <a:moveTo>
                    <a:pt x="2402382" y="915936"/>
                  </a:moveTo>
                  <a:lnTo>
                    <a:pt x="2400147" y="905179"/>
                  </a:lnTo>
                  <a:lnTo>
                    <a:pt x="2394178" y="896416"/>
                  </a:lnTo>
                  <a:lnTo>
                    <a:pt x="2385352" y="890536"/>
                  </a:lnTo>
                  <a:lnTo>
                    <a:pt x="2374569" y="888415"/>
                  </a:lnTo>
                  <a:lnTo>
                    <a:pt x="2363813" y="890651"/>
                  </a:lnTo>
                  <a:lnTo>
                    <a:pt x="2355050" y="896632"/>
                  </a:lnTo>
                  <a:lnTo>
                    <a:pt x="2349169" y="905459"/>
                  </a:lnTo>
                  <a:lnTo>
                    <a:pt x="2347049" y="916228"/>
                  </a:lnTo>
                  <a:lnTo>
                    <a:pt x="2349284" y="926985"/>
                  </a:lnTo>
                  <a:lnTo>
                    <a:pt x="2355265" y="935748"/>
                  </a:lnTo>
                  <a:lnTo>
                    <a:pt x="2364079" y="941628"/>
                  </a:lnTo>
                  <a:lnTo>
                    <a:pt x="2374862" y="943749"/>
                  </a:lnTo>
                  <a:lnTo>
                    <a:pt x="2385618" y="941527"/>
                  </a:lnTo>
                  <a:lnTo>
                    <a:pt x="2394381" y="935545"/>
                  </a:lnTo>
                  <a:lnTo>
                    <a:pt x="2400262" y="926719"/>
                  </a:lnTo>
                  <a:lnTo>
                    <a:pt x="2402382" y="915936"/>
                  </a:lnTo>
                  <a:close/>
                </a:path>
                <a:path w="9470390" h="956309">
                  <a:moveTo>
                    <a:pt x="2693835" y="621411"/>
                  </a:moveTo>
                  <a:lnTo>
                    <a:pt x="2691612" y="610654"/>
                  </a:lnTo>
                  <a:lnTo>
                    <a:pt x="2685631" y="601891"/>
                  </a:lnTo>
                  <a:lnTo>
                    <a:pt x="2676804" y="596011"/>
                  </a:lnTo>
                  <a:lnTo>
                    <a:pt x="2666022" y="593902"/>
                  </a:lnTo>
                  <a:lnTo>
                    <a:pt x="2655265" y="596125"/>
                  </a:lnTo>
                  <a:lnTo>
                    <a:pt x="2646502" y="602107"/>
                  </a:lnTo>
                  <a:lnTo>
                    <a:pt x="2640622" y="610933"/>
                  </a:lnTo>
                  <a:lnTo>
                    <a:pt x="2638501" y="621703"/>
                  </a:lnTo>
                  <a:lnTo>
                    <a:pt x="2640736" y="632460"/>
                  </a:lnTo>
                  <a:lnTo>
                    <a:pt x="2646718" y="641223"/>
                  </a:lnTo>
                  <a:lnTo>
                    <a:pt x="2655544" y="647103"/>
                  </a:lnTo>
                  <a:lnTo>
                    <a:pt x="2666314" y="649224"/>
                  </a:lnTo>
                  <a:lnTo>
                    <a:pt x="2677071" y="646988"/>
                  </a:lnTo>
                  <a:lnTo>
                    <a:pt x="2685834" y="641019"/>
                  </a:lnTo>
                  <a:lnTo>
                    <a:pt x="2691714" y="632193"/>
                  </a:lnTo>
                  <a:lnTo>
                    <a:pt x="2693835" y="621411"/>
                  </a:lnTo>
                  <a:close/>
                </a:path>
                <a:path w="9470390" h="956309">
                  <a:moveTo>
                    <a:pt x="2695371" y="914400"/>
                  </a:moveTo>
                  <a:lnTo>
                    <a:pt x="2693149" y="903643"/>
                  </a:lnTo>
                  <a:lnTo>
                    <a:pt x="2687167" y="894880"/>
                  </a:lnTo>
                  <a:lnTo>
                    <a:pt x="2678341" y="889000"/>
                  </a:lnTo>
                  <a:lnTo>
                    <a:pt x="2667558" y="886891"/>
                  </a:lnTo>
                  <a:lnTo>
                    <a:pt x="2656802" y="889114"/>
                  </a:lnTo>
                  <a:lnTo>
                    <a:pt x="2648039" y="895096"/>
                  </a:lnTo>
                  <a:lnTo>
                    <a:pt x="2642158" y="903922"/>
                  </a:lnTo>
                  <a:lnTo>
                    <a:pt x="2640038" y="914692"/>
                  </a:lnTo>
                  <a:lnTo>
                    <a:pt x="2642273" y="925449"/>
                  </a:lnTo>
                  <a:lnTo>
                    <a:pt x="2648254" y="934212"/>
                  </a:lnTo>
                  <a:lnTo>
                    <a:pt x="2657081" y="940092"/>
                  </a:lnTo>
                  <a:lnTo>
                    <a:pt x="2667851" y="942213"/>
                  </a:lnTo>
                  <a:lnTo>
                    <a:pt x="2678607" y="939977"/>
                  </a:lnTo>
                  <a:lnTo>
                    <a:pt x="2687370" y="934008"/>
                  </a:lnTo>
                  <a:lnTo>
                    <a:pt x="2693251" y="925182"/>
                  </a:lnTo>
                  <a:lnTo>
                    <a:pt x="2695371" y="914400"/>
                  </a:lnTo>
                  <a:close/>
                </a:path>
                <a:path w="9470390" h="956309">
                  <a:moveTo>
                    <a:pt x="2986824" y="619874"/>
                  </a:moveTo>
                  <a:lnTo>
                    <a:pt x="2984601" y="609117"/>
                  </a:lnTo>
                  <a:lnTo>
                    <a:pt x="2978620" y="600354"/>
                  </a:lnTo>
                  <a:lnTo>
                    <a:pt x="2969793" y="594474"/>
                  </a:lnTo>
                  <a:lnTo>
                    <a:pt x="2959011" y="592353"/>
                  </a:lnTo>
                  <a:lnTo>
                    <a:pt x="2948254" y="594588"/>
                  </a:lnTo>
                  <a:lnTo>
                    <a:pt x="2939504" y="600570"/>
                  </a:lnTo>
                  <a:lnTo>
                    <a:pt x="2933611" y="609384"/>
                  </a:lnTo>
                  <a:lnTo>
                    <a:pt x="2931503" y="620166"/>
                  </a:lnTo>
                  <a:lnTo>
                    <a:pt x="2933725" y="630923"/>
                  </a:lnTo>
                  <a:lnTo>
                    <a:pt x="2939707" y="639686"/>
                  </a:lnTo>
                  <a:lnTo>
                    <a:pt x="2948533" y="645566"/>
                  </a:lnTo>
                  <a:lnTo>
                    <a:pt x="2959303" y="647687"/>
                  </a:lnTo>
                  <a:lnTo>
                    <a:pt x="2970060" y="645452"/>
                  </a:lnTo>
                  <a:lnTo>
                    <a:pt x="2978823" y="639483"/>
                  </a:lnTo>
                  <a:lnTo>
                    <a:pt x="2984703" y="630656"/>
                  </a:lnTo>
                  <a:lnTo>
                    <a:pt x="2986824" y="619874"/>
                  </a:lnTo>
                  <a:close/>
                </a:path>
                <a:path w="9470390" h="956309">
                  <a:moveTo>
                    <a:pt x="2988360" y="912863"/>
                  </a:moveTo>
                  <a:lnTo>
                    <a:pt x="2986138" y="902106"/>
                  </a:lnTo>
                  <a:lnTo>
                    <a:pt x="2980156" y="893343"/>
                  </a:lnTo>
                  <a:lnTo>
                    <a:pt x="2971330" y="887463"/>
                  </a:lnTo>
                  <a:lnTo>
                    <a:pt x="2960547" y="885342"/>
                  </a:lnTo>
                  <a:lnTo>
                    <a:pt x="2949803" y="887577"/>
                  </a:lnTo>
                  <a:lnTo>
                    <a:pt x="2941040" y="893559"/>
                  </a:lnTo>
                  <a:lnTo>
                    <a:pt x="2935147" y="902385"/>
                  </a:lnTo>
                  <a:lnTo>
                    <a:pt x="2933039" y="913155"/>
                  </a:lnTo>
                  <a:lnTo>
                    <a:pt x="2935274" y="923912"/>
                  </a:lnTo>
                  <a:lnTo>
                    <a:pt x="2941243" y="932675"/>
                  </a:lnTo>
                  <a:lnTo>
                    <a:pt x="2950070" y="938555"/>
                  </a:lnTo>
                  <a:lnTo>
                    <a:pt x="2960852" y="940676"/>
                  </a:lnTo>
                  <a:lnTo>
                    <a:pt x="2971609" y="938441"/>
                  </a:lnTo>
                  <a:lnTo>
                    <a:pt x="2980359" y="932472"/>
                  </a:lnTo>
                  <a:lnTo>
                    <a:pt x="2986252" y="923645"/>
                  </a:lnTo>
                  <a:lnTo>
                    <a:pt x="2988360" y="912863"/>
                  </a:lnTo>
                  <a:close/>
                </a:path>
                <a:path w="9470390" h="956309">
                  <a:moveTo>
                    <a:pt x="3279813" y="618337"/>
                  </a:moveTo>
                  <a:lnTo>
                    <a:pt x="3277590" y="607580"/>
                  </a:lnTo>
                  <a:lnTo>
                    <a:pt x="3271609" y="598817"/>
                  </a:lnTo>
                  <a:lnTo>
                    <a:pt x="3262782" y="592937"/>
                  </a:lnTo>
                  <a:lnTo>
                    <a:pt x="3252012" y="590816"/>
                  </a:lnTo>
                  <a:lnTo>
                    <a:pt x="3241256" y="593051"/>
                  </a:lnTo>
                  <a:lnTo>
                    <a:pt x="3232493" y="599020"/>
                  </a:lnTo>
                  <a:lnTo>
                    <a:pt x="3226600" y="607847"/>
                  </a:lnTo>
                  <a:lnTo>
                    <a:pt x="3224492" y="618629"/>
                  </a:lnTo>
                  <a:lnTo>
                    <a:pt x="3226727" y="629386"/>
                  </a:lnTo>
                  <a:lnTo>
                    <a:pt x="3232696" y="638149"/>
                  </a:lnTo>
                  <a:lnTo>
                    <a:pt x="3241522" y="644029"/>
                  </a:lnTo>
                  <a:lnTo>
                    <a:pt x="3252305" y="646150"/>
                  </a:lnTo>
                  <a:lnTo>
                    <a:pt x="3263061" y="643915"/>
                  </a:lnTo>
                  <a:lnTo>
                    <a:pt x="3271824" y="637946"/>
                  </a:lnTo>
                  <a:lnTo>
                    <a:pt x="3277705" y="629119"/>
                  </a:lnTo>
                  <a:lnTo>
                    <a:pt x="3279813" y="618337"/>
                  </a:lnTo>
                  <a:close/>
                </a:path>
                <a:path w="9470390" h="956309">
                  <a:moveTo>
                    <a:pt x="3281349" y="911326"/>
                  </a:moveTo>
                  <a:lnTo>
                    <a:pt x="3279127" y="900569"/>
                  </a:lnTo>
                  <a:lnTo>
                    <a:pt x="3273145" y="891819"/>
                  </a:lnTo>
                  <a:lnTo>
                    <a:pt x="3264319" y="885926"/>
                  </a:lnTo>
                  <a:lnTo>
                    <a:pt x="3253549" y="883818"/>
                  </a:lnTo>
                  <a:lnTo>
                    <a:pt x="3242792" y="886053"/>
                  </a:lnTo>
                  <a:lnTo>
                    <a:pt x="3234029" y="892022"/>
                  </a:lnTo>
                  <a:lnTo>
                    <a:pt x="3228149" y="900849"/>
                  </a:lnTo>
                  <a:lnTo>
                    <a:pt x="3226028" y="911631"/>
                  </a:lnTo>
                  <a:lnTo>
                    <a:pt x="3228263" y="922375"/>
                  </a:lnTo>
                  <a:lnTo>
                    <a:pt x="3234232" y="931138"/>
                  </a:lnTo>
                  <a:lnTo>
                    <a:pt x="3243059" y="937018"/>
                  </a:lnTo>
                  <a:lnTo>
                    <a:pt x="3253841" y="939139"/>
                  </a:lnTo>
                  <a:lnTo>
                    <a:pt x="3264598" y="936904"/>
                  </a:lnTo>
                  <a:lnTo>
                    <a:pt x="3273361" y="930935"/>
                  </a:lnTo>
                  <a:lnTo>
                    <a:pt x="3279241" y="922108"/>
                  </a:lnTo>
                  <a:lnTo>
                    <a:pt x="3281349" y="911326"/>
                  </a:lnTo>
                  <a:close/>
                </a:path>
                <a:path w="9470390" h="956309">
                  <a:moveTo>
                    <a:pt x="3589794" y="27520"/>
                  </a:moveTo>
                  <a:lnTo>
                    <a:pt x="3587559" y="16764"/>
                  </a:lnTo>
                  <a:lnTo>
                    <a:pt x="3581590" y="8001"/>
                  </a:lnTo>
                  <a:lnTo>
                    <a:pt x="3572764" y="2120"/>
                  </a:lnTo>
                  <a:lnTo>
                    <a:pt x="3561981" y="0"/>
                  </a:lnTo>
                  <a:lnTo>
                    <a:pt x="3551224" y="2235"/>
                  </a:lnTo>
                  <a:lnTo>
                    <a:pt x="3542461" y="8216"/>
                  </a:lnTo>
                  <a:lnTo>
                    <a:pt x="3536581" y="17043"/>
                  </a:lnTo>
                  <a:lnTo>
                    <a:pt x="3534460" y="27813"/>
                  </a:lnTo>
                  <a:lnTo>
                    <a:pt x="3536696" y="38569"/>
                  </a:lnTo>
                  <a:lnTo>
                    <a:pt x="3542677" y="47332"/>
                  </a:lnTo>
                  <a:lnTo>
                    <a:pt x="3551491" y="53213"/>
                  </a:lnTo>
                  <a:lnTo>
                    <a:pt x="3562273" y="55333"/>
                  </a:lnTo>
                  <a:lnTo>
                    <a:pt x="3573030" y="53098"/>
                  </a:lnTo>
                  <a:lnTo>
                    <a:pt x="3581793" y="47129"/>
                  </a:lnTo>
                  <a:lnTo>
                    <a:pt x="3587673" y="38303"/>
                  </a:lnTo>
                  <a:lnTo>
                    <a:pt x="3589794" y="27520"/>
                  </a:lnTo>
                  <a:close/>
                </a:path>
                <a:path w="9470390" h="956309">
                  <a:moveTo>
                    <a:pt x="3591331" y="320509"/>
                  </a:moveTo>
                  <a:lnTo>
                    <a:pt x="3589096" y="309753"/>
                  </a:lnTo>
                  <a:lnTo>
                    <a:pt x="3583127" y="300990"/>
                  </a:lnTo>
                  <a:lnTo>
                    <a:pt x="3574300" y="295109"/>
                  </a:lnTo>
                  <a:lnTo>
                    <a:pt x="3563518" y="293001"/>
                  </a:lnTo>
                  <a:lnTo>
                    <a:pt x="3552761" y="295224"/>
                  </a:lnTo>
                  <a:lnTo>
                    <a:pt x="3543998" y="301205"/>
                  </a:lnTo>
                  <a:lnTo>
                    <a:pt x="3538118" y="310032"/>
                  </a:lnTo>
                  <a:lnTo>
                    <a:pt x="3535997" y="320802"/>
                  </a:lnTo>
                  <a:lnTo>
                    <a:pt x="3538232" y="331558"/>
                  </a:lnTo>
                  <a:lnTo>
                    <a:pt x="3544214" y="340321"/>
                  </a:lnTo>
                  <a:lnTo>
                    <a:pt x="3553028" y="346214"/>
                  </a:lnTo>
                  <a:lnTo>
                    <a:pt x="3563810" y="348322"/>
                  </a:lnTo>
                  <a:lnTo>
                    <a:pt x="3574567" y="346087"/>
                  </a:lnTo>
                  <a:lnTo>
                    <a:pt x="3583330" y="340118"/>
                  </a:lnTo>
                  <a:lnTo>
                    <a:pt x="3589210" y="331292"/>
                  </a:lnTo>
                  <a:lnTo>
                    <a:pt x="3591331" y="320509"/>
                  </a:lnTo>
                  <a:close/>
                </a:path>
                <a:path w="9470390" h="956309">
                  <a:moveTo>
                    <a:pt x="3592906" y="626275"/>
                  </a:moveTo>
                  <a:lnTo>
                    <a:pt x="3590683" y="615518"/>
                  </a:lnTo>
                  <a:lnTo>
                    <a:pt x="3584714" y="606755"/>
                  </a:lnTo>
                  <a:lnTo>
                    <a:pt x="3575888" y="600875"/>
                  </a:lnTo>
                  <a:lnTo>
                    <a:pt x="3565106" y="598754"/>
                  </a:lnTo>
                  <a:lnTo>
                    <a:pt x="3554349" y="600989"/>
                  </a:lnTo>
                  <a:lnTo>
                    <a:pt x="3545586" y="606971"/>
                  </a:lnTo>
                  <a:lnTo>
                    <a:pt x="3539706" y="615784"/>
                  </a:lnTo>
                  <a:lnTo>
                    <a:pt x="3537585" y="626567"/>
                  </a:lnTo>
                  <a:lnTo>
                    <a:pt x="3539820" y="637324"/>
                  </a:lnTo>
                  <a:lnTo>
                    <a:pt x="3545789" y="646087"/>
                  </a:lnTo>
                  <a:lnTo>
                    <a:pt x="3554615" y="651967"/>
                  </a:lnTo>
                  <a:lnTo>
                    <a:pt x="3565398" y="654088"/>
                  </a:lnTo>
                  <a:lnTo>
                    <a:pt x="3576155" y="651852"/>
                  </a:lnTo>
                  <a:lnTo>
                    <a:pt x="3584918" y="645883"/>
                  </a:lnTo>
                  <a:lnTo>
                    <a:pt x="3590798" y="637057"/>
                  </a:lnTo>
                  <a:lnTo>
                    <a:pt x="3592906" y="626275"/>
                  </a:lnTo>
                  <a:close/>
                </a:path>
                <a:path w="9470390" h="956309">
                  <a:moveTo>
                    <a:pt x="3594455" y="919264"/>
                  </a:moveTo>
                  <a:lnTo>
                    <a:pt x="3592220" y="908507"/>
                  </a:lnTo>
                  <a:lnTo>
                    <a:pt x="3586238" y="899744"/>
                  </a:lnTo>
                  <a:lnTo>
                    <a:pt x="3577425" y="893864"/>
                  </a:lnTo>
                  <a:lnTo>
                    <a:pt x="3566642" y="891755"/>
                  </a:lnTo>
                  <a:lnTo>
                    <a:pt x="3555885" y="893978"/>
                  </a:lnTo>
                  <a:lnTo>
                    <a:pt x="3547122" y="899960"/>
                  </a:lnTo>
                  <a:lnTo>
                    <a:pt x="3541242" y="908786"/>
                  </a:lnTo>
                  <a:lnTo>
                    <a:pt x="3539121" y="919556"/>
                  </a:lnTo>
                  <a:lnTo>
                    <a:pt x="3541357" y="930313"/>
                  </a:lnTo>
                  <a:lnTo>
                    <a:pt x="3547326" y="939076"/>
                  </a:lnTo>
                  <a:lnTo>
                    <a:pt x="3556152" y="944956"/>
                  </a:lnTo>
                  <a:lnTo>
                    <a:pt x="3566934" y="947077"/>
                  </a:lnTo>
                  <a:lnTo>
                    <a:pt x="3577691" y="944854"/>
                  </a:lnTo>
                  <a:lnTo>
                    <a:pt x="3586454" y="938872"/>
                  </a:lnTo>
                  <a:lnTo>
                    <a:pt x="3592334" y="930046"/>
                  </a:lnTo>
                  <a:lnTo>
                    <a:pt x="3594455" y="919264"/>
                  </a:lnTo>
                  <a:close/>
                </a:path>
                <a:path w="9470390" h="956309">
                  <a:moveTo>
                    <a:pt x="3857587" y="54851"/>
                  </a:moveTo>
                  <a:lnTo>
                    <a:pt x="3842804" y="47904"/>
                  </a:lnTo>
                  <a:lnTo>
                    <a:pt x="3833101" y="43573"/>
                  </a:lnTo>
                  <a:lnTo>
                    <a:pt x="3835666" y="47332"/>
                  </a:lnTo>
                  <a:lnTo>
                    <a:pt x="3844493" y="53213"/>
                  </a:lnTo>
                  <a:lnTo>
                    <a:pt x="3855262" y="55333"/>
                  </a:lnTo>
                  <a:lnTo>
                    <a:pt x="3857587" y="54851"/>
                  </a:lnTo>
                  <a:close/>
                </a:path>
                <a:path w="9470390" h="956309">
                  <a:moveTo>
                    <a:pt x="3884320" y="320509"/>
                  </a:moveTo>
                  <a:lnTo>
                    <a:pt x="3882085" y="309753"/>
                  </a:lnTo>
                  <a:lnTo>
                    <a:pt x="3876116" y="300990"/>
                  </a:lnTo>
                  <a:lnTo>
                    <a:pt x="3867289" y="295109"/>
                  </a:lnTo>
                  <a:lnTo>
                    <a:pt x="3856507" y="293001"/>
                  </a:lnTo>
                  <a:lnTo>
                    <a:pt x="3845750" y="295224"/>
                  </a:lnTo>
                  <a:lnTo>
                    <a:pt x="3836987" y="301205"/>
                  </a:lnTo>
                  <a:lnTo>
                    <a:pt x="3831107" y="310032"/>
                  </a:lnTo>
                  <a:lnTo>
                    <a:pt x="3828999" y="320802"/>
                  </a:lnTo>
                  <a:lnTo>
                    <a:pt x="3831221" y="331558"/>
                  </a:lnTo>
                  <a:lnTo>
                    <a:pt x="3837203" y="340321"/>
                  </a:lnTo>
                  <a:lnTo>
                    <a:pt x="3846030" y="346214"/>
                  </a:lnTo>
                  <a:lnTo>
                    <a:pt x="3856812" y="348322"/>
                  </a:lnTo>
                  <a:lnTo>
                    <a:pt x="3867556" y="346087"/>
                  </a:lnTo>
                  <a:lnTo>
                    <a:pt x="3876319" y="340118"/>
                  </a:lnTo>
                  <a:lnTo>
                    <a:pt x="3882212" y="331292"/>
                  </a:lnTo>
                  <a:lnTo>
                    <a:pt x="3884320" y="320509"/>
                  </a:lnTo>
                  <a:close/>
                </a:path>
                <a:path w="9470390" h="956309">
                  <a:moveTo>
                    <a:pt x="3885908" y="624738"/>
                  </a:moveTo>
                  <a:lnTo>
                    <a:pt x="3883672" y="613981"/>
                  </a:lnTo>
                  <a:lnTo>
                    <a:pt x="3877703" y="605218"/>
                  </a:lnTo>
                  <a:lnTo>
                    <a:pt x="3868877" y="599338"/>
                  </a:lnTo>
                  <a:lnTo>
                    <a:pt x="3858095" y="597230"/>
                  </a:lnTo>
                  <a:lnTo>
                    <a:pt x="3847338" y="599452"/>
                  </a:lnTo>
                  <a:lnTo>
                    <a:pt x="3838575" y="605434"/>
                  </a:lnTo>
                  <a:lnTo>
                    <a:pt x="3832695" y="614260"/>
                  </a:lnTo>
                  <a:lnTo>
                    <a:pt x="3830574" y="625030"/>
                  </a:lnTo>
                  <a:lnTo>
                    <a:pt x="3832809" y="635787"/>
                  </a:lnTo>
                  <a:lnTo>
                    <a:pt x="3838791" y="644550"/>
                  </a:lnTo>
                  <a:lnTo>
                    <a:pt x="3847604" y="650430"/>
                  </a:lnTo>
                  <a:lnTo>
                    <a:pt x="3858387" y="652551"/>
                  </a:lnTo>
                  <a:lnTo>
                    <a:pt x="3869144" y="650316"/>
                  </a:lnTo>
                  <a:lnTo>
                    <a:pt x="3877907" y="644347"/>
                  </a:lnTo>
                  <a:lnTo>
                    <a:pt x="3883787" y="635520"/>
                  </a:lnTo>
                  <a:lnTo>
                    <a:pt x="3885908" y="624738"/>
                  </a:lnTo>
                  <a:close/>
                </a:path>
                <a:path w="9470390" h="956309">
                  <a:moveTo>
                    <a:pt x="3887444" y="917727"/>
                  </a:moveTo>
                  <a:lnTo>
                    <a:pt x="3885209" y="906970"/>
                  </a:lnTo>
                  <a:lnTo>
                    <a:pt x="3879227" y="898220"/>
                  </a:lnTo>
                  <a:lnTo>
                    <a:pt x="3870414" y="892327"/>
                  </a:lnTo>
                  <a:lnTo>
                    <a:pt x="3859631" y="890219"/>
                  </a:lnTo>
                  <a:lnTo>
                    <a:pt x="3848874" y="892454"/>
                  </a:lnTo>
                  <a:lnTo>
                    <a:pt x="3840111" y="898423"/>
                  </a:lnTo>
                  <a:lnTo>
                    <a:pt x="3834231" y="907249"/>
                  </a:lnTo>
                  <a:lnTo>
                    <a:pt x="3832110" y="918032"/>
                  </a:lnTo>
                  <a:lnTo>
                    <a:pt x="3834346" y="928776"/>
                  </a:lnTo>
                  <a:lnTo>
                    <a:pt x="3840327" y="937539"/>
                  </a:lnTo>
                  <a:lnTo>
                    <a:pt x="3849141" y="943432"/>
                  </a:lnTo>
                  <a:lnTo>
                    <a:pt x="3859923" y="945540"/>
                  </a:lnTo>
                  <a:lnTo>
                    <a:pt x="3870680" y="943305"/>
                  </a:lnTo>
                  <a:lnTo>
                    <a:pt x="3879443" y="937336"/>
                  </a:lnTo>
                  <a:lnTo>
                    <a:pt x="3885323" y="928509"/>
                  </a:lnTo>
                  <a:lnTo>
                    <a:pt x="3887444" y="917727"/>
                  </a:lnTo>
                  <a:close/>
                </a:path>
                <a:path w="9470390" h="956309">
                  <a:moveTo>
                    <a:pt x="4177309" y="320509"/>
                  </a:moveTo>
                  <a:lnTo>
                    <a:pt x="4175087" y="309753"/>
                  </a:lnTo>
                  <a:lnTo>
                    <a:pt x="4169105" y="300990"/>
                  </a:lnTo>
                  <a:lnTo>
                    <a:pt x="4160278" y="295109"/>
                  </a:lnTo>
                  <a:lnTo>
                    <a:pt x="4149509" y="293001"/>
                  </a:lnTo>
                  <a:lnTo>
                    <a:pt x="4138752" y="295224"/>
                  </a:lnTo>
                  <a:lnTo>
                    <a:pt x="4129989" y="301205"/>
                  </a:lnTo>
                  <a:lnTo>
                    <a:pt x="4124096" y="310032"/>
                  </a:lnTo>
                  <a:lnTo>
                    <a:pt x="4121988" y="320802"/>
                  </a:lnTo>
                  <a:lnTo>
                    <a:pt x="4124223" y="331558"/>
                  </a:lnTo>
                  <a:lnTo>
                    <a:pt x="4130192" y="340321"/>
                  </a:lnTo>
                  <a:lnTo>
                    <a:pt x="4139019" y="346214"/>
                  </a:lnTo>
                  <a:lnTo>
                    <a:pt x="4149801" y="348322"/>
                  </a:lnTo>
                  <a:lnTo>
                    <a:pt x="4160558" y="346087"/>
                  </a:lnTo>
                  <a:lnTo>
                    <a:pt x="4169321" y="340118"/>
                  </a:lnTo>
                  <a:lnTo>
                    <a:pt x="4175201" y="331292"/>
                  </a:lnTo>
                  <a:lnTo>
                    <a:pt x="4177309" y="320509"/>
                  </a:lnTo>
                  <a:close/>
                </a:path>
                <a:path w="9470390" h="956309">
                  <a:moveTo>
                    <a:pt x="4178897" y="623201"/>
                  </a:moveTo>
                  <a:lnTo>
                    <a:pt x="4176661" y="612444"/>
                  </a:lnTo>
                  <a:lnTo>
                    <a:pt x="4170692" y="603681"/>
                  </a:lnTo>
                  <a:lnTo>
                    <a:pt x="4161866" y="597801"/>
                  </a:lnTo>
                  <a:lnTo>
                    <a:pt x="4151084" y="595680"/>
                  </a:lnTo>
                  <a:lnTo>
                    <a:pt x="4140327" y="597916"/>
                  </a:lnTo>
                  <a:lnTo>
                    <a:pt x="4131564" y="603897"/>
                  </a:lnTo>
                  <a:lnTo>
                    <a:pt x="4125684" y="612724"/>
                  </a:lnTo>
                  <a:lnTo>
                    <a:pt x="4123563" y="623493"/>
                  </a:lnTo>
                  <a:lnTo>
                    <a:pt x="4125798" y="634250"/>
                  </a:lnTo>
                  <a:lnTo>
                    <a:pt x="4131780" y="643013"/>
                  </a:lnTo>
                  <a:lnTo>
                    <a:pt x="4140593" y="648893"/>
                  </a:lnTo>
                  <a:lnTo>
                    <a:pt x="4151376" y="651014"/>
                  </a:lnTo>
                  <a:lnTo>
                    <a:pt x="4162133" y="648792"/>
                  </a:lnTo>
                  <a:lnTo>
                    <a:pt x="4170896" y="642810"/>
                  </a:lnTo>
                  <a:lnTo>
                    <a:pt x="4176776" y="633984"/>
                  </a:lnTo>
                  <a:lnTo>
                    <a:pt x="4178897" y="623201"/>
                  </a:lnTo>
                  <a:close/>
                </a:path>
                <a:path w="9470390" h="956309">
                  <a:moveTo>
                    <a:pt x="4180433" y="916190"/>
                  </a:moveTo>
                  <a:lnTo>
                    <a:pt x="4178211" y="905433"/>
                  </a:lnTo>
                  <a:lnTo>
                    <a:pt x="4172229" y="896670"/>
                  </a:lnTo>
                  <a:lnTo>
                    <a:pt x="4163403" y="890790"/>
                  </a:lnTo>
                  <a:lnTo>
                    <a:pt x="4152620" y="888682"/>
                  </a:lnTo>
                  <a:lnTo>
                    <a:pt x="4141863" y="890905"/>
                  </a:lnTo>
                  <a:lnTo>
                    <a:pt x="4133100" y="896886"/>
                  </a:lnTo>
                  <a:lnTo>
                    <a:pt x="4127220" y="905713"/>
                  </a:lnTo>
                  <a:lnTo>
                    <a:pt x="4125099" y="916482"/>
                  </a:lnTo>
                  <a:lnTo>
                    <a:pt x="4127335" y="927239"/>
                  </a:lnTo>
                  <a:lnTo>
                    <a:pt x="4133316" y="936002"/>
                  </a:lnTo>
                  <a:lnTo>
                    <a:pt x="4142130" y="941882"/>
                  </a:lnTo>
                  <a:lnTo>
                    <a:pt x="4152912" y="944003"/>
                  </a:lnTo>
                  <a:lnTo>
                    <a:pt x="4163669" y="941781"/>
                  </a:lnTo>
                  <a:lnTo>
                    <a:pt x="4172432" y="935799"/>
                  </a:lnTo>
                  <a:lnTo>
                    <a:pt x="4178312" y="926973"/>
                  </a:lnTo>
                  <a:lnTo>
                    <a:pt x="4180433" y="916190"/>
                  </a:lnTo>
                  <a:close/>
                </a:path>
                <a:path w="9470390" h="956309">
                  <a:moveTo>
                    <a:pt x="4471886" y="621665"/>
                  </a:moveTo>
                  <a:lnTo>
                    <a:pt x="4469663" y="610908"/>
                  </a:lnTo>
                  <a:lnTo>
                    <a:pt x="4463681" y="602145"/>
                  </a:lnTo>
                  <a:lnTo>
                    <a:pt x="4454855" y="596265"/>
                  </a:lnTo>
                  <a:lnTo>
                    <a:pt x="4444073" y="594156"/>
                  </a:lnTo>
                  <a:lnTo>
                    <a:pt x="4433316" y="596379"/>
                  </a:lnTo>
                  <a:lnTo>
                    <a:pt x="4424565" y="602361"/>
                  </a:lnTo>
                  <a:lnTo>
                    <a:pt x="4418673" y="611187"/>
                  </a:lnTo>
                  <a:lnTo>
                    <a:pt x="4416564" y="621957"/>
                  </a:lnTo>
                  <a:lnTo>
                    <a:pt x="4418787" y="632714"/>
                  </a:lnTo>
                  <a:lnTo>
                    <a:pt x="4424769" y="641477"/>
                  </a:lnTo>
                  <a:lnTo>
                    <a:pt x="4433595" y="647357"/>
                  </a:lnTo>
                  <a:lnTo>
                    <a:pt x="4444365" y="649478"/>
                  </a:lnTo>
                  <a:lnTo>
                    <a:pt x="4455122" y="647242"/>
                  </a:lnTo>
                  <a:lnTo>
                    <a:pt x="4463885" y="641273"/>
                  </a:lnTo>
                  <a:lnTo>
                    <a:pt x="4469765" y="632447"/>
                  </a:lnTo>
                  <a:lnTo>
                    <a:pt x="4471886" y="621665"/>
                  </a:lnTo>
                  <a:close/>
                </a:path>
                <a:path w="9470390" h="956309">
                  <a:moveTo>
                    <a:pt x="4473422" y="914654"/>
                  </a:moveTo>
                  <a:lnTo>
                    <a:pt x="4471200" y="903909"/>
                  </a:lnTo>
                  <a:lnTo>
                    <a:pt x="4465218" y="895146"/>
                  </a:lnTo>
                  <a:lnTo>
                    <a:pt x="4456392" y="889254"/>
                  </a:lnTo>
                  <a:lnTo>
                    <a:pt x="4445609" y="887145"/>
                  </a:lnTo>
                  <a:lnTo>
                    <a:pt x="4434852" y="889381"/>
                  </a:lnTo>
                  <a:lnTo>
                    <a:pt x="4426102" y="895350"/>
                  </a:lnTo>
                  <a:lnTo>
                    <a:pt x="4420209" y="904176"/>
                  </a:lnTo>
                  <a:lnTo>
                    <a:pt x="4418088" y="914958"/>
                  </a:lnTo>
                  <a:lnTo>
                    <a:pt x="4420324" y="925703"/>
                  </a:lnTo>
                  <a:lnTo>
                    <a:pt x="4426305" y="934466"/>
                  </a:lnTo>
                  <a:lnTo>
                    <a:pt x="4435132" y="940346"/>
                  </a:lnTo>
                  <a:lnTo>
                    <a:pt x="4445901" y="942467"/>
                  </a:lnTo>
                  <a:lnTo>
                    <a:pt x="4456658" y="940244"/>
                  </a:lnTo>
                  <a:lnTo>
                    <a:pt x="4465421" y="934262"/>
                  </a:lnTo>
                  <a:lnTo>
                    <a:pt x="4471301" y="925436"/>
                  </a:lnTo>
                  <a:lnTo>
                    <a:pt x="4473422" y="914654"/>
                  </a:lnTo>
                  <a:close/>
                </a:path>
                <a:path w="9470390" h="956309">
                  <a:moveTo>
                    <a:pt x="4764875" y="620128"/>
                  </a:moveTo>
                  <a:lnTo>
                    <a:pt x="4762652" y="609371"/>
                  </a:lnTo>
                  <a:lnTo>
                    <a:pt x="4756670" y="600608"/>
                  </a:lnTo>
                  <a:lnTo>
                    <a:pt x="4747844" y="594728"/>
                  </a:lnTo>
                  <a:lnTo>
                    <a:pt x="4737074" y="592607"/>
                  </a:lnTo>
                  <a:lnTo>
                    <a:pt x="4726317" y="594842"/>
                  </a:lnTo>
                  <a:lnTo>
                    <a:pt x="4717554" y="600824"/>
                  </a:lnTo>
                  <a:lnTo>
                    <a:pt x="4711662" y="609650"/>
                  </a:lnTo>
                  <a:lnTo>
                    <a:pt x="4709553" y="620420"/>
                  </a:lnTo>
                  <a:lnTo>
                    <a:pt x="4711789" y="631177"/>
                  </a:lnTo>
                  <a:lnTo>
                    <a:pt x="4717758" y="639940"/>
                  </a:lnTo>
                  <a:lnTo>
                    <a:pt x="4726584" y="645820"/>
                  </a:lnTo>
                  <a:lnTo>
                    <a:pt x="4737366" y="647941"/>
                  </a:lnTo>
                  <a:lnTo>
                    <a:pt x="4748123" y="645706"/>
                  </a:lnTo>
                  <a:lnTo>
                    <a:pt x="4756886" y="639737"/>
                  </a:lnTo>
                  <a:lnTo>
                    <a:pt x="4762766" y="630910"/>
                  </a:lnTo>
                  <a:lnTo>
                    <a:pt x="4764875" y="620128"/>
                  </a:lnTo>
                  <a:close/>
                </a:path>
                <a:path w="9470390" h="956309">
                  <a:moveTo>
                    <a:pt x="4766411" y="913117"/>
                  </a:moveTo>
                  <a:lnTo>
                    <a:pt x="4764189" y="902360"/>
                  </a:lnTo>
                  <a:lnTo>
                    <a:pt x="4758207" y="893597"/>
                  </a:lnTo>
                  <a:lnTo>
                    <a:pt x="4749381" y="887717"/>
                  </a:lnTo>
                  <a:lnTo>
                    <a:pt x="4738611" y="885609"/>
                  </a:lnTo>
                  <a:lnTo>
                    <a:pt x="4727854" y="887831"/>
                  </a:lnTo>
                  <a:lnTo>
                    <a:pt x="4719091" y="893813"/>
                  </a:lnTo>
                  <a:lnTo>
                    <a:pt x="4713198" y="902639"/>
                  </a:lnTo>
                  <a:lnTo>
                    <a:pt x="4711090" y="913409"/>
                  </a:lnTo>
                  <a:lnTo>
                    <a:pt x="4713325" y="924166"/>
                  </a:lnTo>
                  <a:lnTo>
                    <a:pt x="4719294" y="932929"/>
                  </a:lnTo>
                  <a:lnTo>
                    <a:pt x="4728121" y="938822"/>
                  </a:lnTo>
                  <a:lnTo>
                    <a:pt x="4738903" y="940930"/>
                  </a:lnTo>
                  <a:lnTo>
                    <a:pt x="4749660" y="938707"/>
                  </a:lnTo>
                  <a:lnTo>
                    <a:pt x="4758423" y="932726"/>
                  </a:lnTo>
                  <a:lnTo>
                    <a:pt x="4764303" y="923899"/>
                  </a:lnTo>
                  <a:lnTo>
                    <a:pt x="4766411" y="913117"/>
                  </a:lnTo>
                  <a:close/>
                </a:path>
                <a:path w="9470390" h="956309">
                  <a:moveTo>
                    <a:pt x="5057864" y="618591"/>
                  </a:moveTo>
                  <a:lnTo>
                    <a:pt x="5055641" y="607834"/>
                  </a:lnTo>
                  <a:lnTo>
                    <a:pt x="5049672" y="599071"/>
                  </a:lnTo>
                  <a:lnTo>
                    <a:pt x="5040833" y="593191"/>
                  </a:lnTo>
                  <a:lnTo>
                    <a:pt x="5030063" y="591083"/>
                  </a:lnTo>
                  <a:lnTo>
                    <a:pt x="5019306" y="593305"/>
                  </a:lnTo>
                  <a:lnTo>
                    <a:pt x="5010543" y="599287"/>
                  </a:lnTo>
                  <a:lnTo>
                    <a:pt x="5004663" y="608114"/>
                  </a:lnTo>
                  <a:lnTo>
                    <a:pt x="5002542" y="618883"/>
                  </a:lnTo>
                  <a:lnTo>
                    <a:pt x="5004778" y="629640"/>
                  </a:lnTo>
                  <a:lnTo>
                    <a:pt x="5010747" y="638403"/>
                  </a:lnTo>
                  <a:lnTo>
                    <a:pt x="5019573" y="644283"/>
                  </a:lnTo>
                  <a:lnTo>
                    <a:pt x="5030355" y="646404"/>
                  </a:lnTo>
                  <a:lnTo>
                    <a:pt x="5041112" y="644169"/>
                  </a:lnTo>
                  <a:lnTo>
                    <a:pt x="5049875" y="638200"/>
                  </a:lnTo>
                  <a:lnTo>
                    <a:pt x="5055755" y="629373"/>
                  </a:lnTo>
                  <a:lnTo>
                    <a:pt x="5057864" y="618591"/>
                  </a:lnTo>
                  <a:close/>
                </a:path>
                <a:path w="9470390" h="956309">
                  <a:moveTo>
                    <a:pt x="5059400" y="911593"/>
                  </a:moveTo>
                  <a:lnTo>
                    <a:pt x="5057178" y="900836"/>
                  </a:lnTo>
                  <a:lnTo>
                    <a:pt x="5051196" y="892073"/>
                  </a:lnTo>
                  <a:lnTo>
                    <a:pt x="5042370" y="886180"/>
                  </a:lnTo>
                  <a:lnTo>
                    <a:pt x="5031600" y="884072"/>
                  </a:lnTo>
                  <a:lnTo>
                    <a:pt x="5020843" y="886307"/>
                  </a:lnTo>
                  <a:lnTo>
                    <a:pt x="5012080" y="892276"/>
                  </a:lnTo>
                  <a:lnTo>
                    <a:pt x="5006187" y="901103"/>
                  </a:lnTo>
                  <a:lnTo>
                    <a:pt x="5004079" y="911885"/>
                  </a:lnTo>
                  <a:lnTo>
                    <a:pt x="5006314" y="922629"/>
                  </a:lnTo>
                  <a:lnTo>
                    <a:pt x="5012283" y="931392"/>
                  </a:lnTo>
                  <a:lnTo>
                    <a:pt x="5021110" y="937272"/>
                  </a:lnTo>
                  <a:lnTo>
                    <a:pt x="5031892" y="939393"/>
                  </a:lnTo>
                  <a:lnTo>
                    <a:pt x="5042649" y="937171"/>
                  </a:lnTo>
                  <a:lnTo>
                    <a:pt x="5051412" y="931189"/>
                  </a:lnTo>
                  <a:lnTo>
                    <a:pt x="5057292" y="922362"/>
                  </a:lnTo>
                  <a:lnTo>
                    <a:pt x="5059400" y="911593"/>
                  </a:lnTo>
                  <a:close/>
                </a:path>
                <a:path w="9470390" h="956309">
                  <a:moveTo>
                    <a:pt x="5350865" y="617054"/>
                  </a:moveTo>
                  <a:lnTo>
                    <a:pt x="5348630" y="606298"/>
                  </a:lnTo>
                  <a:lnTo>
                    <a:pt x="5342661" y="597535"/>
                  </a:lnTo>
                  <a:lnTo>
                    <a:pt x="5333835" y="591654"/>
                  </a:lnTo>
                  <a:lnTo>
                    <a:pt x="5323052" y="589546"/>
                  </a:lnTo>
                  <a:lnTo>
                    <a:pt x="5312295" y="591769"/>
                  </a:lnTo>
                  <a:lnTo>
                    <a:pt x="5303532" y="597750"/>
                  </a:lnTo>
                  <a:lnTo>
                    <a:pt x="5297652" y="606577"/>
                  </a:lnTo>
                  <a:lnTo>
                    <a:pt x="5295531" y="617347"/>
                  </a:lnTo>
                  <a:lnTo>
                    <a:pt x="5297767" y="628103"/>
                  </a:lnTo>
                  <a:lnTo>
                    <a:pt x="5303736" y="636866"/>
                  </a:lnTo>
                  <a:lnTo>
                    <a:pt x="5312562" y="642747"/>
                  </a:lnTo>
                  <a:lnTo>
                    <a:pt x="5323344" y="644867"/>
                  </a:lnTo>
                  <a:lnTo>
                    <a:pt x="5334101" y="642632"/>
                  </a:lnTo>
                  <a:lnTo>
                    <a:pt x="5342864" y="636663"/>
                  </a:lnTo>
                  <a:lnTo>
                    <a:pt x="5348744" y="627837"/>
                  </a:lnTo>
                  <a:lnTo>
                    <a:pt x="5350865" y="617054"/>
                  </a:lnTo>
                  <a:close/>
                </a:path>
                <a:path w="9470390" h="956309">
                  <a:moveTo>
                    <a:pt x="5352402" y="910043"/>
                  </a:moveTo>
                  <a:lnTo>
                    <a:pt x="5350167" y="899287"/>
                  </a:lnTo>
                  <a:lnTo>
                    <a:pt x="5344198" y="890524"/>
                  </a:lnTo>
                  <a:lnTo>
                    <a:pt x="5335371" y="884643"/>
                  </a:lnTo>
                  <a:lnTo>
                    <a:pt x="5324589" y="882535"/>
                  </a:lnTo>
                  <a:lnTo>
                    <a:pt x="5313832" y="884758"/>
                  </a:lnTo>
                  <a:lnTo>
                    <a:pt x="5305069" y="890739"/>
                  </a:lnTo>
                  <a:lnTo>
                    <a:pt x="5299189" y="899566"/>
                  </a:lnTo>
                  <a:lnTo>
                    <a:pt x="5297068" y="910336"/>
                  </a:lnTo>
                  <a:lnTo>
                    <a:pt x="5299303" y="921092"/>
                  </a:lnTo>
                  <a:lnTo>
                    <a:pt x="5305272" y="929855"/>
                  </a:lnTo>
                  <a:lnTo>
                    <a:pt x="5314099" y="935748"/>
                  </a:lnTo>
                  <a:lnTo>
                    <a:pt x="5324881" y="937856"/>
                  </a:lnTo>
                  <a:lnTo>
                    <a:pt x="5335638" y="935634"/>
                  </a:lnTo>
                  <a:lnTo>
                    <a:pt x="5344401" y="929652"/>
                  </a:lnTo>
                  <a:lnTo>
                    <a:pt x="5350281" y="920826"/>
                  </a:lnTo>
                  <a:lnTo>
                    <a:pt x="5352402" y="910043"/>
                  </a:lnTo>
                  <a:close/>
                </a:path>
                <a:path w="9470390" h="956309">
                  <a:moveTo>
                    <a:pt x="5643854" y="615530"/>
                  </a:moveTo>
                  <a:lnTo>
                    <a:pt x="5641619" y="604774"/>
                  </a:lnTo>
                  <a:lnTo>
                    <a:pt x="5635650" y="596011"/>
                  </a:lnTo>
                  <a:lnTo>
                    <a:pt x="5626824" y="590118"/>
                  </a:lnTo>
                  <a:lnTo>
                    <a:pt x="5616041" y="588010"/>
                  </a:lnTo>
                  <a:lnTo>
                    <a:pt x="5605284" y="590232"/>
                  </a:lnTo>
                  <a:lnTo>
                    <a:pt x="5596521" y="596214"/>
                  </a:lnTo>
                  <a:lnTo>
                    <a:pt x="5590641" y="605040"/>
                  </a:lnTo>
                  <a:lnTo>
                    <a:pt x="5588520" y="615823"/>
                  </a:lnTo>
                  <a:lnTo>
                    <a:pt x="5590756" y="626567"/>
                  </a:lnTo>
                  <a:lnTo>
                    <a:pt x="5596737" y="635330"/>
                  </a:lnTo>
                  <a:lnTo>
                    <a:pt x="5605551" y="641210"/>
                  </a:lnTo>
                  <a:lnTo>
                    <a:pt x="5616333" y="643331"/>
                  </a:lnTo>
                  <a:lnTo>
                    <a:pt x="5627090" y="641108"/>
                  </a:lnTo>
                  <a:lnTo>
                    <a:pt x="5635853" y="635127"/>
                  </a:lnTo>
                  <a:lnTo>
                    <a:pt x="5641733" y="626300"/>
                  </a:lnTo>
                  <a:lnTo>
                    <a:pt x="5643854" y="615530"/>
                  </a:lnTo>
                  <a:close/>
                </a:path>
                <a:path w="9470390" h="956309">
                  <a:moveTo>
                    <a:pt x="5645391" y="908519"/>
                  </a:moveTo>
                  <a:lnTo>
                    <a:pt x="5643156" y="897763"/>
                  </a:lnTo>
                  <a:lnTo>
                    <a:pt x="5637187" y="889000"/>
                  </a:lnTo>
                  <a:lnTo>
                    <a:pt x="5628360" y="883107"/>
                  </a:lnTo>
                  <a:lnTo>
                    <a:pt x="5617578" y="880999"/>
                  </a:lnTo>
                  <a:lnTo>
                    <a:pt x="5606821" y="883234"/>
                  </a:lnTo>
                  <a:lnTo>
                    <a:pt x="5598058" y="889203"/>
                  </a:lnTo>
                  <a:lnTo>
                    <a:pt x="5592178" y="898029"/>
                  </a:lnTo>
                  <a:lnTo>
                    <a:pt x="5590057" y="908812"/>
                  </a:lnTo>
                  <a:lnTo>
                    <a:pt x="5592292" y="919568"/>
                  </a:lnTo>
                  <a:lnTo>
                    <a:pt x="5598274" y="928319"/>
                  </a:lnTo>
                  <a:lnTo>
                    <a:pt x="5607088" y="934199"/>
                  </a:lnTo>
                  <a:lnTo>
                    <a:pt x="5617870" y="936320"/>
                  </a:lnTo>
                  <a:lnTo>
                    <a:pt x="5628627" y="934097"/>
                  </a:lnTo>
                  <a:lnTo>
                    <a:pt x="5637390" y="928116"/>
                  </a:lnTo>
                  <a:lnTo>
                    <a:pt x="5643270" y="919289"/>
                  </a:lnTo>
                  <a:lnTo>
                    <a:pt x="5645391" y="908519"/>
                  </a:lnTo>
                  <a:close/>
                </a:path>
                <a:path w="9470390" h="956309">
                  <a:moveTo>
                    <a:pt x="5936843" y="613981"/>
                  </a:moveTo>
                  <a:lnTo>
                    <a:pt x="5934621" y="603224"/>
                  </a:lnTo>
                  <a:lnTo>
                    <a:pt x="5928639" y="594461"/>
                  </a:lnTo>
                  <a:lnTo>
                    <a:pt x="5919813" y="588581"/>
                  </a:lnTo>
                  <a:lnTo>
                    <a:pt x="5909030" y="586473"/>
                  </a:lnTo>
                  <a:lnTo>
                    <a:pt x="5898273" y="588695"/>
                  </a:lnTo>
                  <a:lnTo>
                    <a:pt x="5889510" y="594677"/>
                  </a:lnTo>
                  <a:lnTo>
                    <a:pt x="5883630" y="603504"/>
                  </a:lnTo>
                  <a:lnTo>
                    <a:pt x="5881522" y="614273"/>
                  </a:lnTo>
                  <a:lnTo>
                    <a:pt x="5883745" y="625030"/>
                  </a:lnTo>
                  <a:lnTo>
                    <a:pt x="5889726" y="633793"/>
                  </a:lnTo>
                  <a:lnTo>
                    <a:pt x="5898553" y="639686"/>
                  </a:lnTo>
                  <a:lnTo>
                    <a:pt x="5909322" y="641794"/>
                  </a:lnTo>
                  <a:lnTo>
                    <a:pt x="5920079" y="639559"/>
                  </a:lnTo>
                  <a:lnTo>
                    <a:pt x="5928842" y="633590"/>
                  </a:lnTo>
                  <a:lnTo>
                    <a:pt x="5934722" y="624763"/>
                  </a:lnTo>
                  <a:lnTo>
                    <a:pt x="5936843" y="613981"/>
                  </a:lnTo>
                  <a:close/>
                </a:path>
                <a:path w="9470390" h="956309">
                  <a:moveTo>
                    <a:pt x="5938380" y="906970"/>
                  </a:moveTo>
                  <a:lnTo>
                    <a:pt x="5936158" y="896213"/>
                  </a:lnTo>
                  <a:lnTo>
                    <a:pt x="5930176" y="887450"/>
                  </a:lnTo>
                  <a:lnTo>
                    <a:pt x="5921349" y="881570"/>
                  </a:lnTo>
                  <a:lnTo>
                    <a:pt x="5910567" y="879462"/>
                  </a:lnTo>
                  <a:lnTo>
                    <a:pt x="5899810" y="881684"/>
                  </a:lnTo>
                  <a:lnTo>
                    <a:pt x="5891047" y="887666"/>
                  </a:lnTo>
                  <a:lnTo>
                    <a:pt x="5885167" y="896493"/>
                  </a:lnTo>
                  <a:lnTo>
                    <a:pt x="5883046" y="907262"/>
                  </a:lnTo>
                  <a:lnTo>
                    <a:pt x="5885281" y="918019"/>
                  </a:lnTo>
                  <a:lnTo>
                    <a:pt x="5891263" y="926782"/>
                  </a:lnTo>
                  <a:lnTo>
                    <a:pt x="5900090" y="932675"/>
                  </a:lnTo>
                  <a:lnTo>
                    <a:pt x="5910859" y="934783"/>
                  </a:lnTo>
                  <a:lnTo>
                    <a:pt x="5921616" y="932548"/>
                  </a:lnTo>
                  <a:lnTo>
                    <a:pt x="5930379" y="926579"/>
                  </a:lnTo>
                  <a:lnTo>
                    <a:pt x="5936259" y="917752"/>
                  </a:lnTo>
                  <a:lnTo>
                    <a:pt x="5938380" y="906970"/>
                  </a:lnTo>
                  <a:close/>
                </a:path>
                <a:path w="9470390" h="956309">
                  <a:moveTo>
                    <a:pt x="6214300" y="637197"/>
                  </a:moveTo>
                  <a:lnTo>
                    <a:pt x="6186386" y="634707"/>
                  </a:lnTo>
                  <a:lnTo>
                    <a:pt x="6191542" y="638136"/>
                  </a:lnTo>
                  <a:lnTo>
                    <a:pt x="6202311" y="640257"/>
                  </a:lnTo>
                  <a:lnTo>
                    <a:pt x="6213068" y="638035"/>
                  </a:lnTo>
                  <a:lnTo>
                    <a:pt x="6214300" y="637197"/>
                  </a:lnTo>
                  <a:close/>
                </a:path>
                <a:path w="9470390" h="956309">
                  <a:moveTo>
                    <a:pt x="6231369" y="905446"/>
                  </a:moveTo>
                  <a:lnTo>
                    <a:pt x="6229147" y="894689"/>
                  </a:lnTo>
                  <a:lnTo>
                    <a:pt x="6223165" y="885926"/>
                  </a:lnTo>
                  <a:lnTo>
                    <a:pt x="6214338" y="880046"/>
                  </a:lnTo>
                  <a:lnTo>
                    <a:pt x="6203556" y="877925"/>
                  </a:lnTo>
                  <a:lnTo>
                    <a:pt x="6192799" y="880148"/>
                  </a:lnTo>
                  <a:lnTo>
                    <a:pt x="6184036" y="886129"/>
                  </a:lnTo>
                  <a:lnTo>
                    <a:pt x="6178156" y="894956"/>
                  </a:lnTo>
                  <a:lnTo>
                    <a:pt x="6176048" y="905738"/>
                  </a:lnTo>
                  <a:lnTo>
                    <a:pt x="6178270" y="916495"/>
                  </a:lnTo>
                  <a:lnTo>
                    <a:pt x="6184252" y="925245"/>
                  </a:lnTo>
                  <a:lnTo>
                    <a:pt x="6193079" y="931138"/>
                  </a:lnTo>
                  <a:lnTo>
                    <a:pt x="6203848" y="933246"/>
                  </a:lnTo>
                  <a:lnTo>
                    <a:pt x="6214605" y="931024"/>
                  </a:lnTo>
                  <a:lnTo>
                    <a:pt x="6223368" y="925042"/>
                  </a:lnTo>
                  <a:lnTo>
                    <a:pt x="6229261" y="916216"/>
                  </a:lnTo>
                  <a:lnTo>
                    <a:pt x="6231369" y="905446"/>
                  </a:lnTo>
                  <a:close/>
                </a:path>
                <a:path w="9470390" h="956309">
                  <a:moveTo>
                    <a:pt x="6524358" y="903897"/>
                  </a:moveTo>
                  <a:lnTo>
                    <a:pt x="6522136" y="893152"/>
                  </a:lnTo>
                  <a:lnTo>
                    <a:pt x="6516154" y="884389"/>
                  </a:lnTo>
                  <a:lnTo>
                    <a:pt x="6507327" y="878497"/>
                  </a:lnTo>
                  <a:lnTo>
                    <a:pt x="6496558" y="876388"/>
                  </a:lnTo>
                  <a:lnTo>
                    <a:pt x="6485801" y="878624"/>
                  </a:lnTo>
                  <a:lnTo>
                    <a:pt x="6477038" y="884593"/>
                  </a:lnTo>
                  <a:lnTo>
                    <a:pt x="6471145" y="893419"/>
                  </a:lnTo>
                  <a:lnTo>
                    <a:pt x="6469037" y="904201"/>
                  </a:lnTo>
                  <a:lnTo>
                    <a:pt x="6471272" y="914958"/>
                  </a:lnTo>
                  <a:lnTo>
                    <a:pt x="6477241" y="923721"/>
                  </a:lnTo>
                  <a:lnTo>
                    <a:pt x="6486068" y="929601"/>
                  </a:lnTo>
                  <a:lnTo>
                    <a:pt x="6496850" y="931710"/>
                  </a:lnTo>
                  <a:lnTo>
                    <a:pt x="6507607" y="929487"/>
                  </a:lnTo>
                  <a:lnTo>
                    <a:pt x="6516370" y="923505"/>
                  </a:lnTo>
                  <a:lnTo>
                    <a:pt x="6522250" y="914679"/>
                  </a:lnTo>
                  <a:lnTo>
                    <a:pt x="6524358" y="903897"/>
                  </a:lnTo>
                  <a:close/>
                </a:path>
                <a:path w="9470390" h="956309">
                  <a:moveTo>
                    <a:pt x="6817360" y="902373"/>
                  </a:moveTo>
                  <a:lnTo>
                    <a:pt x="6815125" y="891616"/>
                  </a:lnTo>
                  <a:lnTo>
                    <a:pt x="6809156" y="882853"/>
                  </a:lnTo>
                  <a:lnTo>
                    <a:pt x="6800329" y="876973"/>
                  </a:lnTo>
                  <a:lnTo>
                    <a:pt x="6789547" y="874852"/>
                  </a:lnTo>
                  <a:lnTo>
                    <a:pt x="6778790" y="877074"/>
                  </a:lnTo>
                  <a:lnTo>
                    <a:pt x="6770027" y="883056"/>
                  </a:lnTo>
                  <a:lnTo>
                    <a:pt x="6764147" y="891882"/>
                  </a:lnTo>
                  <a:lnTo>
                    <a:pt x="6762026" y="902665"/>
                  </a:lnTo>
                  <a:lnTo>
                    <a:pt x="6764261" y="913422"/>
                  </a:lnTo>
                  <a:lnTo>
                    <a:pt x="6770230" y="922172"/>
                  </a:lnTo>
                  <a:lnTo>
                    <a:pt x="6779057" y="928065"/>
                  </a:lnTo>
                  <a:lnTo>
                    <a:pt x="6789839" y="930186"/>
                  </a:lnTo>
                  <a:lnTo>
                    <a:pt x="6800596" y="927950"/>
                  </a:lnTo>
                  <a:lnTo>
                    <a:pt x="6809359" y="921969"/>
                  </a:lnTo>
                  <a:lnTo>
                    <a:pt x="6815239" y="913142"/>
                  </a:lnTo>
                  <a:lnTo>
                    <a:pt x="6817360" y="902373"/>
                  </a:lnTo>
                  <a:close/>
                </a:path>
                <a:path w="9470390" h="956309">
                  <a:moveTo>
                    <a:pt x="7135596" y="919264"/>
                  </a:moveTo>
                  <a:lnTo>
                    <a:pt x="7133374" y="908507"/>
                  </a:lnTo>
                  <a:lnTo>
                    <a:pt x="7127405" y="899744"/>
                  </a:lnTo>
                  <a:lnTo>
                    <a:pt x="7118578" y="893864"/>
                  </a:lnTo>
                  <a:lnTo>
                    <a:pt x="7107783" y="891755"/>
                  </a:lnTo>
                  <a:lnTo>
                    <a:pt x="7097039" y="893978"/>
                  </a:lnTo>
                  <a:lnTo>
                    <a:pt x="7088276" y="899960"/>
                  </a:lnTo>
                  <a:lnTo>
                    <a:pt x="7082396" y="908786"/>
                  </a:lnTo>
                  <a:lnTo>
                    <a:pt x="7080275" y="919556"/>
                  </a:lnTo>
                  <a:lnTo>
                    <a:pt x="7082498" y="930313"/>
                  </a:lnTo>
                  <a:lnTo>
                    <a:pt x="7088479" y="939076"/>
                  </a:lnTo>
                  <a:lnTo>
                    <a:pt x="7097306" y="944956"/>
                  </a:lnTo>
                  <a:lnTo>
                    <a:pt x="7108076" y="947077"/>
                  </a:lnTo>
                  <a:lnTo>
                    <a:pt x="7118832" y="944854"/>
                  </a:lnTo>
                  <a:lnTo>
                    <a:pt x="7127595" y="938872"/>
                  </a:lnTo>
                  <a:lnTo>
                    <a:pt x="7133488" y="930046"/>
                  </a:lnTo>
                  <a:lnTo>
                    <a:pt x="7135596" y="919264"/>
                  </a:lnTo>
                  <a:close/>
                </a:path>
                <a:path w="9470390" h="956309">
                  <a:moveTo>
                    <a:pt x="7428598" y="917727"/>
                  </a:moveTo>
                  <a:lnTo>
                    <a:pt x="7426363" y="906970"/>
                  </a:lnTo>
                  <a:lnTo>
                    <a:pt x="7420381" y="898220"/>
                  </a:lnTo>
                  <a:lnTo>
                    <a:pt x="7411555" y="892327"/>
                  </a:lnTo>
                  <a:lnTo>
                    <a:pt x="7400785" y="890219"/>
                  </a:lnTo>
                  <a:lnTo>
                    <a:pt x="7390028" y="892454"/>
                  </a:lnTo>
                  <a:lnTo>
                    <a:pt x="7381265" y="898423"/>
                  </a:lnTo>
                  <a:lnTo>
                    <a:pt x="7375385" y="907249"/>
                  </a:lnTo>
                  <a:lnTo>
                    <a:pt x="7373264" y="918032"/>
                  </a:lnTo>
                  <a:lnTo>
                    <a:pt x="7375499" y="928776"/>
                  </a:lnTo>
                  <a:lnTo>
                    <a:pt x="7381468" y="937539"/>
                  </a:lnTo>
                  <a:lnTo>
                    <a:pt x="7390295" y="943432"/>
                  </a:lnTo>
                  <a:lnTo>
                    <a:pt x="7401077" y="945540"/>
                  </a:lnTo>
                  <a:lnTo>
                    <a:pt x="7411834" y="943305"/>
                  </a:lnTo>
                  <a:lnTo>
                    <a:pt x="7420597" y="937336"/>
                  </a:lnTo>
                  <a:lnTo>
                    <a:pt x="7426477" y="928509"/>
                  </a:lnTo>
                  <a:lnTo>
                    <a:pt x="7428598" y="917727"/>
                  </a:lnTo>
                  <a:close/>
                </a:path>
                <a:path w="9470390" h="956309">
                  <a:moveTo>
                    <a:pt x="7721587" y="916190"/>
                  </a:moveTo>
                  <a:lnTo>
                    <a:pt x="7719352" y="905433"/>
                  </a:lnTo>
                  <a:lnTo>
                    <a:pt x="7713383" y="896670"/>
                  </a:lnTo>
                  <a:lnTo>
                    <a:pt x="7704556" y="890790"/>
                  </a:lnTo>
                  <a:lnTo>
                    <a:pt x="7693774" y="888682"/>
                  </a:lnTo>
                  <a:lnTo>
                    <a:pt x="7683017" y="890905"/>
                  </a:lnTo>
                  <a:lnTo>
                    <a:pt x="7674254" y="896886"/>
                  </a:lnTo>
                  <a:lnTo>
                    <a:pt x="7668374" y="905713"/>
                  </a:lnTo>
                  <a:lnTo>
                    <a:pt x="7666253" y="916482"/>
                  </a:lnTo>
                  <a:lnTo>
                    <a:pt x="7668488" y="927239"/>
                  </a:lnTo>
                  <a:lnTo>
                    <a:pt x="7674457" y="936002"/>
                  </a:lnTo>
                  <a:lnTo>
                    <a:pt x="7683284" y="941882"/>
                  </a:lnTo>
                  <a:lnTo>
                    <a:pt x="7694066" y="944003"/>
                  </a:lnTo>
                  <a:lnTo>
                    <a:pt x="7704823" y="941781"/>
                  </a:lnTo>
                  <a:lnTo>
                    <a:pt x="7713586" y="935799"/>
                  </a:lnTo>
                  <a:lnTo>
                    <a:pt x="7719466" y="926973"/>
                  </a:lnTo>
                  <a:lnTo>
                    <a:pt x="7721587" y="916190"/>
                  </a:lnTo>
                  <a:close/>
                </a:path>
                <a:path w="9470390" h="956309">
                  <a:moveTo>
                    <a:pt x="8014576" y="914654"/>
                  </a:moveTo>
                  <a:lnTo>
                    <a:pt x="8012341" y="903909"/>
                  </a:lnTo>
                  <a:lnTo>
                    <a:pt x="8006372" y="895146"/>
                  </a:lnTo>
                  <a:lnTo>
                    <a:pt x="7997545" y="889254"/>
                  </a:lnTo>
                  <a:lnTo>
                    <a:pt x="7986763" y="887145"/>
                  </a:lnTo>
                  <a:lnTo>
                    <a:pt x="7976006" y="889381"/>
                  </a:lnTo>
                  <a:lnTo>
                    <a:pt x="7967243" y="895350"/>
                  </a:lnTo>
                  <a:lnTo>
                    <a:pt x="7961363" y="904176"/>
                  </a:lnTo>
                  <a:lnTo>
                    <a:pt x="7959242" y="914958"/>
                  </a:lnTo>
                  <a:lnTo>
                    <a:pt x="7961477" y="925703"/>
                  </a:lnTo>
                  <a:lnTo>
                    <a:pt x="7967459" y="934466"/>
                  </a:lnTo>
                  <a:lnTo>
                    <a:pt x="7976273" y="940346"/>
                  </a:lnTo>
                  <a:lnTo>
                    <a:pt x="7987055" y="942467"/>
                  </a:lnTo>
                  <a:lnTo>
                    <a:pt x="7997812" y="940244"/>
                  </a:lnTo>
                  <a:lnTo>
                    <a:pt x="8006575" y="934262"/>
                  </a:lnTo>
                  <a:lnTo>
                    <a:pt x="8012455" y="925436"/>
                  </a:lnTo>
                  <a:lnTo>
                    <a:pt x="8014576" y="914654"/>
                  </a:lnTo>
                  <a:close/>
                </a:path>
                <a:path w="9470390" h="956309">
                  <a:moveTo>
                    <a:pt x="8307565" y="913117"/>
                  </a:moveTo>
                  <a:lnTo>
                    <a:pt x="8305330" y="902360"/>
                  </a:lnTo>
                  <a:lnTo>
                    <a:pt x="8299361" y="893597"/>
                  </a:lnTo>
                  <a:lnTo>
                    <a:pt x="8290534" y="887717"/>
                  </a:lnTo>
                  <a:lnTo>
                    <a:pt x="8279752" y="885609"/>
                  </a:lnTo>
                  <a:lnTo>
                    <a:pt x="8268995" y="887831"/>
                  </a:lnTo>
                  <a:lnTo>
                    <a:pt x="8260232" y="893813"/>
                  </a:lnTo>
                  <a:lnTo>
                    <a:pt x="8254352" y="902639"/>
                  </a:lnTo>
                  <a:lnTo>
                    <a:pt x="8252244" y="913409"/>
                  </a:lnTo>
                  <a:lnTo>
                    <a:pt x="8254466" y="924166"/>
                  </a:lnTo>
                  <a:lnTo>
                    <a:pt x="8260448" y="932929"/>
                  </a:lnTo>
                  <a:lnTo>
                    <a:pt x="8269275" y="938822"/>
                  </a:lnTo>
                  <a:lnTo>
                    <a:pt x="8280044" y="940930"/>
                  </a:lnTo>
                  <a:lnTo>
                    <a:pt x="8290801" y="938707"/>
                  </a:lnTo>
                  <a:lnTo>
                    <a:pt x="8299564" y="932726"/>
                  </a:lnTo>
                  <a:lnTo>
                    <a:pt x="8305457" y="923899"/>
                  </a:lnTo>
                  <a:lnTo>
                    <a:pt x="8307565" y="913117"/>
                  </a:lnTo>
                  <a:close/>
                </a:path>
                <a:path w="9470390" h="956309">
                  <a:moveTo>
                    <a:pt x="8600554" y="911593"/>
                  </a:moveTo>
                  <a:lnTo>
                    <a:pt x="8598332" y="900836"/>
                  </a:lnTo>
                  <a:lnTo>
                    <a:pt x="8592363" y="892073"/>
                  </a:lnTo>
                  <a:lnTo>
                    <a:pt x="8583536" y="886180"/>
                  </a:lnTo>
                  <a:lnTo>
                    <a:pt x="8572741" y="884072"/>
                  </a:lnTo>
                  <a:lnTo>
                    <a:pt x="8561984" y="886307"/>
                  </a:lnTo>
                  <a:lnTo>
                    <a:pt x="8553221" y="892276"/>
                  </a:lnTo>
                  <a:lnTo>
                    <a:pt x="8547341" y="901103"/>
                  </a:lnTo>
                  <a:lnTo>
                    <a:pt x="8545233" y="911885"/>
                  </a:lnTo>
                  <a:lnTo>
                    <a:pt x="8547456" y="922629"/>
                  </a:lnTo>
                  <a:lnTo>
                    <a:pt x="8553437" y="931392"/>
                  </a:lnTo>
                  <a:lnTo>
                    <a:pt x="8562264" y="937272"/>
                  </a:lnTo>
                  <a:lnTo>
                    <a:pt x="8573033" y="939393"/>
                  </a:lnTo>
                  <a:lnTo>
                    <a:pt x="8583790" y="937171"/>
                  </a:lnTo>
                  <a:lnTo>
                    <a:pt x="8592553" y="931189"/>
                  </a:lnTo>
                  <a:lnTo>
                    <a:pt x="8598446" y="922362"/>
                  </a:lnTo>
                  <a:lnTo>
                    <a:pt x="8600554" y="911593"/>
                  </a:lnTo>
                  <a:close/>
                </a:path>
                <a:path w="9470390" h="956309">
                  <a:moveTo>
                    <a:pt x="8893543" y="910043"/>
                  </a:moveTo>
                  <a:lnTo>
                    <a:pt x="8891321" y="899287"/>
                  </a:lnTo>
                  <a:lnTo>
                    <a:pt x="8885352" y="890524"/>
                  </a:lnTo>
                  <a:lnTo>
                    <a:pt x="8876525" y="884643"/>
                  </a:lnTo>
                  <a:lnTo>
                    <a:pt x="8865743" y="882535"/>
                  </a:lnTo>
                  <a:lnTo>
                    <a:pt x="8854986" y="884758"/>
                  </a:lnTo>
                  <a:lnTo>
                    <a:pt x="8846223" y="890739"/>
                  </a:lnTo>
                  <a:lnTo>
                    <a:pt x="8840330" y="899566"/>
                  </a:lnTo>
                  <a:lnTo>
                    <a:pt x="8838222" y="910336"/>
                  </a:lnTo>
                  <a:lnTo>
                    <a:pt x="8840457" y="921092"/>
                  </a:lnTo>
                  <a:lnTo>
                    <a:pt x="8846426" y="929855"/>
                  </a:lnTo>
                  <a:lnTo>
                    <a:pt x="8855253" y="935748"/>
                  </a:lnTo>
                  <a:lnTo>
                    <a:pt x="8866035" y="937856"/>
                  </a:lnTo>
                  <a:lnTo>
                    <a:pt x="8876792" y="935634"/>
                  </a:lnTo>
                  <a:lnTo>
                    <a:pt x="8885555" y="929652"/>
                  </a:lnTo>
                  <a:lnTo>
                    <a:pt x="8891435" y="920826"/>
                  </a:lnTo>
                  <a:lnTo>
                    <a:pt x="8893543" y="910043"/>
                  </a:lnTo>
                  <a:close/>
                </a:path>
                <a:path w="9470390" h="956309">
                  <a:moveTo>
                    <a:pt x="9186532" y="908519"/>
                  </a:moveTo>
                  <a:lnTo>
                    <a:pt x="9185199" y="902068"/>
                  </a:lnTo>
                  <a:lnTo>
                    <a:pt x="9133688" y="897483"/>
                  </a:lnTo>
                  <a:lnTo>
                    <a:pt x="9133332" y="898029"/>
                  </a:lnTo>
                  <a:lnTo>
                    <a:pt x="9131211" y="908812"/>
                  </a:lnTo>
                  <a:lnTo>
                    <a:pt x="9133446" y="919568"/>
                  </a:lnTo>
                  <a:lnTo>
                    <a:pt x="9139415" y="928319"/>
                  </a:lnTo>
                  <a:lnTo>
                    <a:pt x="9148242" y="934199"/>
                  </a:lnTo>
                  <a:lnTo>
                    <a:pt x="9159024" y="936320"/>
                  </a:lnTo>
                  <a:lnTo>
                    <a:pt x="9169781" y="934097"/>
                  </a:lnTo>
                  <a:lnTo>
                    <a:pt x="9178544" y="928116"/>
                  </a:lnTo>
                  <a:lnTo>
                    <a:pt x="9184424" y="919289"/>
                  </a:lnTo>
                  <a:lnTo>
                    <a:pt x="9186532" y="908519"/>
                  </a:lnTo>
                  <a:close/>
                </a:path>
                <a:path w="9470390" h="956309">
                  <a:moveTo>
                    <a:pt x="9470212" y="927481"/>
                  </a:moveTo>
                  <a:lnTo>
                    <a:pt x="9430461" y="923937"/>
                  </a:lnTo>
                  <a:lnTo>
                    <a:pt x="9432404" y="926782"/>
                  </a:lnTo>
                  <a:lnTo>
                    <a:pt x="9441231" y="932675"/>
                  </a:lnTo>
                  <a:lnTo>
                    <a:pt x="9452013" y="934783"/>
                  </a:lnTo>
                  <a:lnTo>
                    <a:pt x="9462770" y="932548"/>
                  </a:lnTo>
                  <a:lnTo>
                    <a:pt x="9470212" y="927481"/>
                  </a:lnTo>
                  <a:close/>
                </a:path>
              </a:pathLst>
            </a:custGeom>
            <a:solidFill>
              <a:srgbClr val="FBE097"/>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20" name="object 220"/>
            <p:cNvPicPr/>
            <p:nvPr/>
          </p:nvPicPr>
          <p:blipFill>
            <a:blip r:embed="rId77" cstate="print"/>
            <a:stretch>
              <a:fillRect/>
            </a:stretch>
          </p:blipFill>
          <p:spPr>
            <a:xfrm>
              <a:off x="736597" y="726802"/>
              <a:ext cx="15790094" cy="9340029"/>
            </a:xfrm>
            <a:prstGeom prst="rect">
              <a:avLst/>
            </a:prstGeom>
          </p:spPr>
        </p:pic>
        <p:sp>
          <p:nvSpPr>
            <p:cNvPr id="221" name="object 221"/>
            <p:cNvSpPr/>
            <p:nvPr/>
          </p:nvSpPr>
          <p:spPr>
            <a:xfrm>
              <a:off x="801975" y="792813"/>
              <a:ext cx="15658465" cy="9206230"/>
            </a:xfrm>
            <a:custGeom>
              <a:avLst/>
              <a:gdLst/>
              <a:ahLst/>
              <a:cxnLst/>
              <a:rect l="l" t="t" r="r" b="b"/>
              <a:pathLst>
                <a:path w="15658465" h="9206230">
                  <a:moveTo>
                    <a:pt x="15658214" y="0"/>
                  </a:moveTo>
                  <a:lnTo>
                    <a:pt x="0" y="0"/>
                  </a:lnTo>
                  <a:lnTo>
                    <a:pt x="0" y="9206107"/>
                  </a:lnTo>
                  <a:lnTo>
                    <a:pt x="15658214" y="9206107"/>
                  </a:lnTo>
                  <a:lnTo>
                    <a:pt x="15658214" y="0"/>
                  </a:lnTo>
                  <a:close/>
                </a:path>
              </a:pathLst>
            </a:custGeom>
            <a:solidFill>
              <a:srgbClr val="F8F8F8"/>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dirty="0">
                <a:solidFill>
                  <a:srgbClr val="FFFF00"/>
                </a:solidFill>
              </a:endParaRPr>
            </a:p>
          </p:txBody>
        </p:sp>
        <p:sp>
          <p:nvSpPr>
            <p:cNvPr id="222" name="object 222"/>
            <p:cNvSpPr/>
            <p:nvPr/>
          </p:nvSpPr>
          <p:spPr>
            <a:xfrm>
              <a:off x="801976" y="1166078"/>
              <a:ext cx="15653385" cy="1270"/>
            </a:xfrm>
            <a:custGeom>
              <a:avLst/>
              <a:gdLst/>
              <a:ahLst/>
              <a:cxnLst/>
              <a:rect l="l" t="t" r="r" b="b"/>
              <a:pathLst>
                <a:path w="15653385" h="1269">
                  <a:moveTo>
                    <a:pt x="15652759" y="1111"/>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3" name="object 223"/>
            <p:cNvSpPr/>
            <p:nvPr/>
          </p:nvSpPr>
          <p:spPr>
            <a:xfrm>
              <a:off x="797038" y="1575029"/>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4" name="object 224"/>
            <p:cNvSpPr/>
            <p:nvPr/>
          </p:nvSpPr>
          <p:spPr>
            <a:xfrm>
              <a:off x="797036" y="1976963"/>
              <a:ext cx="15662910" cy="0"/>
            </a:xfrm>
            <a:custGeom>
              <a:avLst/>
              <a:gdLst/>
              <a:ahLst/>
              <a:cxnLst/>
              <a:rect l="l" t="t" r="r" b="b"/>
              <a:pathLst>
                <a:path w="15662910">
                  <a:moveTo>
                    <a:pt x="0" y="0"/>
                  </a:moveTo>
                  <a:lnTo>
                    <a:pt x="988039" y="0"/>
                  </a:lnTo>
                </a:path>
                <a:path w="15662910">
                  <a:moveTo>
                    <a:pt x="8077038"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5" name="object 225"/>
            <p:cNvSpPr/>
            <p:nvPr/>
          </p:nvSpPr>
          <p:spPr>
            <a:xfrm>
              <a:off x="797037" y="2377989"/>
              <a:ext cx="15662910" cy="0"/>
            </a:xfrm>
            <a:custGeom>
              <a:avLst/>
              <a:gdLst/>
              <a:ahLst/>
              <a:cxnLst/>
              <a:rect l="l" t="t" r="r" b="b"/>
              <a:pathLst>
                <a:path w="15662910">
                  <a:moveTo>
                    <a:pt x="0" y="0"/>
                  </a:moveTo>
                  <a:lnTo>
                    <a:pt x="988038" y="0"/>
                  </a:lnTo>
                </a:path>
                <a:path w="15662910">
                  <a:moveTo>
                    <a:pt x="8077037"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6" name="object 226"/>
            <p:cNvSpPr/>
            <p:nvPr/>
          </p:nvSpPr>
          <p:spPr>
            <a:xfrm>
              <a:off x="801975" y="2770259"/>
              <a:ext cx="15653385" cy="17780"/>
            </a:xfrm>
            <a:custGeom>
              <a:avLst/>
              <a:gdLst/>
              <a:ahLst/>
              <a:cxnLst/>
              <a:rect l="l" t="t" r="r" b="b"/>
              <a:pathLst>
                <a:path w="15653385" h="17780">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7" name="object 227"/>
            <p:cNvSpPr/>
            <p:nvPr/>
          </p:nvSpPr>
          <p:spPr>
            <a:xfrm>
              <a:off x="797036" y="3178788"/>
              <a:ext cx="15662910" cy="13970"/>
            </a:xfrm>
            <a:custGeom>
              <a:avLst/>
              <a:gdLst/>
              <a:ahLst/>
              <a:cxnLst/>
              <a:rect l="l" t="t" r="r" b="b"/>
              <a:pathLst>
                <a:path w="15662910" h="13969">
                  <a:moveTo>
                    <a:pt x="0" y="13706"/>
                  </a:moveTo>
                  <a:lnTo>
                    <a:pt x="15662633" y="13706"/>
                  </a:lnTo>
                </a:path>
                <a:path w="15662910" h="13969">
                  <a:moveTo>
                    <a:pt x="0" y="0"/>
                  </a:moveTo>
                  <a:lnTo>
                    <a:pt x="15662633" y="0"/>
                  </a:lnTo>
                </a:path>
              </a:pathLst>
            </a:custGeom>
            <a:ln w="317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8" name="object 228"/>
            <p:cNvSpPr/>
            <p:nvPr/>
          </p:nvSpPr>
          <p:spPr>
            <a:xfrm>
              <a:off x="797036" y="3572816"/>
              <a:ext cx="15662910" cy="0"/>
            </a:xfrm>
            <a:custGeom>
              <a:avLst/>
              <a:gdLst/>
              <a:ahLst/>
              <a:cxnLst/>
              <a:rect l="l" t="t" r="r" b="b"/>
              <a:pathLst>
                <a:path w="15662910">
                  <a:moveTo>
                    <a:pt x="0" y="0"/>
                  </a:moveTo>
                  <a:lnTo>
                    <a:pt x="983662" y="0"/>
                  </a:lnTo>
                </a:path>
                <a:path w="15662910">
                  <a:moveTo>
                    <a:pt x="14656094" y="0"/>
                  </a:moveTo>
                  <a:lnTo>
                    <a:pt x="15662633" y="0"/>
                  </a:lnTo>
                </a:path>
              </a:pathLst>
            </a:custGeom>
            <a:ln w="10985">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29" name="object 229"/>
            <p:cNvSpPr/>
            <p:nvPr/>
          </p:nvSpPr>
          <p:spPr>
            <a:xfrm>
              <a:off x="797038" y="3982111"/>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0" name="object 230"/>
            <p:cNvSpPr/>
            <p:nvPr/>
          </p:nvSpPr>
          <p:spPr>
            <a:xfrm>
              <a:off x="797037" y="438314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1" name="object 231"/>
            <p:cNvSpPr/>
            <p:nvPr/>
          </p:nvSpPr>
          <p:spPr>
            <a:xfrm>
              <a:off x="797037" y="4784172"/>
              <a:ext cx="15662910" cy="0"/>
            </a:xfrm>
            <a:custGeom>
              <a:avLst/>
              <a:gdLst/>
              <a:ahLst/>
              <a:cxnLst/>
              <a:rect l="l" t="t" r="r" b="b"/>
              <a:pathLst>
                <a:path w="15662910">
                  <a:moveTo>
                    <a:pt x="0" y="0"/>
                  </a:moveTo>
                  <a:lnTo>
                    <a:pt x="983661"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2" name="object 232"/>
            <p:cNvSpPr/>
            <p:nvPr/>
          </p:nvSpPr>
          <p:spPr>
            <a:xfrm>
              <a:off x="797037" y="5185206"/>
              <a:ext cx="15662910" cy="0"/>
            </a:xfrm>
            <a:custGeom>
              <a:avLst/>
              <a:gdLst/>
              <a:ahLst/>
              <a:cxnLst/>
              <a:rect l="l" t="t" r="r" b="b"/>
              <a:pathLst>
                <a:path w="15662910">
                  <a:moveTo>
                    <a:pt x="0" y="0"/>
                  </a:moveTo>
                  <a:lnTo>
                    <a:pt x="983662" y="0"/>
                  </a:lnTo>
                </a:path>
                <a:path w="15662910">
                  <a:moveTo>
                    <a:pt x="14656094"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3" name="object 233"/>
            <p:cNvSpPr/>
            <p:nvPr/>
          </p:nvSpPr>
          <p:spPr>
            <a:xfrm>
              <a:off x="797037" y="5586232"/>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4" name="object 234"/>
            <p:cNvSpPr/>
            <p:nvPr/>
          </p:nvSpPr>
          <p:spPr>
            <a:xfrm>
              <a:off x="797038" y="5987267"/>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5" name="object 235"/>
            <p:cNvSpPr/>
            <p:nvPr/>
          </p:nvSpPr>
          <p:spPr>
            <a:xfrm>
              <a:off x="797038" y="6388293"/>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6" name="object 236"/>
            <p:cNvSpPr/>
            <p:nvPr/>
          </p:nvSpPr>
          <p:spPr>
            <a:xfrm>
              <a:off x="797038" y="6789329"/>
              <a:ext cx="15662910" cy="0"/>
            </a:xfrm>
            <a:custGeom>
              <a:avLst/>
              <a:gdLst/>
              <a:ahLst/>
              <a:cxnLst/>
              <a:rect l="l" t="t" r="r" b="b"/>
              <a:pathLst>
                <a:path w="15662910">
                  <a:moveTo>
                    <a:pt x="0" y="0"/>
                  </a:moveTo>
                  <a:lnTo>
                    <a:pt x="983661" y="0"/>
                  </a:lnTo>
                </a:path>
                <a:path w="15662910">
                  <a:moveTo>
                    <a:pt x="14656093"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7" name="object 237"/>
            <p:cNvSpPr/>
            <p:nvPr/>
          </p:nvSpPr>
          <p:spPr>
            <a:xfrm>
              <a:off x="797038" y="7190355"/>
              <a:ext cx="15662910" cy="0"/>
            </a:xfrm>
            <a:custGeom>
              <a:avLst/>
              <a:gdLst/>
              <a:ahLst/>
              <a:cxnLst/>
              <a:rect l="l" t="t" r="r" b="b"/>
              <a:pathLst>
                <a:path w="15662910">
                  <a:moveTo>
                    <a:pt x="0" y="0"/>
                  </a:moveTo>
                  <a:lnTo>
                    <a:pt x="983660"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8" name="object 238"/>
            <p:cNvSpPr/>
            <p:nvPr/>
          </p:nvSpPr>
          <p:spPr>
            <a:xfrm>
              <a:off x="797039" y="759138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39" name="object 239"/>
            <p:cNvSpPr/>
            <p:nvPr/>
          </p:nvSpPr>
          <p:spPr>
            <a:xfrm>
              <a:off x="797038" y="7992415"/>
              <a:ext cx="15662910" cy="0"/>
            </a:xfrm>
            <a:custGeom>
              <a:avLst/>
              <a:gdLst/>
              <a:ahLst/>
              <a:cxnLst/>
              <a:rect l="l" t="t" r="r" b="b"/>
              <a:pathLst>
                <a:path w="15662910">
                  <a:moveTo>
                    <a:pt x="0" y="0"/>
                  </a:moveTo>
                  <a:lnTo>
                    <a:pt x="983661" y="0"/>
                  </a:lnTo>
                </a:path>
                <a:path w="15662910">
                  <a:moveTo>
                    <a:pt x="14656092"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0" name="object 240"/>
            <p:cNvSpPr/>
            <p:nvPr/>
          </p:nvSpPr>
          <p:spPr>
            <a:xfrm>
              <a:off x="797038" y="8393449"/>
              <a:ext cx="15662910" cy="0"/>
            </a:xfrm>
            <a:custGeom>
              <a:avLst/>
              <a:gdLst/>
              <a:ahLst/>
              <a:cxnLst/>
              <a:rect l="l" t="t" r="r" b="b"/>
              <a:pathLst>
                <a:path w="15662910">
                  <a:moveTo>
                    <a:pt x="0" y="0"/>
                  </a:moveTo>
                  <a:lnTo>
                    <a:pt x="983660" y="0"/>
                  </a:lnTo>
                </a:path>
                <a:path w="15662910">
                  <a:moveTo>
                    <a:pt x="14656092" y="0"/>
                  </a:moveTo>
                  <a:lnTo>
                    <a:pt x="15662633" y="0"/>
                  </a:lnTo>
                </a:path>
              </a:pathLst>
            </a:custGeom>
            <a:ln w="27406">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1" name="object 241"/>
            <p:cNvSpPr/>
            <p:nvPr/>
          </p:nvSpPr>
          <p:spPr>
            <a:xfrm>
              <a:off x="797037" y="8794475"/>
              <a:ext cx="15662910" cy="0"/>
            </a:xfrm>
            <a:custGeom>
              <a:avLst/>
              <a:gdLst/>
              <a:ahLst/>
              <a:cxnLst/>
              <a:rect l="l" t="t" r="r" b="b"/>
              <a:pathLst>
                <a:path w="15662910">
                  <a:moveTo>
                    <a:pt x="0" y="0"/>
                  </a:moveTo>
                  <a:lnTo>
                    <a:pt x="983662" y="0"/>
                  </a:lnTo>
                </a:path>
                <a:path w="15662910">
                  <a:moveTo>
                    <a:pt x="14656093" y="0"/>
                  </a:moveTo>
                  <a:lnTo>
                    <a:pt x="15662633" y="0"/>
                  </a:lnTo>
                </a:path>
              </a:pathLst>
            </a:custGeom>
            <a:ln w="27413">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2" name="object 242"/>
            <p:cNvSpPr/>
            <p:nvPr/>
          </p:nvSpPr>
          <p:spPr>
            <a:xfrm>
              <a:off x="801975" y="9186744"/>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3" name="object 243"/>
            <p:cNvSpPr/>
            <p:nvPr/>
          </p:nvSpPr>
          <p:spPr>
            <a:xfrm>
              <a:off x="801974" y="9587772"/>
              <a:ext cx="15653385" cy="17780"/>
            </a:xfrm>
            <a:custGeom>
              <a:avLst/>
              <a:gdLst/>
              <a:ahLst/>
              <a:cxnLst/>
              <a:rect l="l" t="t" r="r" b="b"/>
              <a:pathLst>
                <a:path w="15653385" h="17779">
                  <a:moveTo>
                    <a:pt x="15652759" y="17532"/>
                  </a:moveTo>
                  <a:lnTo>
                    <a:pt x="0"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4" name="object 244"/>
            <p:cNvSpPr/>
            <p:nvPr/>
          </p:nvSpPr>
          <p:spPr>
            <a:xfrm>
              <a:off x="9391543" y="769939"/>
              <a:ext cx="0" cy="9225915"/>
            </a:xfrm>
            <a:custGeom>
              <a:avLst/>
              <a:gdLst/>
              <a:ahLst/>
              <a:cxnLst/>
              <a:rect l="l" t="t" r="r" b="b"/>
              <a:pathLst>
                <a:path h="9225915">
                  <a:moveTo>
                    <a:pt x="0" y="8405885"/>
                  </a:moveTo>
                  <a:lnTo>
                    <a:pt x="0" y="9225823"/>
                  </a:lnTo>
                </a:path>
                <a:path h="922591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5" name="object 245"/>
            <p:cNvSpPr/>
            <p:nvPr/>
          </p:nvSpPr>
          <p:spPr>
            <a:xfrm>
              <a:off x="8883277" y="769939"/>
              <a:ext cx="0" cy="9225280"/>
            </a:xfrm>
            <a:custGeom>
              <a:avLst/>
              <a:gdLst/>
              <a:ahLst/>
              <a:cxnLst/>
              <a:rect l="l" t="t" r="r" b="b"/>
              <a:pathLst>
                <a:path h="9225280">
                  <a:moveTo>
                    <a:pt x="0" y="8405885"/>
                  </a:moveTo>
                  <a:lnTo>
                    <a:pt x="0" y="9225240"/>
                  </a:lnTo>
                </a:path>
                <a:path h="9225280">
                  <a:moveTo>
                    <a:pt x="0" y="0"/>
                  </a:moveTo>
                  <a:lnTo>
                    <a:pt x="0" y="2421292"/>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6" name="object 246"/>
            <p:cNvSpPr/>
            <p:nvPr/>
          </p:nvSpPr>
          <p:spPr>
            <a:xfrm>
              <a:off x="8375012" y="769939"/>
              <a:ext cx="0" cy="9225280"/>
            </a:xfrm>
            <a:custGeom>
              <a:avLst/>
              <a:gdLst/>
              <a:ahLst/>
              <a:cxnLst/>
              <a:rect l="l" t="t" r="r" b="b"/>
              <a:pathLst>
                <a:path h="9225280">
                  <a:moveTo>
                    <a:pt x="0" y="8405885"/>
                  </a:moveTo>
                  <a:lnTo>
                    <a:pt x="0" y="9224658"/>
                  </a:lnTo>
                </a:path>
                <a:path h="9225280">
                  <a:moveTo>
                    <a:pt x="0" y="1989839"/>
                  </a:moveTo>
                  <a:lnTo>
                    <a:pt x="0" y="2421292"/>
                  </a:lnTo>
                </a:path>
                <a:path h="922528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7" name="object 247"/>
            <p:cNvSpPr/>
            <p:nvPr/>
          </p:nvSpPr>
          <p:spPr>
            <a:xfrm>
              <a:off x="7866746" y="9175825"/>
              <a:ext cx="0" cy="818515"/>
            </a:xfrm>
            <a:custGeom>
              <a:avLst/>
              <a:gdLst/>
              <a:ahLst/>
              <a:cxnLst/>
              <a:rect l="l" t="t" r="r" b="b"/>
              <a:pathLst>
                <a:path h="818515">
                  <a:moveTo>
                    <a:pt x="0" y="0"/>
                  </a:moveTo>
                  <a:lnTo>
                    <a:pt x="0" y="818190"/>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8" name="object 248"/>
            <p:cNvSpPr/>
            <p:nvPr/>
          </p:nvSpPr>
          <p:spPr>
            <a:xfrm>
              <a:off x="7866746"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49" name="object 249"/>
            <p:cNvSpPr/>
            <p:nvPr/>
          </p:nvSpPr>
          <p:spPr>
            <a:xfrm>
              <a:off x="7358481" y="769940"/>
              <a:ext cx="0" cy="9224010"/>
            </a:xfrm>
            <a:custGeom>
              <a:avLst/>
              <a:gdLst/>
              <a:ahLst/>
              <a:cxnLst/>
              <a:rect l="l" t="t" r="r" b="b"/>
              <a:pathLst>
                <a:path h="9224010">
                  <a:moveTo>
                    <a:pt x="0" y="8405885"/>
                  </a:moveTo>
                  <a:lnTo>
                    <a:pt x="0" y="9223493"/>
                  </a:lnTo>
                </a:path>
                <a:path h="9224010">
                  <a:moveTo>
                    <a:pt x="0" y="1989839"/>
                  </a:moveTo>
                  <a:lnTo>
                    <a:pt x="0" y="2421292"/>
                  </a:lnTo>
                </a:path>
                <a:path h="922401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0" name="object 250"/>
            <p:cNvSpPr/>
            <p:nvPr/>
          </p:nvSpPr>
          <p:spPr>
            <a:xfrm>
              <a:off x="6850213" y="769939"/>
              <a:ext cx="0" cy="9223375"/>
            </a:xfrm>
            <a:custGeom>
              <a:avLst/>
              <a:gdLst/>
              <a:ahLst/>
              <a:cxnLst/>
              <a:rect l="l" t="t" r="r" b="b"/>
              <a:pathLst>
                <a:path h="9223375">
                  <a:moveTo>
                    <a:pt x="0" y="8405885"/>
                  </a:moveTo>
                  <a:lnTo>
                    <a:pt x="0" y="9222910"/>
                  </a:lnTo>
                </a:path>
                <a:path h="9223375">
                  <a:moveTo>
                    <a:pt x="0" y="1989839"/>
                  </a:moveTo>
                  <a:lnTo>
                    <a:pt x="0" y="2421292"/>
                  </a:lnTo>
                </a:path>
                <a:path h="922337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1" name="object 251"/>
            <p:cNvSpPr/>
            <p:nvPr/>
          </p:nvSpPr>
          <p:spPr>
            <a:xfrm>
              <a:off x="11928078" y="769939"/>
              <a:ext cx="0" cy="9229090"/>
            </a:xfrm>
            <a:custGeom>
              <a:avLst/>
              <a:gdLst/>
              <a:ahLst/>
              <a:cxnLst/>
              <a:rect l="l" t="t" r="r" b="b"/>
              <a:pathLst>
                <a:path h="9229090">
                  <a:moveTo>
                    <a:pt x="0" y="8405885"/>
                  </a:moveTo>
                  <a:lnTo>
                    <a:pt x="0" y="9228729"/>
                  </a:lnTo>
                </a:path>
                <a:path h="922909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2" name="object 252"/>
            <p:cNvSpPr/>
            <p:nvPr/>
          </p:nvSpPr>
          <p:spPr>
            <a:xfrm>
              <a:off x="11419811" y="769939"/>
              <a:ext cx="0" cy="9228455"/>
            </a:xfrm>
            <a:custGeom>
              <a:avLst/>
              <a:gdLst/>
              <a:ahLst/>
              <a:cxnLst/>
              <a:rect l="l" t="t" r="r" b="b"/>
              <a:pathLst>
                <a:path h="9228455">
                  <a:moveTo>
                    <a:pt x="0" y="8405885"/>
                  </a:moveTo>
                  <a:lnTo>
                    <a:pt x="0" y="9228147"/>
                  </a:lnTo>
                </a:path>
                <a:path h="922845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3" name="object 253"/>
            <p:cNvSpPr/>
            <p:nvPr/>
          </p:nvSpPr>
          <p:spPr>
            <a:xfrm>
              <a:off x="10911546" y="769939"/>
              <a:ext cx="0" cy="9227820"/>
            </a:xfrm>
            <a:custGeom>
              <a:avLst/>
              <a:gdLst/>
              <a:ahLst/>
              <a:cxnLst/>
              <a:rect l="l" t="t" r="r" b="b"/>
              <a:pathLst>
                <a:path h="9227820">
                  <a:moveTo>
                    <a:pt x="0" y="8405885"/>
                  </a:moveTo>
                  <a:lnTo>
                    <a:pt x="0" y="9227564"/>
                  </a:lnTo>
                </a:path>
                <a:path h="922782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4" name="object 254"/>
            <p:cNvSpPr/>
            <p:nvPr/>
          </p:nvSpPr>
          <p:spPr>
            <a:xfrm>
              <a:off x="10403278" y="769939"/>
              <a:ext cx="0" cy="9227185"/>
            </a:xfrm>
            <a:custGeom>
              <a:avLst/>
              <a:gdLst/>
              <a:ahLst/>
              <a:cxnLst/>
              <a:rect l="l" t="t" r="r" b="b"/>
              <a:pathLst>
                <a:path h="9227185">
                  <a:moveTo>
                    <a:pt x="0" y="8405885"/>
                  </a:moveTo>
                  <a:lnTo>
                    <a:pt x="0" y="9226982"/>
                  </a:lnTo>
                </a:path>
                <a:path h="922718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5" name="object 255"/>
            <p:cNvSpPr/>
            <p:nvPr/>
          </p:nvSpPr>
          <p:spPr>
            <a:xfrm>
              <a:off x="9895014" y="769940"/>
              <a:ext cx="0" cy="9226550"/>
            </a:xfrm>
            <a:custGeom>
              <a:avLst/>
              <a:gdLst/>
              <a:ahLst/>
              <a:cxnLst/>
              <a:rect l="l" t="t" r="r" b="b"/>
              <a:pathLst>
                <a:path h="9226550">
                  <a:moveTo>
                    <a:pt x="0" y="8405885"/>
                  </a:moveTo>
                  <a:lnTo>
                    <a:pt x="0" y="9226399"/>
                  </a:lnTo>
                </a:path>
                <a:path h="922655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6" name="object 256"/>
            <p:cNvSpPr/>
            <p:nvPr/>
          </p:nvSpPr>
          <p:spPr>
            <a:xfrm>
              <a:off x="12442215" y="769939"/>
              <a:ext cx="0" cy="9229725"/>
            </a:xfrm>
            <a:custGeom>
              <a:avLst/>
              <a:gdLst/>
              <a:ahLst/>
              <a:cxnLst/>
              <a:rect l="l" t="t" r="r" b="b"/>
              <a:pathLst>
                <a:path h="9229725">
                  <a:moveTo>
                    <a:pt x="0" y="8405885"/>
                  </a:moveTo>
                  <a:lnTo>
                    <a:pt x="0" y="9229318"/>
                  </a:lnTo>
                </a:path>
                <a:path h="922972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7" name="object 257"/>
            <p:cNvSpPr/>
            <p:nvPr/>
          </p:nvSpPr>
          <p:spPr>
            <a:xfrm>
              <a:off x="12945687" y="769940"/>
              <a:ext cx="0" cy="9230360"/>
            </a:xfrm>
            <a:custGeom>
              <a:avLst/>
              <a:gdLst/>
              <a:ahLst/>
              <a:cxnLst/>
              <a:rect l="l" t="t" r="r" b="b"/>
              <a:pathLst>
                <a:path h="9230360">
                  <a:moveTo>
                    <a:pt x="0" y="8405885"/>
                  </a:moveTo>
                  <a:lnTo>
                    <a:pt x="0" y="9229895"/>
                  </a:lnTo>
                </a:path>
                <a:path h="923036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8" name="object 258"/>
            <p:cNvSpPr/>
            <p:nvPr/>
          </p:nvSpPr>
          <p:spPr>
            <a:xfrm>
              <a:off x="6341948" y="9175825"/>
              <a:ext cx="0" cy="816610"/>
            </a:xfrm>
            <a:custGeom>
              <a:avLst/>
              <a:gdLst/>
              <a:ahLst/>
              <a:cxnLst/>
              <a:rect l="l" t="t" r="r" b="b"/>
              <a:pathLst>
                <a:path h="816609">
                  <a:moveTo>
                    <a:pt x="0" y="0"/>
                  </a:moveTo>
                  <a:lnTo>
                    <a:pt x="0" y="816443"/>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59" name="object 259"/>
            <p:cNvSpPr/>
            <p:nvPr/>
          </p:nvSpPr>
          <p:spPr>
            <a:xfrm>
              <a:off x="6341948"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0" name="object 260"/>
            <p:cNvSpPr/>
            <p:nvPr/>
          </p:nvSpPr>
          <p:spPr>
            <a:xfrm>
              <a:off x="5833681" y="769939"/>
              <a:ext cx="0" cy="9222105"/>
            </a:xfrm>
            <a:custGeom>
              <a:avLst/>
              <a:gdLst/>
              <a:ahLst/>
              <a:cxnLst/>
              <a:rect l="l" t="t" r="r" b="b"/>
              <a:pathLst>
                <a:path h="9222105">
                  <a:moveTo>
                    <a:pt x="0" y="8405885"/>
                  </a:moveTo>
                  <a:lnTo>
                    <a:pt x="0" y="9221746"/>
                  </a:lnTo>
                </a:path>
                <a:path h="9222105">
                  <a:moveTo>
                    <a:pt x="0" y="1989839"/>
                  </a:moveTo>
                  <a:lnTo>
                    <a:pt x="0" y="2421292"/>
                  </a:lnTo>
                </a:path>
                <a:path h="922210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1" name="object 261"/>
            <p:cNvSpPr/>
            <p:nvPr/>
          </p:nvSpPr>
          <p:spPr>
            <a:xfrm>
              <a:off x="5325417" y="9175825"/>
              <a:ext cx="0" cy="815340"/>
            </a:xfrm>
            <a:custGeom>
              <a:avLst/>
              <a:gdLst/>
              <a:ahLst/>
              <a:cxnLst/>
              <a:rect l="l" t="t" r="r" b="b"/>
              <a:pathLst>
                <a:path h="815340">
                  <a:moveTo>
                    <a:pt x="0" y="0"/>
                  </a:moveTo>
                  <a:lnTo>
                    <a:pt x="0" y="815278"/>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2" name="object 262"/>
            <p:cNvSpPr/>
            <p:nvPr/>
          </p:nvSpPr>
          <p:spPr>
            <a:xfrm>
              <a:off x="5325417"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3" name="object 263"/>
            <p:cNvSpPr/>
            <p:nvPr/>
          </p:nvSpPr>
          <p:spPr>
            <a:xfrm>
              <a:off x="4817148" y="769939"/>
              <a:ext cx="0" cy="9220835"/>
            </a:xfrm>
            <a:custGeom>
              <a:avLst/>
              <a:gdLst/>
              <a:ahLst/>
              <a:cxnLst/>
              <a:rect l="l" t="t" r="r" b="b"/>
              <a:pathLst>
                <a:path h="9220835">
                  <a:moveTo>
                    <a:pt x="0" y="8405885"/>
                  </a:moveTo>
                  <a:lnTo>
                    <a:pt x="0" y="9220581"/>
                  </a:lnTo>
                </a:path>
                <a:path h="9220835">
                  <a:moveTo>
                    <a:pt x="0" y="1989839"/>
                  </a:moveTo>
                  <a:lnTo>
                    <a:pt x="0" y="2421292"/>
                  </a:lnTo>
                </a:path>
                <a:path h="9220835">
                  <a:moveTo>
                    <a:pt x="0" y="0"/>
                  </a:moveTo>
                  <a:lnTo>
                    <a:pt x="0" y="817896"/>
                  </a:lnTo>
                </a:path>
              </a:pathLst>
            </a:custGeom>
            <a:ln w="11580">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4" name="object 264"/>
            <p:cNvSpPr/>
            <p:nvPr/>
          </p:nvSpPr>
          <p:spPr>
            <a:xfrm>
              <a:off x="4308884" y="769940"/>
              <a:ext cx="0" cy="9220200"/>
            </a:xfrm>
            <a:custGeom>
              <a:avLst/>
              <a:gdLst/>
              <a:ahLst/>
              <a:cxnLst/>
              <a:rect l="l" t="t" r="r" b="b"/>
              <a:pathLst>
                <a:path h="9220200">
                  <a:moveTo>
                    <a:pt x="0" y="8405885"/>
                  </a:moveTo>
                  <a:lnTo>
                    <a:pt x="0" y="9219998"/>
                  </a:lnTo>
                </a:path>
                <a:path h="9220200">
                  <a:moveTo>
                    <a:pt x="0" y="1989839"/>
                  </a:moveTo>
                  <a:lnTo>
                    <a:pt x="0" y="2421292"/>
                  </a:lnTo>
                </a:path>
                <a:path h="922020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5" name="object 265"/>
            <p:cNvSpPr/>
            <p:nvPr/>
          </p:nvSpPr>
          <p:spPr>
            <a:xfrm>
              <a:off x="3800616" y="769939"/>
              <a:ext cx="0" cy="9219565"/>
            </a:xfrm>
            <a:custGeom>
              <a:avLst/>
              <a:gdLst/>
              <a:ahLst/>
              <a:cxnLst/>
              <a:rect l="l" t="t" r="r" b="b"/>
              <a:pathLst>
                <a:path h="9219565">
                  <a:moveTo>
                    <a:pt x="0" y="8405885"/>
                  </a:moveTo>
                  <a:lnTo>
                    <a:pt x="0" y="9219416"/>
                  </a:lnTo>
                </a:path>
                <a:path h="9219565">
                  <a:moveTo>
                    <a:pt x="0" y="1989839"/>
                  </a:moveTo>
                  <a:lnTo>
                    <a:pt x="0" y="2421292"/>
                  </a:lnTo>
                </a:path>
                <a:path h="921956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6" name="object 266"/>
            <p:cNvSpPr/>
            <p:nvPr/>
          </p:nvSpPr>
          <p:spPr>
            <a:xfrm>
              <a:off x="3292352" y="9175825"/>
              <a:ext cx="0" cy="813435"/>
            </a:xfrm>
            <a:custGeom>
              <a:avLst/>
              <a:gdLst/>
              <a:ahLst/>
              <a:cxnLst/>
              <a:rect l="l" t="t" r="r" b="b"/>
              <a:pathLst>
                <a:path h="813434">
                  <a:moveTo>
                    <a:pt x="0" y="0"/>
                  </a:moveTo>
                  <a:lnTo>
                    <a:pt x="0" y="812948"/>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7" name="object 267"/>
            <p:cNvSpPr/>
            <p:nvPr/>
          </p:nvSpPr>
          <p:spPr>
            <a:xfrm>
              <a:off x="3292352" y="769939"/>
              <a:ext cx="0" cy="2421890"/>
            </a:xfrm>
            <a:custGeom>
              <a:avLst/>
              <a:gdLst/>
              <a:ahLst/>
              <a:cxnLst/>
              <a:rect l="l" t="t" r="r" b="b"/>
              <a:pathLst>
                <a:path h="2421890">
                  <a:moveTo>
                    <a:pt x="0" y="1989839"/>
                  </a:moveTo>
                  <a:lnTo>
                    <a:pt x="0" y="2421292"/>
                  </a:lnTo>
                </a:path>
                <a:path h="2421890">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8" name="object 268"/>
            <p:cNvSpPr/>
            <p:nvPr/>
          </p:nvSpPr>
          <p:spPr>
            <a:xfrm>
              <a:off x="2784087" y="769939"/>
              <a:ext cx="0" cy="9218295"/>
            </a:xfrm>
            <a:custGeom>
              <a:avLst/>
              <a:gdLst/>
              <a:ahLst/>
              <a:cxnLst/>
              <a:rect l="l" t="t" r="r" b="b"/>
              <a:pathLst>
                <a:path h="9218295">
                  <a:moveTo>
                    <a:pt x="0" y="8405885"/>
                  </a:moveTo>
                  <a:lnTo>
                    <a:pt x="0" y="9218251"/>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69" name="object 269"/>
            <p:cNvSpPr/>
            <p:nvPr/>
          </p:nvSpPr>
          <p:spPr>
            <a:xfrm>
              <a:off x="2275820" y="769939"/>
              <a:ext cx="0" cy="9218295"/>
            </a:xfrm>
            <a:custGeom>
              <a:avLst/>
              <a:gdLst/>
              <a:ahLst/>
              <a:cxnLst/>
              <a:rect l="l" t="t" r="r" b="b"/>
              <a:pathLst>
                <a:path h="9218295">
                  <a:moveTo>
                    <a:pt x="0" y="8405885"/>
                  </a:moveTo>
                  <a:lnTo>
                    <a:pt x="0" y="9217669"/>
                  </a:lnTo>
                </a:path>
                <a:path h="9218295">
                  <a:moveTo>
                    <a:pt x="0" y="1989839"/>
                  </a:moveTo>
                  <a:lnTo>
                    <a:pt x="0" y="2421292"/>
                  </a:lnTo>
                </a:path>
                <a:path h="9218295">
                  <a:moveTo>
                    <a:pt x="0" y="0"/>
                  </a:moveTo>
                  <a:lnTo>
                    <a:pt x="0" y="817896"/>
                  </a:lnTo>
                </a:path>
              </a:pathLst>
            </a:custGeom>
            <a:ln w="11579">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0" name="object 270"/>
            <p:cNvSpPr/>
            <p:nvPr/>
          </p:nvSpPr>
          <p:spPr>
            <a:xfrm>
              <a:off x="1258435" y="774876"/>
              <a:ext cx="1905" cy="9206865"/>
            </a:xfrm>
            <a:custGeom>
              <a:avLst/>
              <a:gdLst/>
              <a:ahLst/>
              <a:cxnLst/>
              <a:rect l="l" t="t" r="r" b="b"/>
              <a:pathLst>
                <a:path w="1905" h="9206865">
                  <a:moveTo>
                    <a:pt x="0" y="9206630"/>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1" name="object 271"/>
            <p:cNvSpPr/>
            <p:nvPr/>
          </p:nvSpPr>
          <p:spPr>
            <a:xfrm>
              <a:off x="1766702" y="774876"/>
              <a:ext cx="1905" cy="9207500"/>
            </a:xfrm>
            <a:custGeom>
              <a:avLst/>
              <a:gdLst/>
              <a:ahLst/>
              <a:cxnLst/>
              <a:rect l="l" t="t" r="r" b="b"/>
              <a:pathLst>
                <a:path w="1905" h="9207500">
                  <a:moveTo>
                    <a:pt x="0" y="9207212"/>
                  </a:moveTo>
                  <a:lnTo>
                    <a:pt x="1705"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2" name="object 272"/>
            <p:cNvSpPr/>
            <p:nvPr/>
          </p:nvSpPr>
          <p:spPr>
            <a:xfrm>
              <a:off x="15967471" y="774877"/>
              <a:ext cx="1905" cy="9224010"/>
            </a:xfrm>
            <a:custGeom>
              <a:avLst/>
              <a:gdLst/>
              <a:ahLst/>
              <a:cxnLst/>
              <a:rect l="l" t="t" r="r" b="b"/>
              <a:pathLst>
                <a:path w="1905" h="9224010">
                  <a:moveTo>
                    <a:pt x="0" y="9223485"/>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3" name="object 273"/>
            <p:cNvSpPr/>
            <p:nvPr/>
          </p:nvSpPr>
          <p:spPr>
            <a:xfrm>
              <a:off x="15459205" y="774876"/>
              <a:ext cx="1905" cy="9223375"/>
            </a:xfrm>
            <a:custGeom>
              <a:avLst/>
              <a:gdLst/>
              <a:ahLst/>
              <a:cxnLst/>
              <a:rect l="l" t="t" r="r" b="b"/>
              <a:pathLst>
                <a:path w="1905" h="9223375">
                  <a:moveTo>
                    <a:pt x="0" y="9222902"/>
                  </a:moveTo>
                  <a:lnTo>
                    <a:pt x="1708" y="0"/>
                  </a:lnTo>
                </a:path>
              </a:pathLst>
            </a:custGeom>
            <a:ln w="9874">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4" name="object 274"/>
            <p:cNvSpPr/>
            <p:nvPr/>
          </p:nvSpPr>
          <p:spPr>
            <a:xfrm>
              <a:off x="14951797" y="769939"/>
              <a:ext cx="0" cy="9232265"/>
            </a:xfrm>
            <a:custGeom>
              <a:avLst/>
              <a:gdLst/>
              <a:ahLst/>
              <a:cxnLst/>
              <a:rect l="l" t="t" r="r" b="b"/>
              <a:pathLst>
                <a:path h="9232265">
                  <a:moveTo>
                    <a:pt x="0" y="8405885"/>
                  </a:moveTo>
                  <a:lnTo>
                    <a:pt x="0" y="9232194"/>
                  </a:lnTo>
                </a:path>
                <a:path h="9232265">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5" name="object 275"/>
            <p:cNvSpPr/>
            <p:nvPr/>
          </p:nvSpPr>
          <p:spPr>
            <a:xfrm>
              <a:off x="14443529" y="769939"/>
              <a:ext cx="0" cy="9231630"/>
            </a:xfrm>
            <a:custGeom>
              <a:avLst/>
              <a:gdLst/>
              <a:ahLst/>
              <a:cxnLst/>
              <a:rect l="l" t="t" r="r" b="b"/>
              <a:pathLst>
                <a:path h="9231630">
                  <a:moveTo>
                    <a:pt x="0" y="8405885"/>
                  </a:moveTo>
                  <a:lnTo>
                    <a:pt x="0" y="9231612"/>
                  </a:lnTo>
                </a:path>
                <a:path h="9231630">
                  <a:moveTo>
                    <a:pt x="0" y="0"/>
                  </a:moveTo>
                  <a:lnTo>
                    <a:pt x="0" y="2421292"/>
                  </a:lnTo>
                </a:path>
              </a:pathLst>
            </a:custGeom>
            <a:ln w="11582">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6" name="object 276"/>
            <p:cNvSpPr/>
            <p:nvPr/>
          </p:nvSpPr>
          <p:spPr>
            <a:xfrm>
              <a:off x="13935262" y="769939"/>
              <a:ext cx="0" cy="9231630"/>
            </a:xfrm>
            <a:custGeom>
              <a:avLst/>
              <a:gdLst/>
              <a:ahLst/>
              <a:cxnLst/>
              <a:rect l="l" t="t" r="r" b="b"/>
              <a:pathLst>
                <a:path h="9231630">
                  <a:moveTo>
                    <a:pt x="0" y="8405885"/>
                  </a:moveTo>
                  <a:lnTo>
                    <a:pt x="0" y="9231029"/>
                  </a:lnTo>
                </a:path>
                <a:path h="9231630">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277" name="object 277"/>
            <p:cNvSpPr/>
            <p:nvPr/>
          </p:nvSpPr>
          <p:spPr>
            <a:xfrm>
              <a:off x="13426994" y="769939"/>
              <a:ext cx="0" cy="9230995"/>
            </a:xfrm>
            <a:custGeom>
              <a:avLst/>
              <a:gdLst/>
              <a:ahLst/>
              <a:cxnLst/>
              <a:rect l="l" t="t" r="r" b="b"/>
              <a:pathLst>
                <a:path h="9230995">
                  <a:moveTo>
                    <a:pt x="0" y="8405885"/>
                  </a:moveTo>
                  <a:lnTo>
                    <a:pt x="0" y="9230447"/>
                  </a:lnTo>
                </a:path>
                <a:path h="9230995">
                  <a:moveTo>
                    <a:pt x="0" y="0"/>
                  </a:moveTo>
                  <a:lnTo>
                    <a:pt x="0" y="2421292"/>
                  </a:lnTo>
                </a:path>
              </a:pathLst>
            </a:custGeom>
            <a:ln w="11581">
              <a:solidFill>
                <a:srgbClr val="ACC8F1"/>
              </a:solidFill>
            </a:ln>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sp>
        <p:nvSpPr>
          <p:cNvPr id="278" name="object 278"/>
          <p:cNvSpPr txBox="1">
            <a:spLocks noGrp="1"/>
          </p:cNvSpPr>
          <p:nvPr>
            <p:ph type="title"/>
          </p:nvPr>
        </p:nvSpPr>
        <p:spPr>
          <a:xfrm>
            <a:off x="1223393" y="3283707"/>
            <a:ext cx="8003127" cy="906740"/>
          </a:xfrm>
          <a:prstGeom prst="rect">
            <a:avLst/>
          </a:prstGeom>
        </p:spPr>
        <p:txBody>
          <a:bodyPr vert="horz" wrap="square" lIns="0" tIns="10782" rIns="0" bIns="0" rtlCol="0">
            <a:spAutoFit/>
          </a:bodyPr>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pPr marL="7701" algn="ctr">
              <a:lnSpc>
                <a:spcPct val="100000"/>
              </a:lnSpc>
              <a:spcBef>
                <a:spcPts val="85"/>
              </a:spcBef>
            </a:pPr>
            <a:r>
              <a:rPr lang="en-US" sz="5821" b="1" spc="-297" dirty="0">
                <a:solidFill>
                  <a:srgbClr val="0070C0"/>
                </a:solidFill>
                <a:latin typeface="Trebuchet MS" panose="020B0603020202020204" pitchFamily="34" charset="0"/>
                <a:cs typeface="Quire Sans" panose="020B0502040400020003" pitchFamily="34" charset="0"/>
              </a:rPr>
              <a:t>What do we do in GDSC?</a:t>
            </a:r>
            <a:endParaRPr sz="5821" b="1" spc="-297" dirty="0">
              <a:solidFill>
                <a:srgbClr val="0070C0"/>
              </a:solidFill>
              <a:latin typeface="Trebuchet MS" panose="020B0603020202020204" pitchFamily="34" charset="0"/>
              <a:cs typeface="Quire Sans" panose="020B0502040400020003" pitchFamily="34" charset="0"/>
            </a:endParaRPr>
          </a:p>
        </p:txBody>
      </p:sp>
      <p:grpSp>
        <p:nvGrpSpPr>
          <p:cNvPr id="281" name="object 281"/>
          <p:cNvGrpSpPr/>
          <p:nvPr/>
        </p:nvGrpSpPr>
        <p:grpSpPr>
          <a:xfrm>
            <a:off x="1400347" y="1208783"/>
            <a:ext cx="3544904" cy="226033"/>
            <a:chOff x="2308570" y="1993372"/>
            <a:chExt cx="5845810" cy="372745"/>
          </a:xfrm>
        </p:grpSpPr>
        <p:sp>
          <p:nvSpPr>
            <p:cNvPr id="282" name="object 282"/>
            <p:cNvSpPr/>
            <p:nvPr/>
          </p:nvSpPr>
          <p:spPr>
            <a:xfrm>
              <a:off x="3159061" y="2026224"/>
              <a:ext cx="254635" cy="263525"/>
            </a:xfrm>
            <a:custGeom>
              <a:avLst/>
              <a:gdLst/>
              <a:ahLst/>
              <a:cxnLst/>
              <a:rect l="l" t="t" r="r" b="b"/>
              <a:pathLst>
                <a:path w="254635" h="263525">
                  <a:moveTo>
                    <a:pt x="130624" y="0"/>
                  </a:moveTo>
                  <a:lnTo>
                    <a:pt x="80354" y="9709"/>
                  </a:lnTo>
                  <a:lnTo>
                    <a:pt x="38028" y="37768"/>
                  </a:lnTo>
                  <a:lnTo>
                    <a:pt x="9811" y="80319"/>
                  </a:lnTo>
                  <a:lnTo>
                    <a:pt x="0" y="131681"/>
                  </a:lnTo>
                  <a:lnTo>
                    <a:pt x="1091" y="149596"/>
                  </a:lnTo>
                  <a:lnTo>
                    <a:pt x="17434" y="198559"/>
                  </a:lnTo>
                  <a:lnTo>
                    <a:pt x="50701" y="236659"/>
                  </a:lnTo>
                  <a:lnTo>
                    <a:pt x="96426" y="259035"/>
                  </a:lnTo>
                  <a:lnTo>
                    <a:pt x="130624" y="263342"/>
                  </a:lnTo>
                  <a:lnTo>
                    <a:pt x="157796" y="260990"/>
                  </a:lnTo>
                  <a:lnTo>
                    <a:pt x="204091" y="242161"/>
                  </a:lnTo>
                  <a:lnTo>
                    <a:pt x="237208" y="207773"/>
                  </a:lnTo>
                  <a:lnTo>
                    <a:pt x="252350" y="164819"/>
                  </a:lnTo>
                  <a:lnTo>
                    <a:pt x="254201" y="141890"/>
                  </a:lnTo>
                  <a:lnTo>
                    <a:pt x="254201" y="136268"/>
                  </a:lnTo>
                  <a:lnTo>
                    <a:pt x="131325" y="123577"/>
                  </a:lnTo>
                  <a:lnTo>
                    <a:pt x="224275" y="151398"/>
                  </a:lnTo>
                  <a:lnTo>
                    <a:pt x="223461" y="159520"/>
                  </a:lnTo>
                  <a:lnTo>
                    <a:pt x="207154" y="200777"/>
                  </a:lnTo>
                  <a:lnTo>
                    <a:pt x="173052" y="226914"/>
                  </a:lnTo>
                  <a:lnTo>
                    <a:pt x="130624" y="234830"/>
                  </a:lnTo>
                  <a:lnTo>
                    <a:pt x="117629" y="234029"/>
                  </a:lnTo>
                  <a:lnTo>
                    <a:pt x="81149" y="221982"/>
                  </a:lnTo>
                  <a:lnTo>
                    <a:pt x="51710" y="196769"/>
                  </a:lnTo>
                  <a:lnTo>
                    <a:pt x="33759" y="160502"/>
                  </a:lnTo>
                  <a:lnTo>
                    <a:pt x="30281" y="131681"/>
                  </a:lnTo>
                  <a:lnTo>
                    <a:pt x="31151" y="116814"/>
                  </a:lnTo>
                  <a:lnTo>
                    <a:pt x="44187" y="77631"/>
                  </a:lnTo>
                  <a:lnTo>
                    <a:pt x="70192" y="48461"/>
                  </a:lnTo>
                  <a:lnTo>
                    <a:pt x="105050" y="31734"/>
                  </a:lnTo>
                  <a:lnTo>
                    <a:pt x="130624" y="28522"/>
                  </a:lnTo>
                  <a:lnTo>
                    <a:pt x="141192" y="29017"/>
                  </a:lnTo>
                  <a:lnTo>
                    <a:pt x="179929" y="40836"/>
                  </a:lnTo>
                  <a:lnTo>
                    <a:pt x="201742" y="59150"/>
                  </a:lnTo>
                  <a:lnTo>
                    <a:pt x="223218" y="37684"/>
                  </a:lnTo>
                  <a:lnTo>
                    <a:pt x="182915" y="9863"/>
                  </a:lnTo>
                  <a:lnTo>
                    <a:pt x="144316" y="617"/>
                  </a:lnTo>
                  <a:lnTo>
                    <a:pt x="13062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3" name="object 283"/>
            <p:cNvPicPr/>
            <p:nvPr/>
          </p:nvPicPr>
          <p:blipFill>
            <a:blip r:embed="rId78" cstate="print"/>
            <a:stretch>
              <a:fillRect/>
            </a:stretch>
          </p:blipFill>
          <p:spPr>
            <a:xfrm>
              <a:off x="3635419" y="2103689"/>
              <a:ext cx="179198" cy="185879"/>
            </a:xfrm>
            <a:prstGeom prst="rect">
              <a:avLst/>
            </a:prstGeom>
          </p:spPr>
        </p:pic>
        <p:pic>
          <p:nvPicPr>
            <p:cNvPr id="284" name="object 284"/>
            <p:cNvPicPr/>
            <p:nvPr/>
          </p:nvPicPr>
          <p:blipFill>
            <a:blip r:embed="rId79" cstate="print"/>
            <a:stretch>
              <a:fillRect/>
            </a:stretch>
          </p:blipFill>
          <p:spPr>
            <a:xfrm>
              <a:off x="3435794" y="2103689"/>
              <a:ext cx="179209" cy="185879"/>
            </a:xfrm>
            <a:prstGeom prst="rect">
              <a:avLst/>
            </a:prstGeom>
          </p:spPr>
        </p:pic>
        <p:sp>
          <p:nvSpPr>
            <p:cNvPr id="285" name="object 285"/>
            <p:cNvSpPr/>
            <p:nvPr/>
          </p:nvSpPr>
          <p:spPr>
            <a:xfrm>
              <a:off x="3835031" y="2031866"/>
              <a:ext cx="243840" cy="334010"/>
            </a:xfrm>
            <a:custGeom>
              <a:avLst/>
              <a:gdLst/>
              <a:ahLst/>
              <a:cxnLst/>
              <a:rect l="l" t="t" r="r" b="b"/>
              <a:pathLst>
                <a:path w="243839" h="334010">
                  <a:moveTo>
                    <a:pt x="172872" y="77457"/>
                  </a:moveTo>
                  <a:lnTo>
                    <a:pt x="144691" y="77457"/>
                  </a:lnTo>
                  <a:lnTo>
                    <a:pt x="144691" y="164769"/>
                  </a:lnTo>
                  <a:lnTo>
                    <a:pt x="144195" y="174523"/>
                  </a:lnTo>
                  <a:lnTo>
                    <a:pt x="127584" y="212966"/>
                  </a:lnTo>
                  <a:lnTo>
                    <a:pt x="87312" y="230606"/>
                  </a:lnTo>
                  <a:lnTo>
                    <a:pt x="79717" y="230111"/>
                  </a:lnTo>
                  <a:lnTo>
                    <a:pt x="42125" y="206819"/>
                  </a:lnTo>
                  <a:lnTo>
                    <a:pt x="29921" y="164769"/>
                  </a:lnTo>
                  <a:lnTo>
                    <a:pt x="30416" y="155003"/>
                  </a:lnTo>
                  <a:lnTo>
                    <a:pt x="47040" y="116586"/>
                  </a:lnTo>
                  <a:lnTo>
                    <a:pt x="87312" y="98933"/>
                  </a:lnTo>
                  <a:lnTo>
                    <a:pt x="94957" y="99428"/>
                  </a:lnTo>
                  <a:lnTo>
                    <a:pt x="132499" y="122478"/>
                  </a:lnTo>
                  <a:lnTo>
                    <a:pt x="144691" y="164769"/>
                  </a:lnTo>
                  <a:lnTo>
                    <a:pt x="144691" y="77457"/>
                  </a:lnTo>
                  <a:lnTo>
                    <a:pt x="144348" y="77457"/>
                  </a:lnTo>
                  <a:lnTo>
                    <a:pt x="144348" y="102819"/>
                  </a:lnTo>
                  <a:lnTo>
                    <a:pt x="142925" y="102819"/>
                  </a:lnTo>
                  <a:lnTo>
                    <a:pt x="140093" y="98933"/>
                  </a:lnTo>
                  <a:lnTo>
                    <a:pt x="138252" y="96405"/>
                  </a:lnTo>
                  <a:lnTo>
                    <a:pt x="132638" y="90576"/>
                  </a:lnTo>
                  <a:lnTo>
                    <a:pt x="92506" y="72377"/>
                  </a:lnTo>
                  <a:lnTo>
                    <a:pt x="82727" y="71831"/>
                  </a:lnTo>
                  <a:lnTo>
                    <a:pt x="71843" y="72580"/>
                  </a:lnTo>
                  <a:lnTo>
                    <a:pt x="32524" y="90424"/>
                  </a:lnTo>
                  <a:lnTo>
                    <a:pt x="6337" y="128003"/>
                  </a:lnTo>
                  <a:lnTo>
                    <a:pt x="0" y="164769"/>
                  </a:lnTo>
                  <a:lnTo>
                    <a:pt x="711" y="177698"/>
                  </a:lnTo>
                  <a:lnTo>
                    <a:pt x="17386" y="222504"/>
                  </a:lnTo>
                  <a:lnTo>
                    <a:pt x="51244" y="250952"/>
                  </a:lnTo>
                  <a:lnTo>
                    <a:pt x="82727" y="257708"/>
                  </a:lnTo>
                  <a:lnTo>
                    <a:pt x="92506" y="257162"/>
                  </a:lnTo>
                  <a:lnTo>
                    <a:pt x="132638" y="238975"/>
                  </a:lnTo>
                  <a:lnTo>
                    <a:pt x="140093" y="230606"/>
                  </a:lnTo>
                  <a:lnTo>
                    <a:pt x="142925" y="226720"/>
                  </a:lnTo>
                  <a:lnTo>
                    <a:pt x="144348" y="226720"/>
                  </a:lnTo>
                  <a:lnTo>
                    <a:pt x="144322" y="245694"/>
                  </a:lnTo>
                  <a:lnTo>
                    <a:pt x="129387" y="290499"/>
                  </a:lnTo>
                  <a:lnTo>
                    <a:pt x="86614" y="306654"/>
                  </a:lnTo>
                  <a:lnTo>
                    <a:pt x="77597" y="306044"/>
                  </a:lnTo>
                  <a:lnTo>
                    <a:pt x="42913" y="285838"/>
                  </a:lnTo>
                  <a:lnTo>
                    <a:pt x="35560" y="271792"/>
                  </a:lnTo>
                  <a:lnTo>
                    <a:pt x="7747" y="283425"/>
                  </a:lnTo>
                  <a:lnTo>
                    <a:pt x="34861" y="318630"/>
                  </a:lnTo>
                  <a:lnTo>
                    <a:pt x="71488" y="332816"/>
                  </a:lnTo>
                  <a:lnTo>
                    <a:pt x="86614" y="333756"/>
                  </a:lnTo>
                  <a:lnTo>
                    <a:pt x="98602" y="333146"/>
                  </a:lnTo>
                  <a:lnTo>
                    <a:pt x="140042" y="318338"/>
                  </a:lnTo>
                  <a:lnTo>
                    <a:pt x="152539" y="306654"/>
                  </a:lnTo>
                  <a:lnTo>
                    <a:pt x="155448" y="303377"/>
                  </a:lnTo>
                  <a:lnTo>
                    <a:pt x="172135" y="259080"/>
                  </a:lnTo>
                  <a:lnTo>
                    <a:pt x="172872" y="226720"/>
                  </a:lnTo>
                  <a:lnTo>
                    <a:pt x="172872" y="102819"/>
                  </a:lnTo>
                  <a:lnTo>
                    <a:pt x="172872" y="77457"/>
                  </a:lnTo>
                  <a:close/>
                </a:path>
                <a:path w="243839" h="334010">
                  <a:moveTo>
                    <a:pt x="243268" y="0"/>
                  </a:moveTo>
                  <a:lnTo>
                    <a:pt x="213347" y="0"/>
                  </a:lnTo>
                  <a:lnTo>
                    <a:pt x="213347" y="252082"/>
                  </a:lnTo>
                  <a:lnTo>
                    <a:pt x="243268" y="252082"/>
                  </a:lnTo>
                  <a:lnTo>
                    <a:pt x="243268"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6" name="object 286"/>
            <p:cNvPicPr/>
            <p:nvPr/>
          </p:nvPicPr>
          <p:blipFill>
            <a:blip r:embed="rId80" cstate="print"/>
            <a:stretch>
              <a:fillRect/>
            </a:stretch>
          </p:blipFill>
          <p:spPr>
            <a:xfrm>
              <a:off x="4106907" y="2103691"/>
              <a:ext cx="169627" cy="185879"/>
            </a:xfrm>
            <a:prstGeom prst="rect">
              <a:avLst/>
            </a:prstGeom>
          </p:spPr>
        </p:pic>
        <p:pic>
          <p:nvPicPr>
            <p:cNvPr id="287" name="object 287"/>
            <p:cNvPicPr/>
            <p:nvPr/>
          </p:nvPicPr>
          <p:blipFill>
            <a:blip r:embed="rId81" cstate="print"/>
            <a:stretch>
              <a:fillRect/>
            </a:stretch>
          </p:blipFill>
          <p:spPr>
            <a:xfrm>
              <a:off x="4390942" y="2031864"/>
              <a:ext cx="203847" cy="252076"/>
            </a:xfrm>
            <a:prstGeom prst="rect">
              <a:avLst/>
            </a:prstGeom>
          </p:spPr>
        </p:pic>
        <p:sp>
          <p:nvSpPr>
            <p:cNvPr id="288" name="object 288"/>
            <p:cNvSpPr/>
            <p:nvPr/>
          </p:nvSpPr>
          <p:spPr>
            <a:xfrm>
              <a:off x="4620209" y="2031866"/>
              <a:ext cx="591820" cy="257810"/>
            </a:xfrm>
            <a:custGeom>
              <a:avLst/>
              <a:gdLst/>
              <a:ahLst/>
              <a:cxnLst/>
              <a:rect l="l" t="t" r="r" b="b"/>
              <a:pathLst>
                <a:path w="591820" h="257810">
                  <a:moveTo>
                    <a:pt x="169633" y="163372"/>
                  </a:moveTo>
                  <a:lnTo>
                    <a:pt x="159410" y="115481"/>
                  </a:lnTo>
                  <a:lnTo>
                    <a:pt x="148437" y="98933"/>
                  </a:lnTo>
                  <a:lnTo>
                    <a:pt x="146951" y="97040"/>
                  </a:lnTo>
                  <a:lnTo>
                    <a:pt x="139039" y="89573"/>
                  </a:lnTo>
                  <a:lnTo>
                    <a:pt x="137934" y="88811"/>
                  </a:lnTo>
                  <a:lnTo>
                    <a:pt x="137934" y="145402"/>
                  </a:lnTo>
                  <a:lnTo>
                    <a:pt x="32308" y="145402"/>
                  </a:lnTo>
                  <a:lnTo>
                    <a:pt x="50622" y="111607"/>
                  </a:lnTo>
                  <a:lnTo>
                    <a:pt x="84785" y="98933"/>
                  </a:lnTo>
                  <a:lnTo>
                    <a:pt x="93522" y="99390"/>
                  </a:lnTo>
                  <a:lnTo>
                    <a:pt x="128422" y="117246"/>
                  </a:lnTo>
                  <a:lnTo>
                    <a:pt x="137934" y="145402"/>
                  </a:lnTo>
                  <a:lnTo>
                    <a:pt x="137934" y="88811"/>
                  </a:lnTo>
                  <a:lnTo>
                    <a:pt x="97764" y="72542"/>
                  </a:lnTo>
                  <a:lnTo>
                    <a:pt x="85471" y="71831"/>
                  </a:lnTo>
                  <a:lnTo>
                    <a:pt x="73164" y="72618"/>
                  </a:lnTo>
                  <a:lnTo>
                    <a:pt x="31381" y="91122"/>
                  </a:lnTo>
                  <a:lnTo>
                    <a:pt x="5867" y="129032"/>
                  </a:lnTo>
                  <a:lnTo>
                    <a:pt x="0" y="163372"/>
                  </a:lnTo>
                  <a:lnTo>
                    <a:pt x="25" y="166649"/>
                  </a:lnTo>
                  <a:lnTo>
                    <a:pt x="11201" y="212648"/>
                  </a:lnTo>
                  <a:lnTo>
                    <a:pt x="42354" y="245745"/>
                  </a:lnTo>
                  <a:lnTo>
                    <a:pt x="87579" y="257708"/>
                  </a:lnTo>
                  <a:lnTo>
                    <a:pt x="101003" y="256908"/>
                  </a:lnTo>
                  <a:lnTo>
                    <a:pt x="144703" y="237921"/>
                  </a:lnTo>
                  <a:lnTo>
                    <a:pt x="152336" y="230606"/>
                  </a:lnTo>
                  <a:lnTo>
                    <a:pt x="153035" y="229946"/>
                  </a:lnTo>
                  <a:lnTo>
                    <a:pt x="160286" y="220929"/>
                  </a:lnTo>
                  <a:lnTo>
                    <a:pt x="166458" y="210896"/>
                  </a:lnTo>
                  <a:lnTo>
                    <a:pt x="140055" y="198221"/>
                  </a:lnTo>
                  <a:lnTo>
                    <a:pt x="130124" y="212394"/>
                  </a:lnTo>
                  <a:lnTo>
                    <a:pt x="118313" y="222516"/>
                  </a:lnTo>
                  <a:lnTo>
                    <a:pt x="104597" y="228587"/>
                  </a:lnTo>
                  <a:lnTo>
                    <a:pt x="89001" y="230606"/>
                  </a:lnTo>
                  <a:lnTo>
                    <a:pt x="82016" y="230200"/>
                  </a:lnTo>
                  <a:lnTo>
                    <a:pt x="44386" y="210019"/>
                  </a:lnTo>
                  <a:lnTo>
                    <a:pt x="30213" y="170421"/>
                  </a:lnTo>
                  <a:lnTo>
                    <a:pt x="168922" y="170421"/>
                  </a:lnTo>
                  <a:lnTo>
                    <a:pt x="169392" y="168986"/>
                  </a:lnTo>
                  <a:lnTo>
                    <a:pt x="169633" y="166649"/>
                  </a:lnTo>
                  <a:lnTo>
                    <a:pt x="169633" y="163372"/>
                  </a:lnTo>
                  <a:close/>
                </a:path>
                <a:path w="591820" h="257810">
                  <a:moveTo>
                    <a:pt x="349186" y="77457"/>
                  </a:moveTo>
                  <a:lnTo>
                    <a:pt x="317487" y="77457"/>
                  </a:lnTo>
                  <a:lnTo>
                    <a:pt x="263271" y="216877"/>
                  </a:lnTo>
                  <a:lnTo>
                    <a:pt x="262572" y="216877"/>
                  </a:lnTo>
                  <a:lnTo>
                    <a:pt x="209054" y="77457"/>
                  </a:lnTo>
                  <a:lnTo>
                    <a:pt x="176657" y="77457"/>
                  </a:lnTo>
                  <a:lnTo>
                    <a:pt x="247421" y="252082"/>
                  </a:lnTo>
                  <a:lnTo>
                    <a:pt x="277698" y="252082"/>
                  </a:lnTo>
                  <a:lnTo>
                    <a:pt x="349186" y="77457"/>
                  </a:lnTo>
                  <a:close/>
                </a:path>
                <a:path w="591820" h="257810">
                  <a:moveTo>
                    <a:pt x="531202" y="163372"/>
                  </a:moveTo>
                  <a:lnTo>
                    <a:pt x="530567" y="150202"/>
                  </a:lnTo>
                  <a:lnTo>
                    <a:pt x="529818" y="145402"/>
                  </a:lnTo>
                  <a:lnTo>
                    <a:pt x="528650" y="137845"/>
                  </a:lnTo>
                  <a:lnTo>
                    <a:pt x="525462" y="126263"/>
                  </a:lnTo>
                  <a:lnTo>
                    <a:pt x="520992" y="115481"/>
                  </a:lnTo>
                  <a:lnTo>
                    <a:pt x="515315" y="105676"/>
                  </a:lnTo>
                  <a:lnTo>
                    <a:pt x="510019" y="98933"/>
                  </a:lnTo>
                  <a:lnTo>
                    <a:pt x="508533" y="97040"/>
                  </a:lnTo>
                  <a:lnTo>
                    <a:pt x="500621" y="89573"/>
                  </a:lnTo>
                  <a:lnTo>
                    <a:pt x="499516" y="88811"/>
                  </a:lnTo>
                  <a:lnTo>
                    <a:pt x="499516" y="145402"/>
                  </a:lnTo>
                  <a:lnTo>
                    <a:pt x="393890" y="145402"/>
                  </a:lnTo>
                  <a:lnTo>
                    <a:pt x="412203" y="111607"/>
                  </a:lnTo>
                  <a:lnTo>
                    <a:pt x="446341" y="98933"/>
                  </a:lnTo>
                  <a:lnTo>
                    <a:pt x="455091" y="99390"/>
                  </a:lnTo>
                  <a:lnTo>
                    <a:pt x="490004" y="117246"/>
                  </a:lnTo>
                  <a:lnTo>
                    <a:pt x="499516" y="145402"/>
                  </a:lnTo>
                  <a:lnTo>
                    <a:pt x="499516" y="88811"/>
                  </a:lnTo>
                  <a:lnTo>
                    <a:pt x="459346" y="72542"/>
                  </a:lnTo>
                  <a:lnTo>
                    <a:pt x="447040" y="71831"/>
                  </a:lnTo>
                  <a:lnTo>
                    <a:pt x="434733" y="72618"/>
                  </a:lnTo>
                  <a:lnTo>
                    <a:pt x="392950" y="91122"/>
                  </a:lnTo>
                  <a:lnTo>
                    <a:pt x="367436" y="129032"/>
                  </a:lnTo>
                  <a:lnTo>
                    <a:pt x="361569" y="163372"/>
                  </a:lnTo>
                  <a:lnTo>
                    <a:pt x="361594" y="166649"/>
                  </a:lnTo>
                  <a:lnTo>
                    <a:pt x="372770" y="212648"/>
                  </a:lnTo>
                  <a:lnTo>
                    <a:pt x="403910" y="245745"/>
                  </a:lnTo>
                  <a:lnTo>
                    <a:pt x="449160" y="257708"/>
                  </a:lnTo>
                  <a:lnTo>
                    <a:pt x="462572" y="256908"/>
                  </a:lnTo>
                  <a:lnTo>
                    <a:pt x="506272" y="237921"/>
                  </a:lnTo>
                  <a:lnTo>
                    <a:pt x="513905" y="230606"/>
                  </a:lnTo>
                  <a:lnTo>
                    <a:pt x="514604" y="229946"/>
                  </a:lnTo>
                  <a:lnTo>
                    <a:pt x="521855" y="220929"/>
                  </a:lnTo>
                  <a:lnTo>
                    <a:pt x="528040" y="210896"/>
                  </a:lnTo>
                  <a:lnTo>
                    <a:pt x="501624" y="198221"/>
                  </a:lnTo>
                  <a:lnTo>
                    <a:pt x="491693" y="212394"/>
                  </a:lnTo>
                  <a:lnTo>
                    <a:pt x="479882" y="222516"/>
                  </a:lnTo>
                  <a:lnTo>
                    <a:pt x="466166" y="228587"/>
                  </a:lnTo>
                  <a:lnTo>
                    <a:pt x="450557" y="230606"/>
                  </a:lnTo>
                  <a:lnTo>
                    <a:pt x="443585" y="230200"/>
                  </a:lnTo>
                  <a:lnTo>
                    <a:pt x="405955" y="210019"/>
                  </a:lnTo>
                  <a:lnTo>
                    <a:pt x="391769" y="170421"/>
                  </a:lnTo>
                  <a:lnTo>
                    <a:pt x="530504" y="170421"/>
                  </a:lnTo>
                  <a:lnTo>
                    <a:pt x="530961" y="168986"/>
                  </a:lnTo>
                  <a:lnTo>
                    <a:pt x="531202" y="166649"/>
                  </a:lnTo>
                  <a:lnTo>
                    <a:pt x="531202" y="163372"/>
                  </a:lnTo>
                  <a:close/>
                </a:path>
                <a:path w="591820" h="257810">
                  <a:moveTo>
                    <a:pt x="591400" y="0"/>
                  </a:moveTo>
                  <a:lnTo>
                    <a:pt x="561454" y="0"/>
                  </a:lnTo>
                  <a:lnTo>
                    <a:pt x="561454" y="252082"/>
                  </a:lnTo>
                  <a:lnTo>
                    <a:pt x="591400" y="252082"/>
                  </a:lnTo>
                  <a:lnTo>
                    <a:pt x="591400"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89" name="object 289"/>
            <p:cNvPicPr/>
            <p:nvPr/>
          </p:nvPicPr>
          <p:blipFill>
            <a:blip r:embed="rId82" cstate="print"/>
            <a:stretch>
              <a:fillRect/>
            </a:stretch>
          </p:blipFill>
          <p:spPr>
            <a:xfrm>
              <a:off x="5240123" y="2103689"/>
              <a:ext cx="179209" cy="185879"/>
            </a:xfrm>
            <a:prstGeom prst="rect">
              <a:avLst/>
            </a:prstGeom>
          </p:spPr>
        </p:pic>
        <p:sp>
          <p:nvSpPr>
            <p:cNvPr id="290" name="object 290"/>
            <p:cNvSpPr/>
            <p:nvPr/>
          </p:nvSpPr>
          <p:spPr>
            <a:xfrm>
              <a:off x="5446453" y="2103689"/>
              <a:ext cx="173990" cy="256540"/>
            </a:xfrm>
            <a:custGeom>
              <a:avLst/>
              <a:gdLst/>
              <a:ahLst/>
              <a:cxnLst/>
              <a:rect l="l" t="t" r="r" b="b"/>
              <a:pathLst>
                <a:path w="173989" h="256539">
                  <a:moveTo>
                    <a:pt x="28512" y="5622"/>
                  </a:moveTo>
                  <a:lnTo>
                    <a:pt x="0" y="5622"/>
                  </a:lnTo>
                  <a:lnTo>
                    <a:pt x="0" y="256295"/>
                  </a:lnTo>
                  <a:lnTo>
                    <a:pt x="29915" y="256295"/>
                  </a:lnTo>
                  <a:lnTo>
                    <a:pt x="29824" y="176916"/>
                  </a:lnTo>
                  <a:lnTo>
                    <a:pt x="28512" y="154194"/>
                  </a:lnTo>
                  <a:lnTo>
                    <a:pt x="64053" y="154194"/>
                  </a:lnTo>
                  <a:lnTo>
                    <a:pt x="36428" y="127797"/>
                  </a:lnTo>
                  <a:lnTo>
                    <a:pt x="28512" y="92939"/>
                  </a:lnTo>
                  <a:lnTo>
                    <a:pt x="29008" y="83227"/>
                  </a:lnTo>
                  <a:lnTo>
                    <a:pt x="45670" y="44706"/>
                  </a:lnTo>
                  <a:lnTo>
                    <a:pt x="64961" y="31328"/>
                  </a:lnTo>
                  <a:lnTo>
                    <a:pt x="28512" y="31328"/>
                  </a:lnTo>
                  <a:lnTo>
                    <a:pt x="28512" y="5622"/>
                  </a:lnTo>
                  <a:close/>
                </a:path>
                <a:path w="173989" h="256539">
                  <a:moveTo>
                    <a:pt x="64053" y="154194"/>
                  </a:moveTo>
                  <a:lnTo>
                    <a:pt x="29915" y="154194"/>
                  </a:lnTo>
                  <a:lnTo>
                    <a:pt x="34460" y="160767"/>
                  </a:lnTo>
                  <a:lnTo>
                    <a:pt x="71242" y="183639"/>
                  </a:lnTo>
                  <a:lnTo>
                    <a:pt x="90834" y="185879"/>
                  </a:lnTo>
                  <a:lnTo>
                    <a:pt x="101876" y="185121"/>
                  </a:lnTo>
                  <a:lnTo>
                    <a:pt x="141392" y="167115"/>
                  </a:lnTo>
                  <a:lnTo>
                    <a:pt x="149906" y="158780"/>
                  </a:lnTo>
                  <a:lnTo>
                    <a:pt x="86259" y="158780"/>
                  </a:lnTo>
                  <a:lnTo>
                    <a:pt x="78595" y="158273"/>
                  </a:lnTo>
                  <a:lnTo>
                    <a:pt x="71335" y="156800"/>
                  </a:lnTo>
                  <a:lnTo>
                    <a:pt x="64304" y="154323"/>
                  </a:lnTo>
                  <a:lnTo>
                    <a:pt x="64053" y="154194"/>
                  </a:lnTo>
                  <a:close/>
                </a:path>
                <a:path w="173989" h="256539">
                  <a:moveTo>
                    <a:pt x="149897" y="27098"/>
                  </a:moveTo>
                  <a:lnTo>
                    <a:pt x="86259" y="27098"/>
                  </a:lnTo>
                  <a:lnTo>
                    <a:pt x="93859" y="27605"/>
                  </a:lnTo>
                  <a:lnTo>
                    <a:pt x="101173" y="29124"/>
                  </a:lnTo>
                  <a:lnTo>
                    <a:pt x="136069" y="58260"/>
                  </a:lnTo>
                  <a:lnTo>
                    <a:pt x="143985" y="92939"/>
                  </a:lnTo>
                  <a:lnTo>
                    <a:pt x="143488" y="102516"/>
                  </a:lnTo>
                  <a:lnTo>
                    <a:pt x="126820" y="140875"/>
                  </a:lnTo>
                  <a:lnTo>
                    <a:pt x="86259" y="158780"/>
                  </a:lnTo>
                  <a:lnTo>
                    <a:pt x="149906" y="158780"/>
                  </a:lnTo>
                  <a:lnTo>
                    <a:pt x="171096" y="118026"/>
                  </a:lnTo>
                  <a:lnTo>
                    <a:pt x="173910" y="92939"/>
                  </a:lnTo>
                  <a:lnTo>
                    <a:pt x="173207" y="80068"/>
                  </a:lnTo>
                  <a:lnTo>
                    <a:pt x="171096" y="67856"/>
                  </a:lnTo>
                  <a:lnTo>
                    <a:pt x="167576" y="56304"/>
                  </a:lnTo>
                  <a:lnTo>
                    <a:pt x="162644" y="45412"/>
                  </a:lnTo>
                  <a:lnTo>
                    <a:pt x="156530" y="35411"/>
                  </a:lnTo>
                  <a:lnTo>
                    <a:pt x="149897" y="27098"/>
                  </a:lnTo>
                  <a:close/>
                </a:path>
                <a:path w="173989" h="256539">
                  <a:moveTo>
                    <a:pt x="90834" y="0"/>
                  </a:moveTo>
                  <a:lnTo>
                    <a:pt x="46747" y="13735"/>
                  </a:lnTo>
                  <a:lnTo>
                    <a:pt x="29915" y="31328"/>
                  </a:lnTo>
                  <a:lnTo>
                    <a:pt x="64961" y="31328"/>
                  </a:lnTo>
                  <a:lnTo>
                    <a:pt x="71335" y="29082"/>
                  </a:lnTo>
                  <a:lnTo>
                    <a:pt x="78653" y="27595"/>
                  </a:lnTo>
                  <a:lnTo>
                    <a:pt x="86259" y="27098"/>
                  </a:lnTo>
                  <a:lnTo>
                    <a:pt x="149897" y="27098"/>
                  </a:lnTo>
                  <a:lnTo>
                    <a:pt x="149447" y="26534"/>
                  </a:lnTo>
                  <a:lnTo>
                    <a:pt x="112478" y="3039"/>
                  </a:lnTo>
                  <a:lnTo>
                    <a:pt x="101876" y="759"/>
                  </a:lnTo>
                  <a:lnTo>
                    <a:pt x="90834"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1" name="object 291"/>
            <p:cNvPicPr/>
            <p:nvPr/>
          </p:nvPicPr>
          <p:blipFill>
            <a:blip r:embed="rId83" cstate="print"/>
            <a:stretch>
              <a:fillRect/>
            </a:stretch>
          </p:blipFill>
          <p:spPr>
            <a:xfrm>
              <a:off x="5847787" y="2103694"/>
              <a:ext cx="101054" cy="180245"/>
            </a:xfrm>
            <a:prstGeom prst="rect">
              <a:avLst/>
            </a:prstGeom>
          </p:spPr>
        </p:pic>
        <p:pic>
          <p:nvPicPr>
            <p:cNvPr id="292" name="object 292"/>
            <p:cNvPicPr/>
            <p:nvPr/>
          </p:nvPicPr>
          <p:blipFill>
            <a:blip r:embed="rId84" cstate="print"/>
            <a:stretch>
              <a:fillRect/>
            </a:stretch>
          </p:blipFill>
          <p:spPr>
            <a:xfrm>
              <a:off x="5647899" y="2103691"/>
              <a:ext cx="169627" cy="185879"/>
            </a:xfrm>
            <a:prstGeom prst="rect">
              <a:avLst/>
            </a:prstGeom>
          </p:spPr>
        </p:pic>
        <p:sp>
          <p:nvSpPr>
            <p:cNvPr id="293" name="object 293"/>
            <p:cNvSpPr/>
            <p:nvPr/>
          </p:nvSpPr>
          <p:spPr>
            <a:xfrm>
              <a:off x="6029120" y="2026225"/>
              <a:ext cx="171450" cy="263525"/>
            </a:xfrm>
            <a:custGeom>
              <a:avLst/>
              <a:gdLst/>
              <a:ahLst/>
              <a:cxnLst/>
              <a:rect l="l" t="t" r="r" b="b"/>
              <a:pathLst>
                <a:path w="171450" h="263525">
                  <a:moveTo>
                    <a:pt x="85903" y="0"/>
                  </a:moveTo>
                  <a:lnTo>
                    <a:pt x="46647" y="9162"/>
                  </a:lnTo>
                  <a:lnTo>
                    <a:pt x="15045" y="41449"/>
                  </a:lnTo>
                  <a:lnTo>
                    <a:pt x="9497" y="66898"/>
                  </a:lnTo>
                  <a:lnTo>
                    <a:pt x="10553" y="79883"/>
                  </a:lnTo>
                  <a:lnTo>
                    <a:pt x="35462" y="117221"/>
                  </a:lnTo>
                  <a:lnTo>
                    <a:pt x="70060" y="134844"/>
                  </a:lnTo>
                  <a:lnTo>
                    <a:pt x="99488" y="145511"/>
                  </a:lnTo>
                  <a:lnTo>
                    <a:pt x="111030" y="150736"/>
                  </a:lnTo>
                  <a:lnTo>
                    <a:pt x="140019" y="182404"/>
                  </a:lnTo>
                  <a:lnTo>
                    <a:pt x="140822" y="190821"/>
                  </a:lnTo>
                  <a:lnTo>
                    <a:pt x="139876" y="200496"/>
                  </a:lnTo>
                  <a:lnTo>
                    <a:pt x="108784" y="231884"/>
                  </a:lnTo>
                  <a:lnTo>
                    <a:pt x="88363" y="234830"/>
                  </a:lnTo>
                  <a:lnTo>
                    <a:pt x="77953" y="233929"/>
                  </a:lnTo>
                  <a:lnTo>
                    <a:pt x="43231" y="212675"/>
                  </a:lnTo>
                  <a:lnTo>
                    <a:pt x="28512" y="183439"/>
                  </a:lnTo>
                  <a:lnTo>
                    <a:pt x="0" y="195051"/>
                  </a:lnTo>
                  <a:lnTo>
                    <a:pt x="19528" y="232202"/>
                  </a:lnTo>
                  <a:lnTo>
                    <a:pt x="50867" y="255437"/>
                  </a:lnTo>
                  <a:lnTo>
                    <a:pt x="87651" y="263342"/>
                  </a:lnTo>
                  <a:lnTo>
                    <a:pt x="97775" y="262859"/>
                  </a:lnTo>
                  <a:lnTo>
                    <a:pt x="136191" y="251187"/>
                  </a:lnTo>
                  <a:lnTo>
                    <a:pt x="164067" y="222556"/>
                  </a:lnTo>
                  <a:lnTo>
                    <a:pt x="171104" y="190475"/>
                  </a:lnTo>
                  <a:lnTo>
                    <a:pt x="169970" y="176295"/>
                  </a:lnTo>
                  <a:lnTo>
                    <a:pt x="143035" y="134772"/>
                  </a:lnTo>
                  <a:lnTo>
                    <a:pt x="102792" y="114069"/>
                  </a:lnTo>
                  <a:lnTo>
                    <a:pt x="86604" y="108446"/>
                  </a:lnTo>
                  <a:lnTo>
                    <a:pt x="75557" y="104319"/>
                  </a:lnTo>
                  <a:lnTo>
                    <a:pt x="42679" y="80318"/>
                  </a:lnTo>
                  <a:lnTo>
                    <a:pt x="39778" y="66898"/>
                  </a:lnTo>
                  <a:lnTo>
                    <a:pt x="40638" y="58979"/>
                  </a:lnTo>
                  <a:lnTo>
                    <a:pt x="68645" y="31250"/>
                  </a:lnTo>
                  <a:lnTo>
                    <a:pt x="86604" y="28522"/>
                  </a:lnTo>
                  <a:lnTo>
                    <a:pt x="96307" y="29170"/>
                  </a:lnTo>
                  <a:lnTo>
                    <a:pt x="129553" y="50044"/>
                  </a:lnTo>
                  <a:lnTo>
                    <a:pt x="135535" y="62678"/>
                  </a:lnTo>
                  <a:lnTo>
                    <a:pt x="163356" y="50710"/>
                  </a:lnTo>
                  <a:lnTo>
                    <a:pt x="138794" y="17083"/>
                  </a:lnTo>
                  <a:lnTo>
                    <a:pt x="96475" y="506"/>
                  </a:lnTo>
                  <a:lnTo>
                    <a:pt x="85903"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4" name="object 294"/>
            <p:cNvPicPr/>
            <p:nvPr/>
          </p:nvPicPr>
          <p:blipFill>
            <a:blip r:embed="rId85" cstate="print"/>
            <a:stretch>
              <a:fillRect/>
            </a:stretch>
          </p:blipFill>
          <p:spPr>
            <a:xfrm>
              <a:off x="6212890" y="2057209"/>
              <a:ext cx="103860" cy="232359"/>
            </a:xfrm>
            <a:prstGeom prst="rect">
              <a:avLst/>
            </a:prstGeom>
          </p:spPr>
        </p:pic>
        <p:pic>
          <p:nvPicPr>
            <p:cNvPr id="295" name="object 295"/>
            <p:cNvPicPr/>
            <p:nvPr/>
          </p:nvPicPr>
          <p:blipFill>
            <a:blip r:embed="rId86" cstate="print"/>
            <a:stretch>
              <a:fillRect/>
            </a:stretch>
          </p:blipFill>
          <p:spPr>
            <a:xfrm>
              <a:off x="6346311" y="2109317"/>
              <a:ext cx="152456" cy="180256"/>
            </a:xfrm>
            <a:prstGeom prst="rect">
              <a:avLst/>
            </a:prstGeom>
          </p:spPr>
        </p:pic>
        <p:sp>
          <p:nvSpPr>
            <p:cNvPr id="296" name="object 296"/>
            <p:cNvSpPr/>
            <p:nvPr/>
          </p:nvSpPr>
          <p:spPr>
            <a:xfrm>
              <a:off x="6527623" y="2031871"/>
              <a:ext cx="173990" cy="257810"/>
            </a:xfrm>
            <a:custGeom>
              <a:avLst/>
              <a:gdLst/>
              <a:ahLst/>
              <a:cxnLst/>
              <a:rect l="l" t="t" r="r" b="b"/>
              <a:pathLst>
                <a:path w="173990" h="257810">
                  <a:moveTo>
                    <a:pt x="83096" y="71819"/>
                  </a:moveTo>
                  <a:lnTo>
                    <a:pt x="41548" y="83788"/>
                  </a:lnTo>
                  <a:lnTo>
                    <a:pt x="11266" y="117054"/>
                  </a:lnTo>
                  <a:lnTo>
                    <a:pt x="0" y="164759"/>
                  </a:lnTo>
                  <a:lnTo>
                    <a:pt x="706" y="177645"/>
                  </a:lnTo>
                  <a:lnTo>
                    <a:pt x="17392" y="222536"/>
                  </a:lnTo>
                  <a:lnTo>
                    <a:pt x="51278" y="250966"/>
                  </a:lnTo>
                  <a:lnTo>
                    <a:pt x="83096" y="257698"/>
                  </a:lnTo>
                  <a:lnTo>
                    <a:pt x="93041" y="257139"/>
                  </a:lnTo>
                  <a:lnTo>
                    <a:pt x="133885" y="238564"/>
                  </a:lnTo>
                  <a:lnTo>
                    <a:pt x="140829" y="230600"/>
                  </a:lnTo>
                  <a:lnTo>
                    <a:pt x="87672" y="230600"/>
                  </a:lnTo>
                  <a:lnTo>
                    <a:pt x="80072" y="230093"/>
                  </a:lnTo>
                  <a:lnTo>
                    <a:pt x="42146" y="206498"/>
                  </a:lnTo>
                  <a:lnTo>
                    <a:pt x="29936" y="164759"/>
                  </a:lnTo>
                  <a:lnTo>
                    <a:pt x="30432" y="155195"/>
                  </a:lnTo>
                  <a:lnTo>
                    <a:pt x="47095" y="116839"/>
                  </a:lnTo>
                  <a:lnTo>
                    <a:pt x="87672" y="98918"/>
                  </a:lnTo>
                  <a:lnTo>
                    <a:pt x="141006" y="98918"/>
                  </a:lnTo>
                  <a:lnTo>
                    <a:pt x="139453" y="96732"/>
                  </a:lnTo>
                  <a:lnTo>
                    <a:pt x="102457" y="74060"/>
                  </a:lnTo>
                  <a:lnTo>
                    <a:pt x="93041" y="72379"/>
                  </a:lnTo>
                  <a:lnTo>
                    <a:pt x="83096" y="71819"/>
                  </a:lnTo>
                  <a:close/>
                </a:path>
                <a:path w="173990" h="257810">
                  <a:moveTo>
                    <a:pt x="173586" y="226014"/>
                  </a:moveTo>
                  <a:lnTo>
                    <a:pt x="145409" y="226014"/>
                  </a:lnTo>
                  <a:lnTo>
                    <a:pt x="145409" y="252076"/>
                  </a:lnTo>
                  <a:lnTo>
                    <a:pt x="173586" y="252076"/>
                  </a:lnTo>
                  <a:lnTo>
                    <a:pt x="173586" y="226014"/>
                  </a:lnTo>
                  <a:close/>
                </a:path>
                <a:path w="173990" h="257810">
                  <a:moveTo>
                    <a:pt x="141006" y="98918"/>
                  </a:moveTo>
                  <a:lnTo>
                    <a:pt x="87672" y="98918"/>
                  </a:lnTo>
                  <a:lnTo>
                    <a:pt x="95328" y="99424"/>
                  </a:lnTo>
                  <a:lnTo>
                    <a:pt x="102596" y="100902"/>
                  </a:lnTo>
                  <a:lnTo>
                    <a:pt x="137493" y="129734"/>
                  </a:lnTo>
                  <a:lnTo>
                    <a:pt x="145409" y="164759"/>
                  </a:lnTo>
                  <a:lnTo>
                    <a:pt x="144914" y="174336"/>
                  </a:lnTo>
                  <a:lnTo>
                    <a:pt x="128252" y="212951"/>
                  </a:lnTo>
                  <a:lnTo>
                    <a:pt x="87672" y="230600"/>
                  </a:lnTo>
                  <a:lnTo>
                    <a:pt x="140829" y="230600"/>
                  </a:lnTo>
                  <a:lnTo>
                    <a:pt x="144006" y="226014"/>
                  </a:lnTo>
                  <a:lnTo>
                    <a:pt x="173586" y="226014"/>
                  </a:lnTo>
                  <a:lnTo>
                    <a:pt x="173586" y="103138"/>
                  </a:lnTo>
                  <a:lnTo>
                    <a:pt x="144006" y="103138"/>
                  </a:lnTo>
                  <a:lnTo>
                    <a:pt x="141006" y="98918"/>
                  </a:lnTo>
                  <a:close/>
                </a:path>
                <a:path w="173990" h="257810">
                  <a:moveTo>
                    <a:pt x="173586" y="0"/>
                  </a:moveTo>
                  <a:lnTo>
                    <a:pt x="144006" y="0"/>
                  </a:lnTo>
                  <a:lnTo>
                    <a:pt x="144099" y="80793"/>
                  </a:lnTo>
                  <a:lnTo>
                    <a:pt x="145409" y="103138"/>
                  </a:lnTo>
                  <a:lnTo>
                    <a:pt x="173586" y="103138"/>
                  </a:lnTo>
                  <a:lnTo>
                    <a:pt x="173586" y="0"/>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297" name="object 297"/>
            <p:cNvPicPr/>
            <p:nvPr/>
          </p:nvPicPr>
          <p:blipFill>
            <a:blip r:embed="rId87" cstate="print"/>
            <a:stretch>
              <a:fillRect/>
            </a:stretch>
          </p:blipFill>
          <p:spPr>
            <a:xfrm>
              <a:off x="6730140" y="2103691"/>
              <a:ext cx="169637" cy="185879"/>
            </a:xfrm>
            <a:prstGeom prst="rect">
              <a:avLst/>
            </a:prstGeom>
          </p:spPr>
        </p:pic>
        <p:pic>
          <p:nvPicPr>
            <p:cNvPr id="298" name="object 298"/>
            <p:cNvPicPr/>
            <p:nvPr/>
          </p:nvPicPr>
          <p:blipFill>
            <a:blip r:embed="rId88" cstate="print"/>
            <a:stretch>
              <a:fillRect/>
            </a:stretch>
          </p:blipFill>
          <p:spPr>
            <a:xfrm>
              <a:off x="6930036" y="2057209"/>
              <a:ext cx="274270" cy="232359"/>
            </a:xfrm>
            <a:prstGeom prst="rect">
              <a:avLst/>
            </a:prstGeom>
          </p:spPr>
        </p:pic>
        <p:sp>
          <p:nvSpPr>
            <p:cNvPr id="299" name="object 299"/>
            <p:cNvSpPr/>
            <p:nvPr/>
          </p:nvSpPr>
          <p:spPr>
            <a:xfrm>
              <a:off x="7300049" y="2026227"/>
              <a:ext cx="289560" cy="263525"/>
            </a:xfrm>
            <a:custGeom>
              <a:avLst/>
              <a:gdLst/>
              <a:ahLst/>
              <a:cxnLst/>
              <a:rect l="l" t="t" r="r" b="b"/>
              <a:pathLst>
                <a:path w="289559" h="263525">
                  <a:moveTo>
                    <a:pt x="229908" y="218300"/>
                  </a:moveTo>
                  <a:lnTo>
                    <a:pt x="208445" y="197167"/>
                  </a:lnTo>
                  <a:lnTo>
                    <a:pt x="191528" y="213652"/>
                  </a:lnTo>
                  <a:lnTo>
                    <a:pt x="172872" y="225412"/>
                  </a:lnTo>
                  <a:lnTo>
                    <a:pt x="152450" y="232473"/>
                  </a:lnTo>
                  <a:lnTo>
                    <a:pt x="130276" y="234835"/>
                  </a:lnTo>
                  <a:lnTo>
                    <a:pt x="116979" y="234035"/>
                  </a:lnTo>
                  <a:lnTo>
                    <a:pt x="80276" y="221983"/>
                  </a:lnTo>
                  <a:lnTo>
                    <a:pt x="51193" y="196773"/>
                  </a:lnTo>
                  <a:lnTo>
                    <a:pt x="33667" y="160502"/>
                  </a:lnTo>
                  <a:lnTo>
                    <a:pt x="30289" y="131686"/>
                  </a:lnTo>
                  <a:lnTo>
                    <a:pt x="31127" y="116814"/>
                  </a:lnTo>
                  <a:lnTo>
                    <a:pt x="43840" y="77635"/>
                  </a:lnTo>
                  <a:lnTo>
                    <a:pt x="69405" y="48463"/>
                  </a:lnTo>
                  <a:lnTo>
                    <a:pt x="104216" y="31737"/>
                  </a:lnTo>
                  <a:lnTo>
                    <a:pt x="130276" y="28524"/>
                  </a:lnTo>
                  <a:lnTo>
                    <a:pt x="141071" y="29032"/>
                  </a:lnTo>
                  <a:lnTo>
                    <a:pt x="178384" y="41249"/>
                  </a:lnTo>
                  <a:lnTo>
                    <a:pt x="201396" y="61976"/>
                  </a:lnTo>
                  <a:lnTo>
                    <a:pt x="222516" y="41211"/>
                  </a:lnTo>
                  <a:lnTo>
                    <a:pt x="182194" y="10744"/>
                  </a:lnTo>
                  <a:lnTo>
                    <a:pt x="144208" y="673"/>
                  </a:lnTo>
                  <a:lnTo>
                    <a:pt x="130276" y="0"/>
                  </a:lnTo>
                  <a:lnTo>
                    <a:pt x="112534" y="1079"/>
                  </a:lnTo>
                  <a:lnTo>
                    <a:pt x="64084" y="17259"/>
                  </a:lnTo>
                  <a:lnTo>
                    <a:pt x="26416" y="50469"/>
                  </a:lnTo>
                  <a:lnTo>
                    <a:pt x="4267" y="96647"/>
                  </a:lnTo>
                  <a:lnTo>
                    <a:pt x="0" y="131686"/>
                  </a:lnTo>
                  <a:lnTo>
                    <a:pt x="1066" y="149593"/>
                  </a:lnTo>
                  <a:lnTo>
                    <a:pt x="17068" y="198564"/>
                  </a:lnTo>
                  <a:lnTo>
                    <a:pt x="49923" y="236664"/>
                  </a:lnTo>
                  <a:lnTo>
                    <a:pt x="95592" y="259041"/>
                  </a:lnTo>
                  <a:lnTo>
                    <a:pt x="130276" y="263347"/>
                  </a:lnTo>
                  <a:lnTo>
                    <a:pt x="145427" y="262585"/>
                  </a:lnTo>
                  <a:lnTo>
                    <a:pt x="186944" y="251218"/>
                  </a:lnTo>
                  <a:lnTo>
                    <a:pt x="220751" y="228142"/>
                  </a:lnTo>
                  <a:lnTo>
                    <a:pt x="229908" y="218300"/>
                  </a:lnTo>
                  <a:close/>
                </a:path>
                <a:path w="289559" h="263525">
                  <a:moveTo>
                    <a:pt x="289039" y="5638"/>
                  </a:moveTo>
                  <a:lnTo>
                    <a:pt x="259130" y="5638"/>
                  </a:lnTo>
                  <a:lnTo>
                    <a:pt x="259130" y="257721"/>
                  </a:lnTo>
                  <a:lnTo>
                    <a:pt x="289039" y="257721"/>
                  </a:lnTo>
                  <a:lnTo>
                    <a:pt x="289039" y="5638"/>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0" name="object 300"/>
            <p:cNvPicPr/>
            <p:nvPr/>
          </p:nvPicPr>
          <p:blipFill>
            <a:blip r:embed="rId89" cstate="print"/>
            <a:stretch>
              <a:fillRect/>
            </a:stretch>
          </p:blipFill>
          <p:spPr>
            <a:xfrm>
              <a:off x="7627845" y="2109317"/>
              <a:ext cx="152435" cy="180256"/>
            </a:xfrm>
            <a:prstGeom prst="rect">
              <a:avLst/>
            </a:prstGeom>
          </p:spPr>
        </p:pic>
        <p:sp>
          <p:nvSpPr>
            <p:cNvPr id="301" name="object 301"/>
            <p:cNvSpPr/>
            <p:nvPr/>
          </p:nvSpPr>
          <p:spPr>
            <a:xfrm>
              <a:off x="7820767" y="2031870"/>
              <a:ext cx="173990" cy="257810"/>
            </a:xfrm>
            <a:custGeom>
              <a:avLst/>
              <a:gdLst/>
              <a:ahLst/>
              <a:cxnLst/>
              <a:rect l="l" t="t" r="r" b="b"/>
              <a:pathLst>
                <a:path w="173990" h="257810">
                  <a:moveTo>
                    <a:pt x="64053" y="226014"/>
                  </a:moveTo>
                  <a:lnTo>
                    <a:pt x="29915" y="226014"/>
                  </a:lnTo>
                  <a:lnTo>
                    <a:pt x="34463" y="232587"/>
                  </a:lnTo>
                  <a:lnTo>
                    <a:pt x="71250" y="255459"/>
                  </a:lnTo>
                  <a:lnTo>
                    <a:pt x="90834" y="257698"/>
                  </a:lnTo>
                  <a:lnTo>
                    <a:pt x="101876" y="256941"/>
                  </a:lnTo>
                  <a:lnTo>
                    <a:pt x="141401" y="238935"/>
                  </a:lnTo>
                  <a:lnTo>
                    <a:pt x="149910" y="230600"/>
                  </a:lnTo>
                  <a:lnTo>
                    <a:pt x="86259" y="230600"/>
                  </a:lnTo>
                  <a:lnTo>
                    <a:pt x="78595" y="230093"/>
                  </a:lnTo>
                  <a:lnTo>
                    <a:pt x="71335" y="228620"/>
                  </a:lnTo>
                  <a:lnTo>
                    <a:pt x="64304" y="226143"/>
                  </a:lnTo>
                  <a:lnTo>
                    <a:pt x="64053" y="226014"/>
                  </a:lnTo>
                  <a:close/>
                </a:path>
                <a:path w="173990" h="257810">
                  <a:moveTo>
                    <a:pt x="29915" y="0"/>
                  </a:moveTo>
                  <a:lnTo>
                    <a:pt x="0" y="0"/>
                  </a:lnTo>
                  <a:lnTo>
                    <a:pt x="0" y="252076"/>
                  </a:lnTo>
                  <a:lnTo>
                    <a:pt x="28512" y="252076"/>
                  </a:lnTo>
                  <a:lnTo>
                    <a:pt x="28512" y="226014"/>
                  </a:lnTo>
                  <a:lnTo>
                    <a:pt x="64053" y="226014"/>
                  </a:lnTo>
                  <a:lnTo>
                    <a:pt x="36438" y="199616"/>
                  </a:lnTo>
                  <a:lnTo>
                    <a:pt x="28512" y="164759"/>
                  </a:lnTo>
                  <a:lnTo>
                    <a:pt x="29008" y="155047"/>
                  </a:lnTo>
                  <a:lnTo>
                    <a:pt x="45683" y="116526"/>
                  </a:lnTo>
                  <a:lnTo>
                    <a:pt x="64961" y="103148"/>
                  </a:lnTo>
                  <a:lnTo>
                    <a:pt x="28512" y="103148"/>
                  </a:lnTo>
                  <a:lnTo>
                    <a:pt x="29822" y="80793"/>
                  </a:lnTo>
                  <a:lnTo>
                    <a:pt x="29915" y="0"/>
                  </a:lnTo>
                  <a:close/>
                </a:path>
                <a:path w="173990" h="257810">
                  <a:moveTo>
                    <a:pt x="149901" y="98918"/>
                  </a:moveTo>
                  <a:lnTo>
                    <a:pt x="86259" y="98918"/>
                  </a:lnTo>
                  <a:lnTo>
                    <a:pt x="93859" y="99424"/>
                  </a:lnTo>
                  <a:lnTo>
                    <a:pt x="101173" y="100944"/>
                  </a:lnTo>
                  <a:lnTo>
                    <a:pt x="136079" y="130079"/>
                  </a:lnTo>
                  <a:lnTo>
                    <a:pt x="143985" y="164759"/>
                  </a:lnTo>
                  <a:lnTo>
                    <a:pt x="143488" y="174336"/>
                  </a:lnTo>
                  <a:lnTo>
                    <a:pt x="126837" y="212695"/>
                  </a:lnTo>
                  <a:lnTo>
                    <a:pt x="86259" y="230600"/>
                  </a:lnTo>
                  <a:lnTo>
                    <a:pt x="149910" y="230600"/>
                  </a:lnTo>
                  <a:lnTo>
                    <a:pt x="171103" y="189846"/>
                  </a:lnTo>
                  <a:lnTo>
                    <a:pt x="173921" y="164759"/>
                  </a:lnTo>
                  <a:lnTo>
                    <a:pt x="173216" y="151888"/>
                  </a:lnTo>
                  <a:lnTo>
                    <a:pt x="171103" y="139676"/>
                  </a:lnTo>
                  <a:lnTo>
                    <a:pt x="167582" y="128124"/>
                  </a:lnTo>
                  <a:lnTo>
                    <a:pt x="162654" y="117232"/>
                  </a:lnTo>
                  <a:lnTo>
                    <a:pt x="156534" y="107231"/>
                  </a:lnTo>
                  <a:lnTo>
                    <a:pt x="149901" y="98918"/>
                  </a:lnTo>
                  <a:close/>
                </a:path>
                <a:path w="173990" h="257810">
                  <a:moveTo>
                    <a:pt x="90834" y="71819"/>
                  </a:moveTo>
                  <a:lnTo>
                    <a:pt x="46757" y="85555"/>
                  </a:lnTo>
                  <a:lnTo>
                    <a:pt x="29915" y="103148"/>
                  </a:lnTo>
                  <a:lnTo>
                    <a:pt x="64961" y="103148"/>
                  </a:lnTo>
                  <a:lnTo>
                    <a:pt x="71335" y="100902"/>
                  </a:lnTo>
                  <a:lnTo>
                    <a:pt x="78653" y="99414"/>
                  </a:lnTo>
                  <a:lnTo>
                    <a:pt x="86259" y="98918"/>
                  </a:lnTo>
                  <a:lnTo>
                    <a:pt x="149901" y="98918"/>
                  </a:lnTo>
                  <a:lnTo>
                    <a:pt x="149450" y="98354"/>
                  </a:lnTo>
                  <a:lnTo>
                    <a:pt x="112480" y="74858"/>
                  </a:lnTo>
                  <a:lnTo>
                    <a:pt x="101876" y="72579"/>
                  </a:lnTo>
                  <a:lnTo>
                    <a:pt x="90834" y="71819"/>
                  </a:lnTo>
                  <a:close/>
                </a:path>
              </a:pathLst>
            </a:custGeom>
            <a:solidFill>
              <a:srgbClr val="676C71"/>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pic>
          <p:nvPicPr>
            <p:cNvPr id="302" name="object 302"/>
            <p:cNvPicPr/>
            <p:nvPr/>
          </p:nvPicPr>
          <p:blipFill>
            <a:blip r:embed="rId90" cstate="print"/>
            <a:stretch>
              <a:fillRect/>
            </a:stretch>
          </p:blipFill>
          <p:spPr>
            <a:xfrm>
              <a:off x="8010540" y="2103689"/>
              <a:ext cx="143629" cy="185879"/>
            </a:xfrm>
            <a:prstGeom prst="rect">
              <a:avLst/>
            </a:prstGeom>
          </p:spPr>
        </p:pic>
        <p:sp>
          <p:nvSpPr>
            <p:cNvPr id="303" name="object 303"/>
            <p:cNvSpPr/>
            <p:nvPr/>
          </p:nvSpPr>
          <p:spPr>
            <a:xfrm>
              <a:off x="2335924" y="1993372"/>
              <a:ext cx="278130" cy="168910"/>
            </a:xfrm>
            <a:custGeom>
              <a:avLst/>
              <a:gdLst/>
              <a:ahLst/>
              <a:cxnLst/>
              <a:rect l="l" t="t" r="r" b="b"/>
              <a:pathLst>
                <a:path w="278130" h="168910">
                  <a:moveTo>
                    <a:pt x="215912" y="0"/>
                  </a:moveTo>
                  <a:lnTo>
                    <a:pt x="195009" y="7030"/>
                  </a:lnTo>
                  <a:lnTo>
                    <a:pt x="0" y="119613"/>
                  </a:lnTo>
                  <a:lnTo>
                    <a:pt x="137681" y="168365"/>
                  </a:lnTo>
                  <a:lnTo>
                    <a:pt x="250536" y="103205"/>
                  </a:lnTo>
                  <a:lnTo>
                    <a:pt x="267076" y="88620"/>
                  </a:lnTo>
                  <a:lnTo>
                    <a:pt x="276413" y="69488"/>
                  </a:lnTo>
                  <a:lnTo>
                    <a:pt x="277892" y="48252"/>
                  </a:lnTo>
                  <a:lnTo>
                    <a:pt x="270860" y="27354"/>
                  </a:lnTo>
                  <a:lnTo>
                    <a:pt x="256277" y="10818"/>
                  </a:lnTo>
                  <a:lnTo>
                    <a:pt x="237148" y="1481"/>
                  </a:lnTo>
                  <a:lnTo>
                    <a:pt x="215912" y="0"/>
                  </a:lnTo>
                  <a:close/>
                </a:path>
              </a:pathLst>
            </a:custGeom>
            <a:solidFill>
              <a:srgbClr val="FC2B24"/>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4" name="object 304"/>
            <p:cNvSpPr/>
            <p:nvPr/>
          </p:nvSpPr>
          <p:spPr>
            <a:xfrm>
              <a:off x="2308570" y="2105956"/>
              <a:ext cx="305435" cy="223520"/>
            </a:xfrm>
            <a:custGeom>
              <a:avLst/>
              <a:gdLst/>
              <a:ahLst/>
              <a:cxnLst/>
              <a:rect l="l" t="t" r="r" b="b"/>
              <a:pathLst>
                <a:path w="305435" h="223519">
                  <a:moveTo>
                    <a:pt x="61979" y="0"/>
                  </a:moveTo>
                  <a:lnTo>
                    <a:pt x="40745" y="1479"/>
                  </a:lnTo>
                  <a:lnTo>
                    <a:pt x="21614" y="10818"/>
                  </a:lnTo>
                  <a:lnTo>
                    <a:pt x="7025" y="27359"/>
                  </a:lnTo>
                  <a:lnTo>
                    <a:pt x="0" y="48262"/>
                  </a:lnTo>
                  <a:lnTo>
                    <a:pt x="1481" y="69498"/>
                  </a:lnTo>
                  <a:lnTo>
                    <a:pt x="27349" y="103211"/>
                  </a:lnTo>
                  <a:lnTo>
                    <a:pt x="222359" y="215804"/>
                  </a:lnTo>
                  <a:lnTo>
                    <a:pt x="250075" y="223249"/>
                  </a:lnTo>
                  <a:lnTo>
                    <a:pt x="264248" y="221415"/>
                  </a:lnTo>
                  <a:lnTo>
                    <a:pt x="277485" y="216043"/>
                  </a:lnTo>
                  <a:lnTo>
                    <a:pt x="289055" y="207333"/>
                  </a:lnTo>
                  <a:lnTo>
                    <a:pt x="298220" y="195480"/>
                  </a:lnTo>
                  <a:lnTo>
                    <a:pt x="305246" y="174575"/>
                  </a:lnTo>
                  <a:lnTo>
                    <a:pt x="303765" y="153336"/>
                  </a:lnTo>
                  <a:lnTo>
                    <a:pt x="294430" y="134203"/>
                  </a:lnTo>
                  <a:lnTo>
                    <a:pt x="277896" y="119618"/>
                  </a:lnTo>
                  <a:lnTo>
                    <a:pt x="82876" y="7035"/>
                  </a:lnTo>
                  <a:lnTo>
                    <a:pt x="61979" y="0"/>
                  </a:lnTo>
                  <a:close/>
                </a:path>
              </a:pathLst>
            </a:custGeom>
            <a:solidFill>
              <a:srgbClr val="1F85FA"/>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5" name="object 305"/>
            <p:cNvSpPr/>
            <p:nvPr/>
          </p:nvSpPr>
          <p:spPr>
            <a:xfrm>
              <a:off x="2697460" y="2159409"/>
              <a:ext cx="278130" cy="170180"/>
            </a:xfrm>
            <a:custGeom>
              <a:avLst/>
              <a:gdLst/>
              <a:ahLst/>
              <a:cxnLst/>
              <a:rect l="l" t="t" r="r" b="b"/>
              <a:pathLst>
                <a:path w="278130" h="170180">
                  <a:moveTo>
                    <a:pt x="141963" y="0"/>
                  </a:moveTo>
                  <a:lnTo>
                    <a:pt x="27359" y="66165"/>
                  </a:lnTo>
                  <a:lnTo>
                    <a:pt x="10820" y="80750"/>
                  </a:lnTo>
                  <a:lnTo>
                    <a:pt x="1482" y="99883"/>
                  </a:lnTo>
                  <a:lnTo>
                    <a:pt x="0" y="121122"/>
                  </a:lnTo>
                  <a:lnTo>
                    <a:pt x="7025" y="142027"/>
                  </a:lnTo>
                  <a:lnTo>
                    <a:pt x="16191" y="153879"/>
                  </a:lnTo>
                  <a:lnTo>
                    <a:pt x="27760" y="162590"/>
                  </a:lnTo>
                  <a:lnTo>
                    <a:pt x="40998" y="167961"/>
                  </a:lnTo>
                  <a:lnTo>
                    <a:pt x="55170" y="169795"/>
                  </a:lnTo>
                  <a:lnTo>
                    <a:pt x="62247" y="169342"/>
                  </a:lnTo>
                  <a:lnTo>
                    <a:pt x="69282" y="167966"/>
                  </a:lnTo>
                  <a:lnTo>
                    <a:pt x="76188" y="165643"/>
                  </a:lnTo>
                  <a:lnTo>
                    <a:pt x="82876" y="162351"/>
                  </a:lnTo>
                  <a:lnTo>
                    <a:pt x="277896" y="49757"/>
                  </a:lnTo>
                  <a:lnTo>
                    <a:pt x="141963" y="0"/>
                  </a:lnTo>
                  <a:close/>
                </a:path>
              </a:pathLst>
            </a:custGeom>
            <a:solidFill>
              <a:srgbClr val="FFB800"/>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sp>
          <p:nvSpPr>
            <p:cNvPr id="306" name="object 306"/>
            <p:cNvSpPr/>
            <p:nvPr/>
          </p:nvSpPr>
          <p:spPr>
            <a:xfrm>
              <a:off x="2697460" y="1993373"/>
              <a:ext cx="305435" cy="223520"/>
            </a:xfrm>
            <a:custGeom>
              <a:avLst/>
              <a:gdLst/>
              <a:ahLst/>
              <a:cxnLst/>
              <a:rect l="l" t="t" r="r" b="b"/>
              <a:pathLst>
                <a:path w="305435" h="223519">
                  <a:moveTo>
                    <a:pt x="61979" y="0"/>
                  </a:moveTo>
                  <a:lnTo>
                    <a:pt x="40745" y="1479"/>
                  </a:lnTo>
                  <a:lnTo>
                    <a:pt x="21614" y="10815"/>
                  </a:lnTo>
                  <a:lnTo>
                    <a:pt x="7025" y="27355"/>
                  </a:lnTo>
                  <a:lnTo>
                    <a:pt x="0" y="48252"/>
                  </a:lnTo>
                  <a:lnTo>
                    <a:pt x="1481" y="69486"/>
                  </a:lnTo>
                  <a:lnTo>
                    <a:pt x="27349" y="103206"/>
                  </a:lnTo>
                  <a:lnTo>
                    <a:pt x="222359" y="215800"/>
                  </a:lnTo>
                  <a:lnTo>
                    <a:pt x="250075" y="223244"/>
                  </a:lnTo>
                  <a:lnTo>
                    <a:pt x="264248" y="221410"/>
                  </a:lnTo>
                  <a:lnTo>
                    <a:pt x="277485" y="216039"/>
                  </a:lnTo>
                  <a:lnTo>
                    <a:pt x="289055" y="207328"/>
                  </a:lnTo>
                  <a:lnTo>
                    <a:pt x="298220" y="195476"/>
                  </a:lnTo>
                  <a:lnTo>
                    <a:pt x="305246" y="174572"/>
                  </a:lnTo>
                  <a:lnTo>
                    <a:pt x="303763" y="153335"/>
                  </a:lnTo>
                  <a:lnTo>
                    <a:pt x="294426" y="134203"/>
                  </a:lnTo>
                  <a:lnTo>
                    <a:pt x="277886" y="119614"/>
                  </a:lnTo>
                  <a:lnTo>
                    <a:pt x="82876" y="7031"/>
                  </a:lnTo>
                  <a:lnTo>
                    <a:pt x="61979" y="0"/>
                  </a:lnTo>
                  <a:close/>
                </a:path>
              </a:pathLst>
            </a:custGeom>
            <a:solidFill>
              <a:srgbClr val="00AA46"/>
            </a:solidFill>
          </p:spPr>
          <p:txBody>
            <a:bodyPr wrap="square" lIns="0" tIns="0" rIns="0" bIns="0" rtlCol="0"/>
            <a:lstStyle>
              <a:defPPr>
                <a:defRPr lang="en-US"/>
              </a:defPPr>
              <a:lvl1pPr marL="0" algn="l" defTabSz="554492" rtl="0" eaLnBrk="1" latinLnBrk="0" hangingPunct="1">
                <a:defRPr sz="1092" kern="1200">
                  <a:solidFill>
                    <a:schemeClr val="tx1"/>
                  </a:solidFill>
                  <a:latin typeface="+mn-lt"/>
                  <a:ea typeface="+mn-ea"/>
                  <a:cs typeface="+mn-cs"/>
                </a:defRPr>
              </a:lvl1pPr>
              <a:lvl2pPr marL="277246" algn="l" defTabSz="554492" rtl="0" eaLnBrk="1" latinLnBrk="0" hangingPunct="1">
                <a:defRPr sz="1092" kern="1200">
                  <a:solidFill>
                    <a:schemeClr val="tx1"/>
                  </a:solidFill>
                  <a:latin typeface="+mn-lt"/>
                  <a:ea typeface="+mn-ea"/>
                  <a:cs typeface="+mn-cs"/>
                </a:defRPr>
              </a:lvl2pPr>
              <a:lvl3pPr marL="554492" algn="l" defTabSz="554492" rtl="0" eaLnBrk="1" latinLnBrk="0" hangingPunct="1">
                <a:defRPr sz="1092" kern="1200">
                  <a:solidFill>
                    <a:schemeClr val="tx1"/>
                  </a:solidFill>
                  <a:latin typeface="+mn-lt"/>
                  <a:ea typeface="+mn-ea"/>
                  <a:cs typeface="+mn-cs"/>
                </a:defRPr>
              </a:lvl3pPr>
              <a:lvl4pPr marL="831738" algn="l" defTabSz="554492" rtl="0" eaLnBrk="1" latinLnBrk="0" hangingPunct="1">
                <a:defRPr sz="1092" kern="1200">
                  <a:solidFill>
                    <a:schemeClr val="tx1"/>
                  </a:solidFill>
                  <a:latin typeface="+mn-lt"/>
                  <a:ea typeface="+mn-ea"/>
                  <a:cs typeface="+mn-cs"/>
                </a:defRPr>
              </a:lvl4pPr>
              <a:lvl5pPr marL="1108984" algn="l" defTabSz="554492" rtl="0" eaLnBrk="1" latinLnBrk="0" hangingPunct="1">
                <a:defRPr sz="1092" kern="1200">
                  <a:solidFill>
                    <a:schemeClr val="tx1"/>
                  </a:solidFill>
                  <a:latin typeface="+mn-lt"/>
                  <a:ea typeface="+mn-ea"/>
                  <a:cs typeface="+mn-cs"/>
                </a:defRPr>
              </a:lvl5pPr>
              <a:lvl6pPr marL="1386230" algn="l" defTabSz="554492" rtl="0" eaLnBrk="1" latinLnBrk="0" hangingPunct="1">
                <a:defRPr sz="1092" kern="1200">
                  <a:solidFill>
                    <a:schemeClr val="tx1"/>
                  </a:solidFill>
                  <a:latin typeface="+mn-lt"/>
                  <a:ea typeface="+mn-ea"/>
                  <a:cs typeface="+mn-cs"/>
                </a:defRPr>
              </a:lvl6pPr>
              <a:lvl7pPr marL="1663476" algn="l" defTabSz="554492" rtl="0" eaLnBrk="1" latinLnBrk="0" hangingPunct="1">
                <a:defRPr sz="1092" kern="1200">
                  <a:solidFill>
                    <a:schemeClr val="tx1"/>
                  </a:solidFill>
                  <a:latin typeface="+mn-lt"/>
                  <a:ea typeface="+mn-ea"/>
                  <a:cs typeface="+mn-cs"/>
                </a:defRPr>
              </a:lvl7pPr>
              <a:lvl8pPr marL="1940723" algn="l" defTabSz="554492" rtl="0" eaLnBrk="1" latinLnBrk="0" hangingPunct="1">
                <a:defRPr sz="1092" kern="1200">
                  <a:solidFill>
                    <a:schemeClr val="tx1"/>
                  </a:solidFill>
                  <a:latin typeface="+mn-lt"/>
                  <a:ea typeface="+mn-ea"/>
                  <a:cs typeface="+mn-cs"/>
                </a:defRPr>
              </a:lvl8pPr>
              <a:lvl9pPr marL="2217969" algn="l" defTabSz="554492" rtl="0" eaLnBrk="1" latinLnBrk="0" hangingPunct="1">
                <a:defRPr sz="1092" kern="1200">
                  <a:solidFill>
                    <a:schemeClr val="tx1"/>
                  </a:solidFill>
                  <a:latin typeface="+mn-lt"/>
                  <a:ea typeface="+mn-ea"/>
                  <a:cs typeface="+mn-cs"/>
                </a:defRPr>
              </a:lvl9pPr>
            </a:lstStyle>
            <a:p>
              <a:endParaRPr sz="662"/>
            </a:p>
          </p:txBody>
        </p:sp>
      </p:grpSp>
      <p:pic>
        <p:nvPicPr>
          <p:cNvPr id="308" name="Picture 307" descr="A colorful building with text">
            <a:extLst>
              <a:ext uri="{FF2B5EF4-FFF2-40B4-BE49-F238E27FC236}">
                <a16:creationId xmlns:a16="http://schemas.microsoft.com/office/drawing/2014/main" id="{B4FFDE7C-0CE9-3EC2-F175-06BA3F4C7F38}"/>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10003264" y="-1"/>
            <a:ext cx="2191926" cy="1285956"/>
          </a:xfrm>
          <a:prstGeom prst="rect">
            <a:avLst/>
          </a:prstGeom>
        </p:spPr>
      </p:pic>
    </p:spTree>
    <p:extLst>
      <p:ext uri="{BB962C8B-B14F-4D97-AF65-F5344CB8AC3E}">
        <p14:creationId xmlns:p14="http://schemas.microsoft.com/office/powerpoint/2010/main" val="164280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ustom 1">
      <a:majorFont>
        <a:latin typeface="Product Sans"/>
        <a:ea typeface=""/>
        <a:cs typeface=""/>
      </a:majorFont>
      <a:minorFont>
        <a:latin typeface="Produc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545</Words>
  <Application>Microsoft Office PowerPoint</Application>
  <PresentationFormat>Widescreen</PresentationFormat>
  <Paragraphs>140</Paragraphs>
  <Slides>40</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40</vt:i4>
      </vt:variant>
    </vt:vector>
  </HeadingPairs>
  <TitlesOfParts>
    <vt:vector size="52" baseType="lpstr">
      <vt:lpstr>Arial</vt:lpstr>
      <vt:lpstr>Calibri</vt:lpstr>
      <vt:lpstr>Google Sans Medium</vt:lpstr>
      <vt:lpstr>Product Sans</vt:lpstr>
      <vt:lpstr>Quire Sans</vt:lpstr>
      <vt:lpstr>Times New Roman</vt:lpstr>
      <vt:lpstr>Trebuchet MS</vt:lpstr>
      <vt:lpstr>Wingdings</vt:lpstr>
      <vt:lpstr>Simple Light</vt:lpstr>
      <vt:lpstr>Office Theme</vt:lpstr>
      <vt:lpstr>Simple Light</vt:lpstr>
      <vt:lpstr>Simple Light</vt:lpstr>
      <vt:lpstr>PowerPoint Presentation</vt:lpstr>
      <vt:lpstr>Hello Everyone !</vt:lpstr>
      <vt:lpstr>PowerPoint Presentation</vt:lpstr>
      <vt:lpstr>Agenda:</vt:lpstr>
      <vt:lpstr>PowerPoint Presentation</vt:lpstr>
      <vt:lpstr>What is GDSC?</vt:lpstr>
      <vt:lpstr>PowerPoint Presentation</vt:lpstr>
      <vt:lpstr>Mission &amp; Vision</vt:lpstr>
      <vt:lpstr>What do we do in GDSC?</vt:lpstr>
      <vt:lpstr>PowerPoint Presentation</vt:lpstr>
      <vt:lpstr>PowerPoint Presentation</vt:lpstr>
      <vt:lpstr>PowerPoint Presentation</vt:lpstr>
      <vt:lpstr>PowerPoint Presentation</vt:lpstr>
      <vt:lpstr>Google Summer of Code (GSoC)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GDSC UET-Lahore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Previous Events</vt:lpstr>
      <vt:lpstr>Our Previous Events</vt:lpstr>
      <vt:lpstr>Our Previous Events</vt:lpstr>
      <vt:lpstr>Our Previous Events</vt:lpstr>
      <vt:lpstr>Our Previous Events</vt:lpstr>
      <vt:lpstr>Benefits of Joining us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Wali Ahmad</dc:creator>
  <cp:lastModifiedBy>Muhammad Abdullah</cp:lastModifiedBy>
  <cp:revision>44</cp:revision>
  <dcterms:created xsi:type="dcterms:W3CDTF">2023-09-15T09:05:13Z</dcterms:created>
  <dcterms:modified xsi:type="dcterms:W3CDTF">2023-09-16T14:43:24Z</dcterms:modified>
</cp:coreProperties>
</file>